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6"/>
  </p:notesMasterIdLst>
  <p:sldIdLst>
    <p:sldId id="320" r:id="rId2"/>
    <p:sldId id="487" r:id="rId3"/>
    <p:sldId id="456" r:id="rId4"/>
    <p:sldId id="457" r:id="rId5"/>
    <p:sldId id="458" r:id="rId6"/>
    <p:sldId id="460" r:id="rId7"/>
    <p:sldId id="461" r:id="rId8"/>
    <p:sldId id="462" r:id="rId9"/>
    <p:sldId id="489" r:id="rId10"/>
    <p:sldId id="490" r:id="rId11"/>
    <p:sldId id="491" r:id="rId12"/>
    <p:sldId id="463" r:id="rId13"/>
    <p:sldId id="464" r:id="rId14"/>
    <p:sldId id="465" r:id="rId15"/>
    <p:sldId id="466" r:id="rId16"/>
    <p:sldId id="488" r:id="rId17"/>
    <p:sldId id="467" r:id="rId18"/>
    <p:sldId id="468" r:id="rId19"/>
    <p:sldId id="469" r:id="rId20"/>
    <p:sldId id="492" r:id="rId21"/>
    <p:sldId id="472" r:id="rId22"/>
    <p:sldId id="473" r:id="rId23"/>
    <p:sldId id="474" r:id="rId24"/>
    <p:sldId id="47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76640" autoAdjust="0"/>
  </p:normalViewPr>
  <p:slideViewPr>
    <p:cSldViewPr>
      <p:cViewPr varScale="1">
        <p:scale>
          <a:sx n="129" d="100"/>
          <a:sy n="129" d="100"/>
        </p:scale>
        <p:origin x="26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5T23:47:58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2575 6235,'0'27,"-35"-27,61 0,27 0,-9 0,-8 0,-1 0,-62 0,-8 0,9 0,-27 0,17 0,63 0,26 0,-9 0,-9 0,-35-27,36 27</inkml:trace>
  <inkml:trace contextRef="#ctx0" brushRef="#br0" timeOffset="2514.401">2399 4286,'0'-35,"-18"79,18-9,0 9,0-8,0-1,18 9,-18-62,0-17,0-18,0 9,0-9,0-8,0 8,0-18,0 27,0 9,35-1,0 36,1-26,-10 26,9 18,18 34,-53-16,0 8,-44 9,-9-18,9-8,-9-27,18 35,8-35,-8 0,79 0</inkml:trace>
  <inkml:trace contextRef="#ctx0" brushRef="#br0" timeOffset="3279.0104">2681 4304,'0'-35,"-27"-1,-17 36,9 0,0 0,8 0,-8 27,0 8,35 0,-53-8,53 26,44-18,27-35,8 0,-17 0,-27 0</inkml:trace>
  <inkml:trace contextRef="#ctx0" brushRef="#br0" timeOffset="3775.4871">2910 4322,'0'-36,"36"1,-36 9,0-10,0 1,0 0,0 8,0 45,0 17,0 0,0 10,0 7,0 1,0-26,-36-27</inkml:trace>
  <inkml:trace contextRef="#ctx0" brushRef="#br0" timeOffset="3940.7213">2760 4392,'36'0,"17"0,-1-26,-25 26,8 0,-35-27</inkml:trace>
  <inkml:trace contextRef="#ctx0" brushRef="#br0" timeOffset="6130.5543">3175 4136,'0'27,"0"8,0 9,0 27,-18-10,18 10,0-27,0-9,0 1,18-36,-18-44,0 17,0-8,0 0,0-18,0 26,0-8,0 0,0-1,0 10,-18-27,18 18,0 8,0-8,18 0,17-1,0 36,1-26,-10 26,27 0,-53 53,0 0,0-9,-26 9,26-18,-45-35,10 44,0-44,0 0,8 35,-8-35,35 36,26-36</inkml:trace>
  <inkml:trace contextRef="#ctx0" brushRef="#br0" timeOffset="6589.6016">3378 4322,'-27'0,"27"-36,-35 36,-9 0,44 44,-53-17,53 8,-35 0,35 1,0-10,61-26,-8 35,-9-35,-8 0,-1-26,-35-18</inkml:trace>
  <inkml:trace contextRef="#ctx0" brushRef="#br0" timeOffset="7209.9981">3545 4286,'-26'-35,"26"9,26 26,-26-36,44 36,-44 27,53-1,-53 27,0 0,-26-9,-9 9,8-9,-8-9,0-35,-1 0,36-26,0-1,27-8,8 35,-35 44,53-44,-53 44,44-44,-9 0,1 0,-10 0,27 0,-53-26</inkml:trace>
  <inkml:trace contextRef="#ctx0" brushRef="#br0" timeOffset="10072.5984">10442 4172,'-26'0,"26"-36,-36 36,1 0,9 0,-27 0,53 27,-53 8,53-8,0 8,0 35,26-8,9-62,1 35,8-35,9 0,-18 0,-35-26</inkml:trace>
  <inkml:trace contextRef="#ctx0" brushRef="#br0" timeOffset="10829.7099">10583 4172,'0'-36,"18"36,-18 27,0 26,0-9,0-9,0 0,0-8,0 26</inkml:trace>
  <inkml:trace contextRef="#ctx0" brushRef="#br0" timeOffset="11174.4884">10804 4189,'-27'0,"27"36,0-1,0 0,44 18,-17-53,8 0,0 0,18 0,-53-44,0-9,0 9,0-9,-26 18,-27 35,18 0,-10 26,45 9,0 1,0-10</inkml:trace>
  <inkml:trace contextRef="#ctx0" brushRef="#br0" timeOffset="14313.9442">16669 4233,'0'27,"0"8,0 0,0-8,0 8,17 0,-17 1,0-80,-17 8,17 10,0-9,0-18,0-9,0-9,0 27,0-9,17 53,-17-53,36 53,-36-26,52 26,-25 0,-27 35,0 0,0 1</inkml:trace>
  <inkml:trace contextRef="#ctx0" brushRef="#br0" timeOffset="14517.6712">16536 4357,'18'0,"17"0,0-18,1 18,-10 0,10 0</inkml:trace>
  <inkml:trace contextRef="#ctx0" brushRef="#br0" timeOffset="14938.3044">16827 4269,'0'0,"0"-36,27 36,-27 27,0 8,0 0,0-8,0 26,0-18,35-35,0 0</inkml:trace>
  <inkml:trace contextRef="#ctx0" brushRef="#br0" timeOffset="15264.5386">17127 4189,'0'0,"0"27,0-1,62 9,-18-35,-9 53,1-26,-98 26,18-53,-9 0,18 0,-1-27,36 1,0-9,27-1,-27 1,35 9</inkml:trace>
  <inkml:trace contextRef="#ctx0" brushRef="#br0" timeOffset="15394.2018">17198 4154,'53'-35,"0"35,-9 0,-9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53:06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15734 15231,'0'0,"0"44,-80 36,36 34,9 19,-18 34,9-17,-9 9,0 8,27-17,26-35,0-44,0-27,53-44,17 35,45-35,17-27,0 27,-17-61,-18 61,-18-53,-8 53,-36-35,-8 8,-27-8,0 0,-18-1</inkml:trace>
  <inkml:trace contextRef="#ctx0" brushRef="#br0" timeOffset="215.3314">16325 16325,'0'0,"-27"17,27 36,0 18,0-27,0 9,0-18,27-35</inkml:trace>
  <inkml:trace contextRef="#ctx0" brushRef="#br0" timeOffset="455.845">16298 16237,'0'44,"0"9,44 8,-8 10,-10-9,-26-9,35-27,-35 9,-70 18,-18-53,8 0,27 0,27 0,26-26,0-10</inkml:trace>
  <inkml:trace contextRef="#ctx0" brushRef="#br0" timeOffset="840.0498">17057 16254,'0'0,"-27"0,-8 27,35 26,-35 8,35 10,0-9,26 8,9-8,9-9,27-27,-18-26,-9 53,-9-53,1-26,-36-1</inkml:trace>
  <inkml:trace contextRef="#ctx0" brushRef="#br0" timeOffset="1014.9189">16933 16492,'35'36,"18"-36,-17 0,-10 0,9 0,1 0,-1-53</inkml:trace>
  <inkml:trace contextRef="#ctx0" brushRef="#br0" timeOffset="1169.5148">17198 15831,'0'0,"0"70,0-8,0 9,0-27</inkml:trace>
  <inkml:trace contextRef="#ctx0" brushRef="#br0" timeOffset="1978.669">18565 16237,'0'0,"-44"0,-9 61,53 36,0 18,0-18,0 9,70-27,18-26,10-53,-19 0,27 0,-27-79,-17-1,-9 1,-53-9,0-9,0 17,0-8,0 26,0 10,-27 52,27 61</inkml:trace>
  <inkml:trace contextRef="#ctx0" brushRef="#br0" timeOffset="2517.1415">19191 16845,'44'0,"9"-26,-53-10,44-8,-44-26,0-98,0 54,0-1,0 35,0 45,0 88,0 18,0-18,53-27,-18 9,9-35,9 0,-17 0,-10 0,9-44,-35 0,36-9,-36 18,0 61,0 27,0-9,0-8,0-1,35 0,-9-8,-26 8,0 18,0-9</inkml:trace>
  <inkml:trace contextRef="#ctx0" brushRef="#br0" timeOffset="3455.1819">21131 16140,'0'0,"-53"-36,9 36,-26 44,8 9,-9 9,18 17,53 10,0 8,0 0,45-9,34-26,9-9,-9-18,10-35,-28 0,-25 0,-36-44,35-9,-35-9,-26 9,-45 9,-8 9,-1 35,10 0,34 0,63 0,26 0,8 0,28 26,-28-26,-8 0,-26 0,8 0</inkml:trace>
  <inkml:trace contextRef="#ctx0" brushRef="#br0" timeOffset="3808.7606">21440 16925,'0'-45,"0"19,0-27,0 0,0-9,0-8,0-10,44 1,-9 9,1 34,-10 36,27 62,-53 17,0 10,35-10,-35-9,0-8,27-9,-27-9,-18-61</inkml:trace>
  <inkml:trace contextRef="#ctx0" brushRef="#br0" timeOffset="3965.2913">21211 16810,'0'0,"44"0,17 0,28 0,-10 0,0-27,10 27,-28-44,-8 44</inkml:trace>
  <inkml:trace contextRef="#ctx0" brushRef="#br0" timeOffset="4167.0887">22066 16325,'0'53,"0"17,0-8,0 9,27-10,-27-8,35-9,-35-8,35-36,-35 35</inkml:trace>
  <inkml:trace contextRef="#ctx0" brushRef="#br0" timeOffset="4356.0723">21757 16501,'27'-26,"17"26,27 0,8-36,9 36,-9 0,-8-35,-9 35,-9 0,-27-35</inkml:trace>
  <inkml:trace contextRef="#ctx0" brushRef="#br0" timeOffset="4610.9795">22560 16431,'-44'0,"17"44,-8-9,35 18,-35-9,35 9,26 0,10-9,8-9,9 1,-9-36,-9 35,0-35</inkml:trace>
  <inkml:trace contextRef="#ctx0" brushRef="#br0" timeOffset="4775.6123">22489 16581,'0'0,"0"26,71 9,-9-35,8 0,-8 0,-9 0</inkml:trace>
  <inkml:trace contextRef="#ctx0" brushRef="#br0" timeOffset="4917.6225">22551 16351,'27'-26,"8"26,27 0,-9 0</inkml:trace>
  <inkml:trace contextRef="#ctx0" brushRef="#br0" timeOffset="5397.217">23027 16254,'0'0,"-44"27,44 26,-35 8,35 10,0-9,26 8,19-26,8-8,-1-36,-25 0,8 0,0 0,-35-27,36-17,-36-9,0-17,0 25,-44 10,8 35,-8 44,44 0,0 27,53-27,18 9,-10-18,10-35,-9 0,8 0,-26-26,9-10,-17-8,-36-26,0-10,0-8,0 9,-45 26,45 26,-35 27,9 0,26 53,0-17</inkml:trace>
  <inkml:trace contextRef="#ctx0" brushRef="#br0" timeOffset="5713.9653">23812 16713,'0'-27,"0"-8,0-9,0-9,0-17,0 8,0-9,53 10,-17 8,-1 26,-9 27,27 0,-53 18,35 52,-35 10,0 8,0-9,0-17,27-9,-27 0,35-27</inkml:trace>
  <inkml:trace contextRef="#ctx0" brushRef="#br0" timeOffset="5893.4245">23856 16545,'62'0,"-18"0,27 0,-9 0,-10 0,1 0,-9 0,-8 0</inkml:trace>
  <inkml:trace contextRef="#ctx0" brushRef="#br0" timeOffset="6081.2464">24315 16290,'27'0,"25"52,19 1,-9-17,8-1,-8-35,9 0,-27 0</inkml:trace>
  <inkml:trace contextRef="#ctx0" brushRef="#br0" timeOffset="6231.2423">24924 16210,'-45'0,"-16"35,-19 54,-43 52,-9 44,-62 62,-18 35,44 18,54-88,114-62,0-53,0-45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59:02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10742 3069,'0'44,"-27"-8,27-10,0 9,0 1,0-1,0-9,0 10,-35-1,35 18,0 8,0-25,0-1,0-8,0 8,0 0,0 0,0-8,0 8,0 0,0 1,0 8,0-9,0 0,0 9,0-8,0 17,0-9,0-9,27-35,-1 35,9-35,1 0,-1 0,-9 0,27 0,-17 0,8 0,-9 0,36 0,-45 0,9 36,1-36,-1 0,-9 0,10 0,-1 0,0 0,-8 0,8 0,0-27,0 27,-8 0,8 0,0 0,18 0,-26 0,8 0,0 0,9 0,27 0,-36 0,-8 0,8 0,0 0,18 0,-9 0,27 0,-45 0,10 0,-1 0,0 0,-8 0,26 0,-18 27,9-27,-9 0,0 0,1 0,-10 0,9 0,18 0,-17 0,25 0,-25 0,-1 0,27 0,-27 0,9 0,9 0,0 0,-27 26,10-26,-1 0,0 0,-8 0,8 0,18 0,-9 0,9 0,-18 0,0 35,-8-35,8 0,0 0,1 0,-10 0,9 0,36 0,-45 0,10 0,-1 0,9-26,-9 26,-35-44,0 8,0-16,0 25,0-8,0-18,0 9,0-27,0 9,0 27,0 0,0 0,0 8,0-8,0 0,0-18,0 26,0-8,0 0,0-1,0-8,0-9,0 9,0-9,0 0,0 27,36 26,-36-71,0 36,0-9,0 9,0 0,-44 35,17 0,-8 0,0 0,-1 0,-8 0,-9 0,0 0,-26 0,0-36,-10 36,10 0,8-26,10 26,-10 0,9-35,10 35,7 0,-7 0,-1 0,-9-36,9 36,9 0,-9 0,-9-44,-8 44,-10-35,-26 35,-8-35,34 35,1 0,-9 0,8-36,-8 36,88 9,-79-9,17 0,-8 0,34 0,10 0,-27 0,18 0,-1 0,10 0,-9 0,-1 35,-8-35,9 36,-18-10,18-26,35 35,-27-35,-8 0,0 0</inkml:trace>
  <inkml:trace contextRef="#ctx0" brushRef="#br0" timeOffset="6507.0035">8687 6465,'0'-36,"-26"36,-10 0,-8 27,-9 35,18 26,35-9,0-17,0-9,62-18,-9-35,8 35,-8-35,-9-26,9-27,-53 9,36-27,-36-8,-27-9,-8 8,0 45,8 35,-8 0,-18 0,-9 62,-8 0,25 26,10-26,35 8,0-26,44-44,36 35</inkml:trace>
  <inkml:trace contextRef="#ctx0" brushRef="#br0" timeOffset="6769.7155">9163 6376,'0'27,"0"26,0 9,0 8,0-8,0-9,0-18,0-8,36-63</inkml:trace>
  <inkml:trace contextRef="#ctx0" brushRef="#br0" timeOffset="6964.0795">9190 5980,'0'0,"-44"0,8 0,36-27,0-26,-35 53,35-35</inkml:trace>
  <inkml:trace contextRef="#ctx0" brushRef="#br0" timeOffset="9946.087">17612 6050,'0'-53,"0"141,0 18,0 9,0 17,-17-17,17-18,0-9,0-26,0-9,0-27,-36-26</inkml:trace>
  <inkml:trace contextRef="#ctx0" brushRef="#br0" timeOffset="10170.0503">17356 6085,'0'0,"45"0,25-53,10 53,17-35,0 35,-9 0,-27 0,-25 0,-1 0</inkml:trace>
  <inkml:trace contextRef="#ctx0" brushRef="#br0" timeOffset="10342.586">17983 6174,'0'0,"0"44,0 26,0-8,0-9,-27 0,27-9,0 9,-35-18,35-8,-35-27</inkml:trace>
  <inkml:trace contextRef="#ctx0" brushRef="#br0" timeOffset="10846.0868">18406 6570,'-35'0,"61"-61,-26-1,27-9,-27 10,53-36,-53-9,52 9,-52 35,45 9,-45 106,0 18,35-36,0-9,-8-26,26 0,-1-35,10 0,-9 0,-18 35,-35-27,0 80,0 26,0 27,-26-26,26-27,-35-53,35 26,0-97</inkml:trace>
  <inkml:trace contextRef="#ctx0" brushRef="#br0" timeOffset="11018.497">18203 5265,'0'27,"-35"-27,-27 0</inkml:trace>
  <inkml:trace contextRef="#ctx0" brushRef="#br0" timeOffset="12984.7437">13732 10927,'0'-53,"-44"53,8-44,10 44,-9 0,-18 18,-9 52,9 27,53 36,0-1,0-17,26-9,36-27,26-26,-8-27,17-26,-9 0,-26 0,-9-70,-18-1</inkml:trace>
  <inkml:trace contextRef="#ctx0" brushRef="#br0" timeOffset="13240.2178">14305 10813,'0'0,"0"53,-18 17,-17-8,-18 8,27-8,-10-9,36-18,0-8,0 8,0 0,36 1,17-36,26 44,9-44,9 0,-26 0,-10 0,-8-36,-53 1</inkml:trace>
  <inkml:trace contextRef="#ctx0" brushRef="#br0" timeOffset="13576.6748">14808 11262,'-27'36,"27"-80,-35 17,35-26,0 0,0-8,0-10,26 9,10-8,8 26,9 44,-18-36,9 63,-44 35,53 26,-53-9,0 18,0-9,0-26,0-9,0-18,-62-35</inkml:trace>
  <inkml:trace contextRef="#ctx0" brushRef="#br0" timeOffset="13757.0305">14737 11245,'0'0,"35"0,1-35,-10 35,9-53,18 53,-17-36,-10 36,9 0,1-44,-1 44,-9-53</inkml:trace>
  <inkml:trace contextRef="#ctx0" brushRef="#br0" timeOffset="14171.0179">15469 10830,'0'18,"0"35,0 17,0 10,0-1,0 9,0-26,0-9,27-53,-27 35,0-79,0-9,0-8,-18-10,18 9,0-26,18-9,52 0,-8 18,8 26,-17 53,-26-36,-27 63,0 35,0 43,0-8,-35 0,-1 0,36-8,0-28,0-8,0-17,44-10,-17-26,8 0,18 0,-27-35,27 0,-17-1</inkml:trace>
  <inkml:trace contextRef="#ctx0" brushRef="#br0" timeOffset="14433.5013">16192 10857,'0'0,"0"79,-35 0,35 10,0 8,0-18,0-8,53-27,0-44,-9 0,9 0,0-36,-27-16,-26-45,0-18,0 0,-35-17,-36 44,10 88,-27 26,-10 71,1 35,9 36,27-18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5T23:51:46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21996 10037,'0'-36,"-36"36,36-26,-35 26,9 0,-10 0,1 0,0 0,-9 0,8 0,1 0,35 17,-26-17,-27 0,53 36,-53-36,53 35,-27-35,27 35,0-8,-35 8,35 0,0 1,26-36,-26 26,27-26,8 35,0 1,1-36,-36 35,26-35,9 0,-35 26,36-26,-1 0,-8 36,8-36,0 0,27 0,-9 0,-18 0,-9 0,10 0,-1 0,0 0,9 0,9 0,-17 0,8 0,-9 0,0 0,0 0,10 0,-45-27,35 27,0-26,-8 26,-27-53,35 53,-35-36,35-8,-35-9,0 18,0-9,-26 9,26 0,-36 35,10 0,-9 0,-36 0,45 0,-10 0,1 0,0 0,8 0,-8 0,0 0,0-36,8 36,-43 0,8 0,27 0,-36 0,27 0,97 0,35 0,-26-26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03:33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21369 10874,'0'27,"0"8,0 0,0 1,0 8,0 9,-35 0,35-9,0-9,0 0,0 9,0-8,27-36,-27 35,26-35,45 0,-27 0,9 0,-1 0,-25 0,26 0,0 0,9 0,-27 0,18 0,-9 0,9 0,-18 0,-9 0,10 0,-1 0,9 0,-9 0,1 0,17 0,-27 0,9 0,36 0,-45 0,10 0,-1 35,0-35,9 0,-8 0,-1 0,27 0,-27 0,0 0,-8 0,8 0,0 0,0 0,-8 0,8 0,18 0,-9 0,27 0,-36 0,-9 0,10 0,-1 0,18 0,-27 0,10 0,-1 0,9 0,-9 0,1-26,-1-10,-35 1,26-9,10-9,-36 18,35 35,-35-44,0 8,35 36,-35-35,0 62</inkml:trace>
  <inkml:trace contextRef="#ctx0" brushRef="#br0" timeOffset="1086.1913">21237 11818,'0'-26,"-18"26,-17 0,0 0,0 0,8 26,-26 1,0 25,27 10,26-9,0 0,0-9,0 9,70-18,1-35,-9 27,8-27,-26 0,-8-36,-36 1,0 0</inkml:trace>
  <inkml:trace contextRef="#ctx0" brushRef="#br0" timeOffset="1483.7718">21502 12144,'0'0,"-36"0,36-26,0-1,0-43,0 35,27-9,-27-9,44 17,-9 10,0 61,-35 18,27 9,-27-9,0 8,0-8,-18-17,18-1,0-9,0-43</inkml:trace>
  <inkml:trace contextRef="#ctx0" brushRef="#br0" timeOffset="1702.2508">21352 12118,'70'-27,"-34"27,8-35,9 35,-18 0,0 0,-8 0,8 0,0-35,9 35</inkml:trace>
  <inkml:trace contextRef="#ctx0" brushRef="#br0" timeOffset="1895.3774">21802 11906,'0'27,"0"17,0 9,0 0,0-27,0 9,0 18</inkml:trace>
  <inkml:trace contextRef="#ctx0" brushRef="#br0" timeOffset="2097.0871">21731 11959,'0'-35,"26"35,19 0,7 0,-7 0,7 0,-16 0,-1 0,-9 0</inkml:trace>
  <inkml:trace contextRef="#ctx0" brushRef="#br0" timeOffset="2855.2424">22507 11968,'0'-44,"0"9,27 35,-27-62,0 27,0-1,0 98,0 0,0-9,0-9,-27-9,27 0,0 9</inkml:trace>
  <inkml:trace contextRef="#ctx0" brushRef="#br0" timeOffset="3044.2833">22295 12197,'71'0,"-18"0,-9-26,9 26,-18 0,-8-35,8 35,0 0</inkml:trace>
  <inkml:trace contextRef="#ctx0" brushRef="#br0" timeOffset="3772.9053">23318 11871,'0'0,"-35"-35,35 8,0-26,27 53,8-35,-9 35,10 0,-1 27,-35 25,0 28,0-1,0 9,0-26,-44-9,9-18,8-8,-8-27,0 35,-1-35,10 0,-9-35,35-18,0 0,44 53,-44-27,44 27,9 0,-53 18,61-18,-25 53,-1-53,0 35,-8-35,8 0,-35-26</inkml:trace>
  <inkml:trace contextRef="#ctx0" brushRef="#br0" timeOffset="4115.1105">22922 12153,'26'44,"-26"-17,0 26,0 0,0-27,-26 9,-27 1,-27-36,-34 0</inkml:trace>
  <inkml:trace contextRef="#ctx0" brushRef="#br0" timeOffset="7205.7481">16210 11068,'0'36,"-18"17,18-27,0 9,-53 1,53 8,-35-9,35 0,0 1,0-10,0 9,44-35,9 0,-26 36,8-36,0 0,9 0,9 0,0 0,-9 0,9 35,0-35,-9 0,9 0,-9 0,9 0,0 0,-9 0,9 0,0 0,-27 26,27-26,0 0,-9 0,27 0,8 0,-8 0,-9 0,-10 36,-25-36,8 0,0 0,1 0,-10 0,9 0,1 0,-1 0,-9 0,10 0,17 0,-9 0,9 0,0 0,-9 0,9 0,0 0,-27 0,9 0,18 0,-26 0,26 0,-1 0,-25 0,8 0,0 0,1 0,-10 0,9 0,1 0,17 0,-9-27,-9 27,0 0,-8 0,8 0,0 0,1 0,-10 0,9 0,1 0,-1 0,-9 0,10 0,-1 0,18 0,9 0,-27 0,0 0,-8 0,8 0,0 0,0 0,10 0,-10 0,0 0,-8 0,8 0,0 0,0 0,-8 0,8 0,18 0,-18 0,-8 0,26-26,0 26,-27 0,27 0,0 0,-53-36,44 36,9 0,-18-35,-35 0,27-27,-27 27,0 0,0-10,-18 45,18-35,0 0,18 35,17-27</inkml:trace>
  <inkml:trace contextRef="#ctx0" brushRef="#br0" timeOffset="9388.2609">16422 11853,'0'0,"-36"0,1 0,9 27,-27-27,17 0,10 0,26 53,-53-27,18 27,-1 18,36-10,-26-8,26-26,18 8,17-35,-35-26,35 26,-35-27,53 27,-26-35,8 35,0 0,0 26,-8 1,-27 26,35 0,-35-27,-26 27,-18-18,-9 1,-9-36,-9 26,18-26,27 0,-9 0,35-18,0-17,0-18</inkml:trace>
  <inkml:trace contextRef="#ctx0" brushRef="#br0" timeOffset="10500.0551">16651 12374,'26'35,"-26"36,0-45,0 9,0 1,-26 8,-9-44,8 0</inkml:trace>
  <inkml:trace contextRef="#ctx0" brushRef="#br0" timeOffset="11053.4963">17154 11942,'-18'0,"-17"0,-18 0,18 0,-10 35,-7 18,16 0,36-27,0 9,0 1,0-1,27-35,8 0,-35-27,62 27,-9 0,-53 27,53-1,-53 27,26 0,-26-26,0 8,-35 0,-18-35,-27 44,-8-44,27 0,8 0,26 0,-8 0,35-17,26-19</inkml:trace>
  <inkml:trace contextRef="#ctx0" brushRef="#br0" timeOffset="11444.501">17233 12427,'26'0,"1"0,8 0,0 0,1-27,-10-8,-26-27,0 27,-17 0,-19 61,36 9,0 1,0-10,36 27,17-53,-18 0,0 0,9 0,-44-27</inkml:trace>
  <inkml:trace contextRef="#ctx0" brushRef="#br0" timeOffset="12254.6233">17736 12471,'-27'35,"27"0,-35 1,35 8,-26-44</inkml:trace>
  <inkml:trace contextRef="#ctx0" brushRef="#br0" timeOffset="12943.5911">18124 11792,'-53'0,"53"35,-44 0,44 0,0 18,0 9,0 9,0 43,0-70,35-8,18-1,-18-35,9 0,-8 0,-36-27,0-8,0-9,0-9,0 0,-36 27,1 26,0 0,-18 0,9 35,9 0,35 18,0-26,0 8,44 18,0-53,9 0</inkml:trace>
  <inkml:trace contextRef="#ctx0" brushRef="#br0" timeOffset="13490.3038">18459 12418,'0'44,"0"-18,0 10,-35-1,35 0</inkml:trace>
  <inkml:trace contextRef="#ctx0" brushRef="#br0" timeOffset="13977.4342">18997 11809,'0'0,"-27"0,-25 36,-1 16,26 10,27 9,-35-10,35 28,0-28,53 10,0-27,0-9,-9-35,9 36,-18-36,-9 0,10-45,-36 19,0-27,0 0,0 9,-53 44,0-35,0 35,9 0,9 53,35-18,-53 18,53-9,26-9,9 1,18-36,-9 35</inkml:trace>
  <inkml:trace contextRef="#ctx0" brushRef="#br0" timeOffset="14389.2945">19517 12188,'-17'0,"17"27,-36-27,36 44,-35-9,35 1,0 8,27-9,34-35,-25 0,-1 0,0-27,-8-17,-27 9,0 0,-36 0,-17 8,9 27,-9 0,0 0,27 0</inkml:trace>
  <inkml:trace contextRef="#ctx0" brushRef="#br0" timeOffset="14585.5266">19588 12224,'0'0,"-27"53,27-18,0 0,0-8,0 43,27-70,-27 36,53-36,-9 0,-44-27</inkml:trace>
  <inkml:trace contextRef="#ctx0" brushRef="#br0" timeOffset="30701.7478">203 13273,'-44'0,"8"0,36-26,0-9,0 8,0 62,0 18,0-9,0 9,0-17,27-1,8-35,-35 26,0 10,0-1,0 0,35-35,-35 27,27-27,8 0,0 0,18 0,9 0,9 0,-10 0,-8 0,-9 0,-8 0,-1 0,0 0,9 0,9 0,-9 35,27-35,-18 0,-9 0,9 0,-18 0,-9 0,10 0,17 0,-27 0,27 0,18 0,-10 0,19 0,8 0,-26 0,-9 0,-1 0,-25 0,26 0,0 35,-9-35,-9 0,0 0,9 0,9 0,-17 0,-10 0,9 0,1 0,-1 0,-9 0,27 0,-17 0,-1 0,9 0,9 0,-9 0,27 0,-10-26,10 26,-9 0,26 0,-26-36,8 36,-26 0,27 0,-18 0,-9 0,-9 0,27 0,8 0,-34 0,8 0,9 0,0 0,-27 0,9 0,18 27,-9-27,9 0,0 0,-9 0,9 0,-18 0,-8 0,8 0,0 0,10 0,-10 0,0 0,0 35,9-35,9 0,0 0,-26 0,8 0,0 0,9 0,9 0,-17 0,-1 0,-9 0,45 0,-36 0,-8 0,8 0,18 0,-9 0,62 0,-62 0,9 0,-9 0,9 0,0 0,-9 0,9 0,-18 0,-9 0,27 0,-53-26,36 26,-36-36,35 10,-35-9,26 35,-26-53,36 9,-36-9,35 53,-35-53,35 53,-35-27,0-26</inkml:trace>
  <inkml:trace contextRef="#ctx0" brushRef="#br0" timeOffset="31761.8448">3351 14190,'0'0,"-79"0,-36 0,-8 0</inkml:trace>
  <inkml:trace contextRef="#ctx0" brushRef="#br0" timeOffset="31825.8176">2575 14190,'0'0,"-167"0,-1 0,27 0,-9 0,44 0</inkml:trace>
  <inkml:trace contextRef="#ctx0" brushRef="#br0" timeOffset="32825.6655">1455 14138,'0'0,"0"44,35 17,-35 45,0 9,36 17,-36 0,0-35,35-17,-35-27,26-53,-26 35,36-97,-36-17,0 0,0-10,-27 28,27-10,0 27,0-9,0 0,0-9,27-8,8 8,9-26,9 9,0-1,9 10,-10 8,-7 27,-10 35,-88 53</inkml:trace>
  <inkml:trace contextRef="#ctx0" brushRef="#br0" timeOffset="33081.8594">1437 14393,'0'0,"36"0,34-35,-8 0,9 35,-27-53,9 53,-18-27,9 27,-9 0</inkml:trace>
  <inkml:trace contextRef="#ctx0" brushRef="#br0" timeOffset="33276.2057">2019 14173,'0'44,"0"0,0 27,0-10,0-8,0 0,0-9,0-8,0-1,0 9,-26-44</inkml:trace>
  <inkml:trace contextRef="#ctx0" brushRef="#br0" timeOffset="33891.6102">2266 14358,'0'18,"-26"52,26-17,0-9,0 9,0 9,0-9,26-18,10-35,-36-26,0-27,0 9,0-27,35-8,-35-9,26 8,-26 1,36-9,-36 43,35 45,-35-35,62 35,-27 0,0 0,1 53,-36 0,0 18,0-10,-62-8,0-26,9-27,0 35,27-35,43-35,36 35,0-53,-9 53,9 0,-17 0,-10 53,-26 0,0 0,0-9,0 9,-18-1,-17-25,-18-27,27 35,-27-35,0 0,9 0,-9 0,18-26,8 26,45 0</inkml:trace>
  <inkml:trace contextRef="#ctx0" brushRef="#br0" timeOffset="34431.942">2778 14305,'0'62,"0"-18,0 27,0-10,0 10,0-9,35-10,-35-16,-26-80,-1 8,27-8,-53-26,53 8,0-26,27 8,-1 10,27 26,-17 44,8-36,9 36,-1 0,-7 45,-10-1,-35 26,0-8,-44 9,0-27,-27-44,9 35,9-35,18 0,9-27,26 1,17 26,36 0,-17 53,8-18,26 0,-8-35,8 45,-17-45,-26 0,8 35,18-35</inkml:trace>
  <inkml:trace contextRef="#ctx0" brushRef="#br0" timeOffset="34745.1975">3369 14658,'0'0,"0"-53,0 0,0-9,0-8,0 8,0-8,26 34,1 36,26 0,-53 27,53 43,-53-8,0 26,26-26,-26 8,0-43,53-27,-53 35</inkml:trace>
  <inkml:trace contextRef="#ctx0" brushRef="#br0" timeOffset="34895.8491">3184 14411,'0'0,"44"0,9 0,26 0,-17 0,8 0,-34 0,-36-26</inkml:trace>
  <inkml:trace contextRef="#ctx0" brushRef="#br0" timeOffset="35413.9497">2143 14014,'0'0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05:34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2628,'53'0,"-18"0,9 0,-8-17,17 17,-18 0,9 0,-9 0,0 0,10 0,8 0,8 0,10 0,-18 0,-9 0,-9 0,0 0,-8 0,8 0,0 0,18 0,-9 0,27 0,-27 0,9 0,-18 0,-8 0,26 0,0 0,-27 0,9 0,1 0,16 0,-7-36,-10 36,-35-35</inkml:trace>
  <inkml:trace contextRef="#ctx0" brushRef="#br0" timeOffset="28313.882">8325 3537,'-35'0,"9"0,-10 0,1 0,35 17,0 36,27-53,8 53,-9-53,-26 44,36-44,-36 35,0 1,-45-10,19-26,-9 35,-1-35,1 0,9 0,-27 0,18 0,35-26,0 0,26-10</inkml:trace>
  <inkml:trace contextRef="#ctx0" brushRef="#br0" timeOffset="29009.7631">8652 3651,'-27'0,"-8"0,35 36,-35-36,35 52,0-16,26-36,27 0,-26 0,8 0,0-44,-35 8,0-8,-26 44,-10 18,36 17,0 18,0-18,44-8,-8 8,-1-35,9 35,9-35,-9 0,-9-44,-35 9,0-9,0-9,0 9,0 9,0-1,-26 1,70 35,-9 0,-35 27</inkml:trace>
  <inkml:trace contextRef="#ctx0" brushRef="#br0" timeOffset="31883.9571">8396 3881,'-35'0,"-1"0,36 26,27-26,8 0,-8 0,-27-26,-18-10,-17 36,-1 27,36 8,0-9,44-26,-17 0,8 0,-35-17,0-18,-26 35,-1 0,27 26,18-26</inkml:trace>
  <inkml:trace contextRef="#ctx0" brushRef="#br0" timeOffset="33945.6017">8511 3881,'0'26,"0"0,0 10,0 34,0-43,17 8,-17 18,36-18,-36-8,35 8,-35 0,35 1,-35-10,27-26,-27 53,52-53,-52 53,36-53,-36 44,35-44,-35 53,26-53,-26 44,36-44,-36 53,53-53,-27 53,9-53,1 26,17-26,-9 35,9-35,-9 36,9-36,0 0,-9 35,-9-35,0 0,0 27,-8-27,8 0,0 0,1 35,-10-35,9 0,1 0,-1 0,-9 0,10 0,-1 0,9 0,9 0,0 0,9 0,8 0,-26 0,9-27,-17 27,-10 0,9-26,18 26,-9-35,27 35,-18-36,-9 36,9-44,-18 44,-8-53,8 53,0-53,9 53,-9-44,1 9,-1 35,-35-53,44 53,-44-26,35 26,-35-53,53 17,-53 1,44 9,-8-27,-1 0,0 26,-8-25,-27 16,35-8,-35 9,35 35,-35-35,36-1,-10 10,9-9,-35-1,36 36,-36-35,0 9,0-27,0 17,0 10,-27 26,-8 18,35 17,26-35,-26-27,-26 27,-1 0,-8 0,62 27,17-27,-9 0,-35-27,0 1,-44 26,0 0,8 0,36 18,45-18,-19 35,27-35,-53-27,0 1,-27 26,-8 0,35 18,27-18,-27 35,53-35,-53-27,-27 27,-8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08:04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7734 7250,'0'-36,"-35"36,0 0,8 0,-8 0,0 0,0 0,35 27,-44-27,-9 26,17-26,10 0,-9 35,-18-35,53 53,-44-53,44 27,-36-27,36 53,-35-18,0 0,8 9,27 9,-35-53,35 44,0-8,0-1,0 0,0-8,0 8,0 18,0-18,26-35,-26 27,27 8,-27 0,35-35,-35 36,35-36,-35 26,36-26,8 35,9-35,-18 36,9-1,-9-35,-35 26,36-26,-10 36,9-36,-35 35,53-35,-9 35,-8-35,-1 27,0-27,-35 35,27-35,26 0,0 35,-27-35,9 0,36 0,-27 0,27 0,-27 0,9 0,-18 0,9 0,9 0,-18 0,0 0,9 0,-8 0,-1 0,-8-26,8 26,18 0,-18 0,-9 0,10 0,-1 0,9-36,-9 36,-35-26,36 26,-36-53,0 18,0-9,0 8,0 1,0-18,0 9,0-9,0 9,0-9,0 0,0 9,-27 44,27-53,-35 18,35 8,-27-8,27 0,-35 35,0-35,-9 35,44-27,-53 27,53-35,-35 35,-1-35,10 35,-9-36,-1 36,-8-26,9 26,-18-35,9 35,-9 0,0-36,-9 36,-8 0,-10 0,10 0,8-35,9 35,9 0,-9-26,0 26,27 0,-9 0,-1-36,36 63,27-27,26 44,-9-44</inkml:trace>
  <inkml:trace contextRef="#ctx0" brushRef="#br0" timeOffset="2077.7183">10063 7576,'0'0,"-35"0,8 0,-8 26,-18-26,9 0,9 36,-1-36,1 0,35 26,-27-26,27 35,-35-35,35 53,-35-9,35 9,0 0,0-9,0 9,0-9,-35 27,35-36,0 9,0-8,0-1,26-35,-26 35,53-8,-53 8,35-35,-35 35,27-35,-27 35,35-35,-35 27,35-27,1 35,-10-35,-26 35,35-35,1 36,-1-36,-35 26,26-26,10 35,-1-35,9 36,-9-36,1 35,16-35,-25 0,8 0,1 0,-1 0,-9 0,10 0,-1 0,0 0,27 0,-9-26,-9 26,9-36,-18 36,-9 0,10-35,-1 35,-35-27,53 27,-27-35,10 35,-1-35,9 35,-9-35,18 8,-17 27,-36-35,26 35,-26-35,35 35,-35-53,36 9,-36 8,0 1,0 9,0-27,-27 17,-8 1,-9 9,-27-10,9-16,-26 7,9-8,-18 1,-9 7,27-7,17 16,-26 10,26 26,9-53,0 53,27 0,-27 0,0 0,9 0,8 0,1 0,35 26,44-26,9 44,-9-8</inkml:trace>
  <inkml:trace contextRef="#ctx0" brushRef="#br0" timeOffset="4832.86">13723 9499,'0'-36,"-18"36,-52 0,26 0,-9 0,17 0,-8 0,-9 0,18 0,0 27,8-27,-8 0,35 26,-35-26,35 35,-44-35,8 53,1-9,0-8,8 17,-8-9,35-9,-35-35,35 53,0-27,0 10,-35 17,35 8,0-8,0 0,0-9,0-8,26 16,-26-25,35-27,-35 35,36-35,-36 35,61-35,-25 36,8-10,9 10,17-1,-43-35,8 0,0 0,0 35,-8-35,8 0,18 0,-26 27,26-27,-18 0,0 0,-8 35,8-35,0 0,0 35,-8-35,26 0,-18 0,-9 0,10 0,-1 0,0 0,-8 0,8 0,0 0,1 0,-10 0,9-26,1 26,-1 0,-35-36,26 36,27-26,0 26,-9-35,9 35,-18 0,10 0,-45-36,35 36,0-35,0 35,-35-26,27 26,-27-36,35 36,-35-35,35 35,-35-53,0 9,36 9,-36-1,0-8,0-26,0 35,0 8,0-8,0 0,-27-1,27 10,-35-10,35 1,-53 0,53 8,-44 27,9-52,-1 52,10-53,-9 53,-1-44,-17 8,9 1,9 35,0-26,-9 26,8-36,1 36,0 0,-9-35,-9 35,-9-35,9 35,0-27,9 27,-9 0,-8 0,-10 0,9-35,9 35,0 0,9 0,-9 0,9 0,9 0,-18 0,53 53,79-53</inkml:trace>
  <inkml:trace contextRef="#ctx0" brushRef="#br0" timeOffset="6822.0009">15275 9860,'0'-35,"-35"35,-18 0,26 0,-25 0,-1 0,53 26,-27-26,-8 36,0-10,35 9,0 1,-36 8,36 9,0 0,0-27,0 9,0 1,0 16,0-25,0 8,27-35,-27 35,53-35,-53 36,35-36,-35 26,26-26,-26 36,36-36,-36 35,35-35,-35 35,35-35,-35 27,27-27,8 0,0 35,1-35,-10 0,-26 35,53-35,-18 35,-8-35,43 0,-34 27,-10-27,27 35,0-35,-53 35,26-35,10 0,34 0,-43 0,8 0,0 0,0 0,-8 0,8 0,0 0,18-26,-9 26,9-35,-17 35,-10-44,9-9,1-9,-36 27,35-1,-35 1,26 9,-26-10,36 1,-36 0,0 8,0-8,0 0,0-1,-44 10,17-27,-26 0,-9 9,-8-9,8 18,9 8,0 27,9-35,-26 35,-10 0,-17-35,-9 35,27 0,0-35,-27 35,26 0,28-27,25 27,-8-35,61 61,-26 1,62 26,-62-18</inkml:trace>
  <inkml:trace contextRef="#ctx0" brushRef="#br0" timeOffset="9823.3448">9269 13450,'0'0,"-35"-36,35 1,0 0,0 8,-27 27,-8 0,-35 0,25 18,-25 17,43-35,-8 36,0-36,35 35,-53-35,53 26,-44-26,44 36,-53-36,53 35,-35-35,8 35,-26-8,0 8,9 18,9-53,35 44,0-9,-35-35,35 35,0 1,0 8,0-9,0 18,0-9,0-9,0 1,26-36,-26 35,35-35,1 26,-10 10,9-36,-35 35,53-35,-26 0,8 0,0 35,1-35,-10 27,9-27,1 0,-1 0,-9 0,27 0,-53 35,36-35,-1 0,9 0,27 0,-45 0,9 0,1 0,-1 0,9 0,-9 0,18 0,-9 0,-9-26,18-1,9-8,-27 35,18-36,-26 36,8 0,-35-35,53 35,-53-26,26 26,-26-36,36-16,-36 7,35-7,-35 16,0 1,35 9,-35-10,0 1,0 0,0 8,0-8,0 0,-26-9,-9 8,-1 1,10 0,26 8,-53-8,-9-18,27 53,-36-35,10 35,-28-27,28 27,-19-35,10 35,17-35,115 61,52 36,36-62</inkml:trace>
  <inkml:trace contextRef="#ctx0" brushRef="#br0" timeOffset="11023.4122">10724 13529,'-35'-35,"35"8,-26 27,26-35,-53 35,53-35,-36 35,36-36,-44 36,9 0,0 0,-9 0,-9 0,17 0,-8 27,9 8,-18 9,53-8,-44-1,44 0,-35-8,35 8,0 0,0 0,0-8,0 8,26 0,-26 1,27-10,-27 27,0 0,0-27,0 10,35-1,0-35,0 53,10-53,-10 26,0-26,-8 0,43 0,-35 0,-8 0,26 0,0 0,8 0,-25 0,-1 0,-9-17,10-36,-1 18,-35-1,53 10,-27-27,-26 0,0 27,0-10,0-17,-35 9,-35-26,-27 8,0 9,-36 0,19 27,8 26,26-36,10 36,43 0,27 71,0-18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21:20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5944 12374,'-26'0,"26"-44,0 8,0-17,0 9,0-9,26 18,-26 9,0 79,0 44,0 8,0-8,0-17,0 8,0-44,0-9,0 1,35-63,10 27</inkml:trace>
  <inkml:trace contextRef="#ctx0" brushRef="#br0" timeOffset="939.4233">5644 12850,'230'-62,"-460"124,548-159,-239 97,-8-27,-45 27,-26-52,0 16,-53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25:40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9190 8846,'26'0,"9"-27,-61 27,26 27,-26-27,26 35,17-35,36 0,-18-26,-8 26,-27-53,35 53,-35-44,0 8,-26 36,-1 0,-26 0,0 27,27-27,-9 44,35-9,26-35,18 0,27 0,-10 0,-8-26,-17 26,-36-44,26 44,-26-36,0 1,-35 35,0 0,-1 0,10 27,-9-27,35 35,26-35,0 0,27 0,27 0,-80-27,0-8,-18 35,-35 0,-17 0,26 27,70-27,18 0</inkml:trace>
  <inkml:trace contextRef="#ctx0" brushRef="#br0" timeOffset="3076.9263">9287 8881,'0'-26,"35"-10,-9 1,10-9,-1-9,9 0,-9 27,1-10,17 1,-9 0,9 8,-9-8,9 0,0 0,-9 8,-9 27,0-53,27 0,-27 53,0-44,1 44,8-53,26 53,-8-44,9 44,-10-53,10 53,-9-35,8 35,-26-35,9 35,0 0,-9 0,9-27,9 27,-9 0,9-35,-9 35,-1-35,-7 35,25 0,-8-36,26 36,-9 0,1-26,26 26,-9 0,0-35,17 35,-8 0,-9 0,0 0,-26 0,-10 0,19 0,8-36,-9 36,-8 0,-9 0,8 0,10 0,-1-35,9 35,-8 0,8 0,-27 0,10 0,-9 0,8 0,-8 0,-9 0,-9 0,-9 0,18 0,-9 0,9 0,9 0,9 0,8 0,9 0,-8 0,-1 0,-9 0,-17 0,-9 0,-8 0,-1 0,-9 0,10 0,-1 0,18 0,-9 27,27-27,8 0,0 0,-8 0,-9 0,-9 35,-1-35,-7 0,7 35,1-35,9 27,35-27,9 53,-9-53,-18 35,-8-35,-45 44,10-44,17 0,-53 35,35-35,-9 0,10 0,-1 0,9 36,9-36,0 0,9 35,8-35,-8 26,8-26,-8 36,-9-36,-9 0,9 35,-18-35,9 0,9 0,0 35,-9-35,27 0,-27 27,27-27,-10 35,-8-35,0 35,-26-35,8 0,-35 35,53-35,-18 0,-35 27,44-27,-44 35,53-35,-18 35,-8-35,-27 36,53-36,-18 26,-9-26,10 0,-36 35,53-35,-18 0,-9 0,10 36,17-36,-27 0,-26 35,35-35,1 0,-36 26,35-26,-9 0,-26 36,36-36,-1 0,-35 35,0 0,35-35,-8 0,-63 0,1 0,35 27,27-27,8 0,-9 0,-26-18,-17 18,17 18,35-18,18 0,-18 0,-35-18,0-35,-44 18,-9 35,9 0,9 0,-1 0,36 26,0 10,27-36,8 0,-35 35,27-35,8-44,-35 9,0-1,-27 36,1 0,-27 0,0 0,27 0,-27 27,53 8,0 0,26-35,36 27,-27-27,1 0,8-36,-44-16,0 16,-18 36,-17 0,-1 0,1 0,35 27,0 8,27 0,8-35,0 0,-8 0,8-26,-35-9,-27 35,1-36,-9 36,-1 44,1-44</inkml:trace>
  <inkml:trace contextRef="#ctx0" brushRef="#br0" timeOffset="13358.7438">11783 8837,'35'-35,"-35"0,-27 35,27 26,27-26,-1 0,-26-26,-35 26,-18 0,18 26,35 9,0 1,26-36,10 0,-1-27,-35-26,0 27,-27 26,-25 0,7 0,45 17,0 36,18-17,35-36,-18-45,-35 10,0 9,-26 26,-9 0,8 0,27 17,18-17,17 0,-35-17,0 34,0 19,0-1,0 9,0-9,0 1,0-1,0-9,-26 10,26-1,-27 0,-8 9,0-8,-1 16,-8-7,9 7,0 1,-10-9,10-8,0-1,0-9,8 10,-8-1,0 0,-18-8,9 8,-9 0,9 1,-9-10,-18 9,9-35,-8 71,8-71,-17 44,-27-44,9 35,18-35,-27 36,9-36,-18 44,0-44,-17 53,0-18,-1-35,-16 44,-1-44,17 35,-17-35,0 35,9-35,-9 0,0 53,1-53,-19 27,18-27,18 0,17 35,0-35,18 0,0 0,-8 0,8 0,0 0,0-26,-9 26,9 0,17-44,-8 44,9 0,-1-36,-8 36,9 0,-9-35,8 35,1 0,8-35,10 35,-28-27,10 27,0-35,8 35,9 0,-8-35,8 35,-8 0,17 0,8-36,-7 36,16 0,-8-26,-9 26,9 0,-9 0,-17 0,26 0,-9 0,9 0,-27 0,18 0,9 0,-27-35,10 35,8 0,9-36,-27 36,18 0,9-35,-9 35,9 0,-9-26,0 26,9-36,-9 36,0-53,9 53,-9-44,9 44,-9-53,0 53,9-35,-9 35,0 0,27-26,-9 26,-1 0,36-36,0 1,27 35,8 0,-35-35,27 35,-27-27,35 27,-35-35,-27 35,1 0,-9 0,35 27,44-27,0 0,-9-27,-35-8,0 0,0 8,0-8,-44 35,18 0,-45 0,36 26,35 18,0 9,62-53,-1 0,28 0,-45 0,9 0,-18-44,-35 0,0-9,-44 53,8 0,-8 0,-9 0,0 0,27 44,26-17,0 8,106-35,-71 0,9 0,-8 0,-36-44,35 44,-35-26,-27-10,-43 36,43 0,-8 27,35-1,0 9,44-35,0 0,-44-26,0 0,-35 26,-18 17,18-17,-1 35,81-35,-10 0,-35-26,0 0</inkml:trace>
  <inkml:trace contextRef="#ctx0" brushRef="#br0" timeOffset="16751.842">7329 8819,'0'0,"-35"0,61 0,-52 0,-10 0,1 27,35 8,26-35,10 0,-36-26,-44 26,-1 0,10 0,35 26,-35-26,35 27,26-27,27 0,-9 0,-44-18,0-17,-26 35,-18 0,9 0,35 26,26-26,18 0,-9 0,-35-26,-26 26,26-36</inkml:trace>
  <inkml:trace contextRef="#ctx0" brushRef="#br0" timeOffset="18791.4707">7276 8819,'0'0,"0"27,26-27,-26 44,44-44,-44 53,53-53,-17 53,8-9,-9-44,0 53,1-18,-10-8,27 8,17 0,-8 0,18-8,-10 8,-8 0,-9 1,0-10,-9 9,9 1,-18-1,-9-9,10-26,17 53,-9-53,26 53,-8-53,9 44,-18-44,-9 53,9-53,-9 53,26-26,-8 8,8-35,-8 35,-9-35,0 36,-9-36,9 26,0-26,-27 0,10 35,-1-35,0 0,-8 53,8-53,0 0,9 27,9-27,0 0,-9 0,-8 0,-1 0,-35 35,62-35,-9 0,-18 0,-9 0,27 0,-18 0,1 0,-10 0,27 0,-53-27,53 27,-9 0,-9-26,18 26,-9 0,9 0,-9-35,9 35,-17 0,-1 0,-9 0,10-36,-1 36,0 0,-8 0,26-35,-1 35,-25 0,8 0,0-26,1 26,-10 0,10 0,-1 0,0 0,-8-36,8 36,18 0,-27 0,9-35,1 35,-1 0,-9 0,10-35,-1 35,18 0,-9-27,-9 27,1 0,-10-35,27 35,0-35,-27 35,10 0,-1 0,18-35,-9 35,9 0,-18-27,9 27,-44-35,35 35,1 0,-36-35,26 35,9 0,-35-36,36 36,-1 0,-35-26,27 26,8 0,0-35,0 35,-8 0,-27-36,-35 36,-18 0,17 0,36 27,0 8,44-35,-8 0,8 0,-44-44,0 9,-35 35,-1 0,36 26,0 9,27-35,8 0,-35-61,0 34,-26-8,-27 35,17 0,36 26,44-26,-8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31:06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 2902,'26'0,"-26"35,0 27,0-9,-26 8,26 27,-44-8,8 8,1-26,35 8,-44-26,44-8,0-1,18-35,96 0,-43-26,-18 26,-27 0</inkml:trace>
  <inkml:trace contextRef="#ctx0" brushRef="#br0" timeOffset="240.3016">1446 3475,'0'26,"36"36,-36-27,35 1</inkml:trace>
  <inkml:trace contextRef="#ctx0" brushRef="#br0" timeOffset="554.0954">1490 3492,'27'0,"123"106,-150-70,-44-36,8 0,10 44,-27-44,53 35,-35-35,61 0,9 0</inkml:trace>
  <inkml:trace contextRef="#ctx0" brushRef="#br0" timeOffset="2656.0844">2037 3501,'27'0,"-27"-26,-27 26,-8 0,-9 0,8 53,1 17,35 10,-35 8,35-9,0-17,44-9,-9-18,27 0,9-35,-10 0,-8 0,-17-26,-36-9</inkml:trace>
  <inkml:trace contextRef="#ctx0" brushRef="#br0" timeOffset="3008.7869">2319 3607,'-35'0,"35"27,-53 17,53 26,0-26,0 9,44 0,9-26,-9-27,9 0,0 0,-62-283,-61 231,8 52,9-36,18 36,8 27,-8 8,35 9,0 9,0 0,27-27,17-26</inkml:trace>
  <inkml:trace contextRef="#ctx0" brushRef="#br0" timeOffset="3511.2046">2690 3881,'0'-27,"0"-43,0 43,0-26,0 0,-27-8,27-19,-35 10,35 17,0 79,0 27,26-9,-26-9,71 1,-44-36,8 0,0 0,133-194,-168 238,0 26,0 10,0-19,44-8,-44-17,35-36,-35 35</inkml:trace>
  <inkml:trace contextRef="#ctx0" brushRef="#br0" timeOffset="47076.1002">3148 3466,'-26'0,"26"44,0 0,18 9,-18 9,52 8,-16-17,8-26,-9-27,0 35,1-35,8-26,-44-18,0-9,0-9,0-9,0-8,0-9,-18-9,18 17,0 45,-35 35,35 44,0 36,0-19</inkml:trace>
  <inkml:trace contextRef="#ctx0" brushRef="#br0" timeOffset="47535.7743">3625 3792,'0'-26,"0"-9,-27-18,27-9,0-17,0 8,0 9,0 27,27 35,8 53,-9 17,10-25,-1-10,0 0,-8-35,8 35,0-35,-35-44,0-9,0 9,0-26,-26 26,26 8</inkml:trace>
  <inkml:trace contextRef="#ctx0" brushRef="#br0" timeOffset="47737.7121">3951 3298,'0'0,"0"27,0 43,0-8,0-9,35-9,-35-8,0-1,0 0,36-35</inkml:trace>
  <inkml:trace contextRef="#ctx0" brushRef="#br0" timeOffset="48143.2932">4365 3378,'0'-44,"36"-9,-36 9,-27 44,-17 0,9 53,0 35,35-9,-36-8,36-27,0-9,44 0,-8-35,8 45,9-45,-18 0,9 0,-44-36</inkml:trace>
  <inkml:trace contextRef="#ctx0" brushRef="#br0" timeOffset="48563.5408">4701 3669,'0'-53,"0"18,0-27,0-9,0 10,0 25,26 36,9 0,18 53,-53 18,36-18,-36 9,0-10,26-25,-26 8,0 0</inkml:trace>
  <inkml:trace contextRef="#ctx0" brushRef="#br0" timeOffset="48737.6595">4621 3616,'44'0,"-8"0,-10 0,27 0,-18 0,1-35,8 35</inkml:trace>
  <inkml:trace contextRef="#ctx0" brushRef="#br0" timeOffset="49013.6213">5194 3404,'0'0,"-26"-35,26 0,-35 35,35-36,-27 36,-8 62,35 0,0 8,0-25,0 8,0-18,44 0,0-35,27 44,-27-44,-9 0,0 0</inkml:trace>
  <inkml:trace contextRef="#ctx0" brushRef="#br0" timeOffset="49170.1508">5203 3651,'-70'221,"70"-186,26-35,-26 26</inkml:trace>
  <inkml:trace contextRef="#ctx0" brushRef="#br0" timeOffset="49576.6288">5459 3739,'-26'-26,"26"-18,0 9,0-18,0-9,44-9,-9 36,-9 35,27 0,0 44,-53 27,27-9,-27 8,0-26,0-9,35 1</inkml:trace>
  <inkml:trace contextRef="#ctx0" brushRef="#br0" timeOffset="49756.679">5415 3687,'26'0,"27"0,9 0,9 0,-10-18,-8 18,-9-35,-8 35</inkml:trace>
  <inkml:trace contextRef="#ctx0" brushRef="#br0" timeOffset="50056.1158">5918 3431,'0'44,"0"9,0 9,35-10,0-7,1-10,-10-35,9 35,1-35,-1-26,-35-10,26-8,-26-9,-17-8,-36-28,-9 45,-9 44,-8-35,-9 35,26 0,27 35,35 18</inkml:trace>
  <inkml:trace contextRef="#ctx0" brushRef="#br0" timeOffset="50280.0933">5459 3219,'53'0,"-9"-35,27 35,-27 0,-9 0,0-35,1 35</inkml:trace>
  <inkml:trace contextRef="#ctx0" brushRef="#br0" timeOffset="50867.0161">4119 3201,'-27'0,"1"0</inkml:trace>
  <inkml:trace contextRef="#ctx0" brushRef="#br0" timeOffset="52613.3178">6994 3316,'0'0,"0"44,-18 0,18 27,0-18,18-9,17-9,18-35,-9 35,26-35,-25-26,-10-9,0-9,-35-27,35 9,-35-8,0 8,-26 27</inkml:trace>
  <inkml:trace contextRef="#ctx0" brushRef="#br0" timeOffset="52996.9586">7593 3122,'0'0,"-44"0,9 0,9 35,26 1,0-1,17 0,36-35,0 27,9-27,-9 0,-9 0,-44 35,35-35,-35 53,0-27,-35 27,-1-18,1 1,-18-36,9 26,-9-26,9 0,9 0,35-17,26 17,18-53</inkml:trace>
  <inkml:trace contextRef="#ctx0" brushRef="#br0" timeOffset="53350.1766">8043 3457,'0'0,"0"-44,0 0,0-9,0 9,0-9,0 0,27 27,8 26,0 17,-35 54,27 8,-27 18,0-9,0-26,0-26,35-36,-62-27</inkml:trace>
  <inkml:trace contextRef="#ctx0" brushRef="#br0" timeOffset="53501.7858">7981 3466,'27'0,"17"0,9-35,9 35,8-27,-17 27,-26-35</inkml:trace>
  <inkml:trace contextRef="#ctx0" brushRef="#br0" timeOffset="53882.7433">8378 3590,'0'-142,"0"107,0-9,27-9,-27 9,0 9,26 35,9 35,-35 18,53 17,-53-25,45 7,-10-16,0-36,0 0,-8 0,-27-44,0 8,0-8,0-9,-18 0,18 9,-35 9,35 62</inkml:trace>
  <inkml:trace contextRef="#ctx0" brushRef="#br0" timeOffset="54070.0403">8934 3219,'0'44,"0"0,0-8,0-1,26-9</inkml:trace>
  <inkml:trace contextRef="#ctx0" brushRef="#br0" timeOffset="54339.8227">8960 3087,'36'0,"-36"44,70 0,-26 9,9-9,-17 9,-36 0,26-27,-26 10,0-1,-53 0,-17-8,-10-27,1 35,26-35,18 0,35-27,0 1,44 26</inkml:trace>
  <inkml:trace contextRef="#ctx0" brushRef="#br0" timeOffset="54691.5695">9375 3166,'-18'0,"18"62,-35-18,35 27,0-10,53 10,0-18,0-53,61 9,-343-327,150 318,17 0,27 44,35 18,0 8,0-25,35-10</inkml:trace>
  <inkml:trace contextRef="#ctx0" brushRef="#br0" timeOffset="55150.7181">10530 3246,'18'0,"-18"-45,0 10,0-9,0-9,0 0,0 9,0 9,35 35,0 62,133 299</inkml:trace>
  <inkml:trace contextRef="#ctx0" brushRef="#br0" timeOffset="55306.4695">10372 3157,'0'0,"44"0,44 0,-9 0,-8 36,-10-36,-8 0,-17 0</inkml:trace>
  <inkml:trace contextRef="#ctx0" brushRef="#br0" timeOffset="56815.7096">1781 4410,'0'26,"0"36,27 26,-1 9,10 18,-1 17,0-17,-8-36,-27-44,52-35,-52-26,-158-547,158 458,-36 9,36 44,0 27,27 35,43 0,-8 0,9 80,-27-1,-9 0,-35 9,0-26,0-9,-141 9,62-62,-10 0,28 0,8 0,26 0,27-35</inkml:trace>
  <inkml:trace contextRef="#ctx0" brushRef="#br0" timeOffset="57162.1341">2222 4595,'0'0,"-26"18,26 34,0 1,18-9,34 9,1-17,9-10,9-26,-10 0,-8 0,-17-35,-36 0,0-18,0 9,-45-45,-25 10,-9 8,-107 265,248-141,0-26,8-27</inkml:trace>
  <inkml:trace contextRef="#ctx0" brushRef="#br0" timeOffset="57574.1572">2637 4445,'0'0,"0"18,0 52,0 10,0 8,0-27,44 10,-44-9,53-27,-27-35,-26-26,0-18,0-27,-35 9,35-8,-35-10,35-8,0 26,0 9,26 18,18 9,-8 26,-36 17,35 36,-35 18,0-9,0 8,0-8,0-9,0-27,0 9,35-35,27 36,-27-36,0-27,-8 27,8-44</inkml:trace>
  <inkml:trace contextRef="#ctx0" brushRef="#br0" timeOffset="57753.846">3157 4410,'0'0,"0"44,35 18,-35 17,53-9,-53-17,44-9,-44-8,36-36</inkml:trace>
  <inkml:trace contextRef="#ctx0" brushRef="#br0" timeOffset="57917.7287">2919 4392,'62'0,"17"0,1 0,-10 0,-8-35,-9 35,-18 0,-35-27</inkml:trace>
  <inkml:trace contextRef="#ctx0" brushRef="#br0" timeOffset="58263.9873">3492 4665,'0'0,"0"53,36-26,-10-62,9-398,-35 398,53 35,-26 44,8 0,0 27,-35-9,53 8,-26-17,-27-26,35-27,-88 0</inkml:trace>
  <inkml:trace contextRef="#ctx0" brushRef="#br0" timeOffset="58397.8504">3386 4516,'53'0,"36"0,-10-27,18 27,35-26,1 26</inkml:trace>
  <inkml:trace contextRef="#ctx0" brushRef="#br0" timeOffset="59154.7862">4559 4357,'0'0,"0"44,0 35,27 9,17-8,27-10,-10-43,10-27,-27 0,9 0,0 0,-9-71,-44-8,0-9,0-9,-27 17,1 10,-9 35,-1 35,63 105</inkml:trace>
  <inkml:trace contextRef="#ctx0" brushRef="#br0" timeOffset="59561.5959">5194 4374,'0'27,"0"35,0 8,53-8,-53 8,62-17,-62-26,35-27,-35-18,0-17,0-18,-26 9,26-27,0 10,0-10,0-8,0 8,44 27,-44 9,44 35,-44-35,53 35,9 44,-62 0,35 26,-35-8,-26-9,-1 0,-43-27,8-26,-9 36,36-36,9 0,26-45,17 1</inkml:trace>
  <inkml:trace contextRef="#ctx0" brushRef="#br0" timeOffset="59863.787">5724 4260,'0'62,"0"-1,0 10,0-9,0-10,0-7,53-10,-27-35,9 35,1-35,-1 0,9-44,-44 0,0 9,-27-1</inkml:trace>
  <inkml:trace contextRef="#ctx0" brushRef="#br0" timeOffset="60050.0205">6041 4242,'0'0,"0"27,0 26,0 8,0 10,27-9,-27-10,0-7,0-10,0 0,35-35</inkml:trace>
  <inkml:trace contextRef="#ctx0" brushRef="#br0" timeOffset="60513.9025">6270 4780,'0'0,"36"0,-36-26,0-1,0-8,0-18,0-9,0-8,26 8,-26 9,35 18,1 35,-1 79,-35-17,44 8,-44-25,53-10,-18 0,-8-35,-27-44,35 0,-35-9,0-18,0 10,0-10,0 27,0 9,-26 35,-1 0,27 62,0-36</inkml:trace>
  <inkml:trace contextRef="#ctx0" brushRef="#br0" timeOffset="60739.2502">6817 4110,'0'62,"0"-124,0 203,27-44,-27-9,0-8,35-10,-35-8,35-27,-35 0</inkml:trace>
  <inkml:trace contextRef="#ctx0" brushRef="#br0" timeOffset="61154.0163">7082 4066,'0'88,"0"-26,0 8,-27-8,27 9,-35-27,35-9,-62-35,27 0,0 0,0 0,35-35,0-18,26 53,9 0,1 26,8 18,9 9,-18-18,-9-8,10-27,-36 35,35-35,-35-35,0 0</inkml:trace>
  <inkml:trace contextRef="#ctx0" brushRef="#br0" timeOffset="61310.0404">6076 3986,'-26'0,"26"-26,-53 26</inkml:trace>
  <inkml:trace contextRef="#ctx0" brushRef="#br0" timeOffset="65006.2467">16139 3254,'-26'0,"-18"0,9 0,-1 18,-8 35,9 0,35 9,0 8,0-26,26 9,18-18,27-35,26 27,0-27,-9 0,-26-18</inkml:trace>
  <inkml:trace contextRef="#ctx0" brushRef="#br0" timeOffset="65323.627">16510 3351,'-9'221,"18"-442,17 477,27-256,-9 0,9 0,-17 0,-1-26,-35-10,0-8,0-9,-44 9,-9-9,9 18,-9 35,17 0,10 27,-9 25,35-7,0 7,26-7,18-10,9-35</inkml:trace>
  <inkml:trace contextRef="#ctx0" brushRef="#br0" timeOffset="65772.3102">17030 3607,'35'0,"-35"-26,36-10,-36 10,0-27,0 0,-44 27,44-10,26 80,177-123,-203 44,26 97,-26-1,36-8,-1-18,0 1,-8-36,8 0,0 0,1 0</inkml:trace>
  <inkml:trace contextRef="#ctx0" brushRef="#br0" timeOffset="66152.8383">17665 3334,'-26'70,"26"-17,0 0,0-9,53 9,0-53,-1 35,-7-35,-10 0,0-44,-35 9,35-9,-35-9,0 0,0 9,-26-9,26 9,0 9,0 61,35-26,1 27</inkml:trace>
  <inkml:trace contextRef="#ctx0" brushRef="#br0" timeOffset="66581.7576">18238 3572,'0'0,"36"0,-36-27,0 1,0-9,0-1,0-8,0-9,0 0,0 27,35 26,-35 18,44 35,-9 8,1-8,-1-18,9-35,9 36,9-36,-27-27,-35-26,0 18,0-9,-35-9,35 9,0-9,0 18</inkml:trace>
  <inkml:trace contextRef="#ctx0" brushRef="#br0" timeOffset="66762.8966">18768 3210,'0'36,"0"25,0 10,0-27,0 9,53-18,-53-8,52-27,-25 0</inkml:trace>
  <inkml:trace contextRef="#ctx0" brushRef="#br0" timeOffset="67075.7453">19138 3343,'26'-27,"-26"-35,0 27,0 0,-17 35,-18 0,-1 44,1 18,35 8,-26-8,26 8,35-25,18 8,26-18,9-35,-26 0,-9 0,-9 0,-44-27</inkml:trace>
  <inkml:trace contextRef="#ctx0" brushRef="#br0" timeOffset="67423.2265">19535 3625,'0'-62,"0"18,0-9,0 0,0 9,26-9,10 18,17 35,-27 26,-26 10,53 16,-53-7,35-10,-35 0,35-8,-35 8,0 0,-26-35</inkml:trace>
  <inkml:trace contextRef="#ctx0" brushRef="#br0" timeOffset="67640.9627">19570 3484,'0'0,"27"0,8 0,9 0,221-36</inkml:trace>
  <inkml:trace contextRef="#ctx0" brushRef="#br0" timeOffset="67872.1689">20161 3237,'0'0,"-26"0,-27 0,26 0,-8 0,0 70,35-17,0 9,0 8,0-25,0 8,44-18,-9-35,-8 35,8-35,0 0,0-26,-35-10</inkml:trace>
  <inkml:trace contextRef="#ctx0" brushRef="#br0" timeOffset="68035.5894">20117 3625,'0'0,"0"35,-35-8,35 25,0-16,44-36</inkml:trace>
  <inkml:trace contextRef="#ctx0" brushRef="#br0" timeOffset="68390.0475">20408 3687,'0'-18,"0"-35,0 18,0-1,0-8,0-9,0 9,35-9,-8 18,8 35,18-35,-53 61,44 27,-44 9,0 26,35-26,-35-9,0-18,0 9,36-44</inkml:trace>
  <inkml:trace contextRef="#ctx0" brushRef="#br0" timeOffset="68562.1622">20364 3528,'0'0,"79"0,-17 0,26 0,-26 0,9 0,-27 0</inkml:trace>
  <inkml:trace contextRef="#ctx0" brushRef="#br0" timeOffset="68870.6456">21043 3272,'0'0,"0"35,-35 18,35-9,0 9,0 0,61-9,-25-8,-10-36,9 0,1 0,-1 0,-8-27,-27 1,0-27,0-18,0 9,-71-8,9 26,-26 8,9 36,-10 0,45 0,-9 45,53-19</inkml:trace>
  <inkml:trace contextRef="#ctx0" brushRef="#br0" timeOffset="69153.0167">20426 2999,'211'0</inkml:trace>
  <inkml:trace contextRef="#ctx0" brushRef="#br0" timeOffset="69543.9307">18821 2963</inkml:trace>
  <inkml:trace contextRef="#ctx0" brushRef="#br0" timeOffset="70836.1616">22586 3149,'0'0,"-35"0,0 26,0 27,35 9,-27 8,27-8,18-9,35-18,0-35,-9 27,9-27,-18-18,9-17,-9-1,1-8,-36-9,26 0,-26 9,0-9,-18 18,-35 35,18 27</inkml:trace>
  <inkml:trace contextRef="#ctx0" brushRef="#br0" timeOffset="71196.4663">23239 3166,'0'0,"-44"-44,9 44,-1 0,10 0,-9 35,35 1,0 17,0-9,53 9,0-1,17-25,-26-27,-9 53,1 0,-36-27,-441 107,405-169,36 1,0 0,0-1,62 10,-27 26</inkml:trace>
  <inkml:trace contextRef="#ctx0" brushRef="#br0" timeOffset="71549.7934">23504 3554,'26'0,"-26"-53,0 18,0 0,-18 8,18-8,0-18,0 9,0 9,36 35,-1 0,0 0,-8 0,8 35,-35 36,53-10,-53 10,0-9,0-9,0-18,0 9</inkml:trace>
  <inkml:trace contextRef="#ctx0" brushRef="#br0" timeOffset="71706.0465">23424 3563,'27'0,"-54"0,107-26,-19 26,10-36,8 36,-17-35,-9 35</inkml:trace>
  <inkml:trace contextRef="#ctx0" brushRef="#br0" timeOffset="72150.5803">23927 3528,'0'0,"35"0,-35-27,0-26,-26 18,26-9,0-9,0 9,44-9,-44 18,53 35,-27 0,-26 26,53 54,-53 25,35-25,-35-18,62-9,-9-18,-9-35,-8 0,16-62,-52 18,0-9,0 0,-26 9,-9-53,35 132</inkml:trace>
  <inkml:trace contextRef="#ctx0" brushRef="#br0" timeOffset="72337.7623">24527 3351,'0'27,"0"-1,0 27,0 0,0-9,35-8,-9-1,10-35,-1 0</inkml:trace>
  <inkml:trace contextRef="#ctx0" brushRef="#br0" timeOffset="72591.7502">24571 3149,'17'61,"36"-8,0-9,-9 9,9-9,-17 9,-36-18,0 1,-27 8,-43-44,-10 53,1-53,8 35,36-35,9 0</inkml:trace>
  <inkml:trace contextRef="#ctx0" brushRef="#br0" timeOffset="72884.1183">24932 3378,'0'0,"-35"62,35 8,0-26,0 9,44-18,0-8,9-27,0 0,-26-18,8-17,-35-18,0-9,0-26,-53 9,0 26,-18 53,10 0,-19 0,10 62,17-1,26 27</inkml:trace>
  <inkml:trace contextRef="#ctx0" brushRef="#br0" timeOffset="74282.8357">15840 4516,'0'0,"0"52,0 10,0-9,35-18,0-35,-35-61,97-433,-62 459,1 35,-10 0,-26 26,53 53,-53 36,35 0,-35 17,36-44,-36-44,0-9,-44-35</inkml:trace>
  <inkml:trace contextRef="#ctx0" brushRef="#br0" timeOffset="74424.1025">15875 4489,'0'0,"88"0,9-26,0 26,-18 0,-8 0,-18 0</inkml:trace>
  <inkml:trace contextRef="#ctx0" brushRef="#br0" timeOffset="74896.0875">16889 4322,'0'0,"0"44,132 388,-105-432,-27-62,-18 18,18-9,-53 9,53-9,0-18,-35 10,35-10,26-8,10-18,8 9,44 61,-62 27,10 0,-36 71,35 8,-35 27,-44-27,0 1,-27-10,-79 10,124-80,-9 0,-1-18,36-17,0-1</inkml:trace>
  <inkml:trace contextRef="#ctx0" brushRef="#br0" timeOffset="75228.9096">17356 4427,'0'0,"-35"27,9-1,26 27,-36 9,36 8,27-8,17-9,27-53,237-203,-361 133,-17 8,8 27,-8 35,8 0,9 0,18 44,35 0,0 26,0 10,61-10,36-43</inkml:trace>
  <inkml:trace contextRef="#ctx0" brushRef="#br0" timeOffset="75669.7679">17789 4498,'0'0,"0"70,0-8,0 9,26-27,1-9,8-35,0 0,-35-70,-26-1,-10 9,10 9,26-8,0 8,0 0,0 9,35 8,0 36,1 0,-10 0,10 0,-36 27,35 17,-35 27,0-10,-62-8,18 0,-9-26,18-27,158 105,-52-105,-9 0,8 0</inkml:trace>
  <inkml:trace contextRef="#ctx0" brushRef="#br0" timeOffset="75864.2011">18424 4277,'0'177,"0"-115,0 8,53 9,-53-26,44-26,-44-45</inkml:trace>
  <inkml:trace contextRef="#ctx0" brushRef="#br0" timeOffset="76037.7768">18221 4277,'88'0,"-9"0,10 0,8 0,0 0,-27 0,-26-35</inkml:trace>
  <inkml:trace contextRef="#ctx0" brushRef="#br0" timeOffset="76404.48">18821 4701,'0'-44,"0"-9,0 9,0-9,0-9,0-9,0 10,35 25,9 1,9 35,-53 62,53 0,-53 26,26-9,-26 1,0 8,0-44,35-9</inkml:trace>
  <inkml:trace contextRef="#ctx0" brushRef="#br0" timeOffset="76563.3705">18785 4480,'0'0,"97"0,9 0,-27 0,-8 0,-27 0,-9 0</inkml:trace>
  <inkml:trace contextRef="#ctx0" brushRef="#br0" timeOffset="77786.125">19985 4798,'0'0,"0"-62,26 18,-26 9,35-18,-35-9,45-17,-10 8,0 18,0 53,159 291,-141-256,-26-35,8 0,-35-44,0 18,0-9,0-18,0 9,-26-9,26 0,-27 26,27 98,0-9,35-9</inkml:trace>
  <inkml:trace contextRef="#ctx0" brushRef="#br0" timeOffset="78157.1081">20814 4339,'0'0,"0"44,-53 9,53 9,0 8,0-8,44-9,18-9,8-44,10 0,-10 0,-26 0,-9-53,-35 0,0 9,0-26,-35 8,-18-9,0 27,9 9,-9 35,0 0,9 27,9 17,35 26,0-8,124 53</inkml:trace>
  <inkml:trace contextRef="#ctx0" brushRef="#br0" timeOffset="78655.5996">21440 4330,'0'0,"0"36,0 34,0 10,0-1,0-9,0-8,26-9,-26-18,0-79,0 0,0-26,-44 8,44-9,0 10,0-10,0 9,27 9,-27 18,70 35,-26 0,-8 62,-36-18,0 9,0-18,0-8,-27-27,27 35,-44-35,9 0,0 0,35 35,-36 18,36-9,27-9,26 18,8-26,28 8,-10-35,36 0</inkml:trace>
  <inkml:trace contextRef="#ctx0" brushRef="#br0" timeOffset="79075.9458">21951 4851,'0'0,"0"-27,27-8,-27-18,0 9,0-27,0 10,0-36,0-9,0 44,0 27,0 97,35-18,-35 9,44-18,-8-35,-1 26,0-26,-8 0,-27-35,52 0,-52-1,0 1,36 9,-36 114,0-9,0 9,0-26,35-9,-35-18,0-8</inkml:trace>
  <inkml:trace contextRef="#ctx0" brushRef="#br0" timeOffset="79419.8097">22604 4798,'35'-27,"-35"-8,0 9,0-10,0 1,0 0,0-9,0-9,53 9,-9-9,9 17,0 36,-26 0,-27 62,35 18,-35-1,0-9,0-8,0-9,0-18,0 1</inkml:trace>
  <inkml:trace contextRef="#ctx0" brushRef="#br0" timeOffset="79564.2647">22560 4621,'0'0,"79"0,1 0,-10 0,-8 0,26-26,-44 26</inkml:trace>
  <inkml:trace contextRef="#ctx0" brushRef="#br0" timeOffset="81475.6076">23318 4277,'0'45,"0"34,-26 18,26 0,-44 9,44-27,0-8,0-27,35-44,36 0,-27 0,9 0,-18-27,-9 27,27-26,0 26,-9-53,-8 53,-36-35,35 35,-35-27</inkml:trace>
  <inkml:trace contextRef="#ctx0" brushRef="#br0" timeOffset="111883.6176">4745 5045,'-36'0,"36"-36,27 36,158-70,-141 70,-44-27,35 27,1 0,8 0,9-35,0 35,-27 0,9 0,18 0,-17 0,-36-35,26 35,9 0,18 0,-26 0,8 0,0 0,18 0,-9-35,27 35,-27 0,-9 0,-35-27,35 27,1 0,8 0,-9 0,0 0,-8 0,8 0,0 0,1 0,-10 0,106 0,-96 0,17 0,-9 0,9 0,0 0,8 0,-8 0,-9 0,-8-35,-1 35,18 0,-27 0,27 0,-18 0,10-35,7 35,-16 0,-10 0,9 0,1 0,-1 0,-9 0,10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840" max="3840" units="cm"/>
          <inkml:channel name="Y" type="integer" max="3240" units="cm"/>
        </inkml:traceFormat>
        <inkml:channelProperties>
          <inkml:channelProperty channel="X" name="resolution" value="128" units="1/cm"/>
          <inkml:channelProperty channel="Y" name="resolution" value="95.29412" units="1/cm"/>
        </inkml:channelProperties>
      </inkml:inkSource>
      <inkml:timestamp xml:id="ts0" timeString="2021-03-26T00:36:1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15416 15275,'0'0,"0"27,0 8,-44 27,44 35,0 17,0 19,0 52,27 0,-1-35,9-18,36-35,-9-35,17-9,9-18,-26-35</inkml:trace>
  <inkml:trace contextRef="#ctx0" brushRef="#br0" timeOffset="661.2901">16413 15822,'0'0,"-35"0,35-35,0 61,26 10,-26-10,35 9,-35 18,27-9,-27 9,0 0,35-26,-35 8,0 0,35-35,-35 35,0-96,0-19,0-34,0-19,-44 1,44 0,-44-1,44 28,0 25,0 27,0 9,35 9,18 35,0 0,-9 0,9 88,-53 18,36 9,-36-1,-45 1,-8-18,9-9,-9-44,1-44,7 36,-7-36,7-71,10 0,35-8,0-27</inkml:trace>
  <inkml:trace contextRef="#ctx0" brushRef="#br0" timeOffset="1125.4476">16951 15575,'0'71,"-62"17,36 27,26 34,0-16,17-54,54-17,8-27,18-35,9-26,-44-18,-9-27,-53-8,0-18,0-18,-89 9,1 27,9 26,-9 53,26 0,-9 44,10 18,25 26,36 9,27-18,35 9,26-26,-9-27</inkml:trace>
  <inkml:trace contextRef="#ctx0" brushRef="#br0" timeOffset="1650.0302">17639 16263,'17'-26,"-17"-10,0 1,36-9,-36-27,0-26,0-17,0-1,0 0,0 45,35 35,18 132,-27 17,45 1,8 0,9-36,-8-26,-18-53,8 0,-17 0,-9-27,-9-52,-35-9,0-9,0 0,-26-18,-18 0,9 10,-1 61,-17 8,53 107,0-1,62-8,0-27</inkml:trace>
  <inkml:trace contextRef="#ctx0" brushRef="#br0" timeOffset="1868.3935">18794 15355,'-35'0,"35"97,0 0,0 17,0 1,44-18,-44 9,0-27,0-26,0-26,-27 8</inkml:trace>
  <inkml:trace contextRef="#ctx0" brushRef="#br0" timeOffset="2079.2401">18547 15460,'0'0,"71"0,26 0,26 0,-8 0,-1 0,-17 0,-26 0</inkml:trace>
  <inkml:trace contextRef="#ctx0" brushRef="#br0" timeOffset="2348.6085">19306 15452,'0'0,"-36"44,36 26,-61 10,61 8,-36-9,36 1,27 8,8-26,9-10,9-16,-9-36,9 0,0 0,-27 0,-26-62</inkml:trace>
  <inkml:trace contextRef="#ctx0" brushRef="#br0" timeOffset="2520.8274">19138 15866,'26'0,"54"27,8-27,-9 0,10 0,-45-36</inkml:trace>
  <inkml:trace contextRef="#ctx0" brushRef="#br0" timeOffset="2667.9939">19359 15575,'35'0,"35"-35</inkml:trace>
  <inkml:trace contextRef="#ctx0" brushRef="#br0" timeOffset="2981.3127">19773 15090,'0'0,"35"44,18 36,9 25,9 28,-27 17,-9 8,-35 10,0-18,0-18,0-52,0-10,-35-35,-1-8,1-27,0 0,8 0,-8 0,0-18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31EF-D211-4A93-B137-720B7C9D1DA5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EAA7-528E-4D74-B76A-E926803DE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52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EAA7-528E-4D74-B76A-E926803DE5A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7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30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3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02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9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83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8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39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99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77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62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24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235C-14C5-4D0B-9376-F91E2C62FB4A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2229-212E-4E03-B320-996C9ADD7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09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customXml" Target="../ink/ink10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44824"/>
            <a:ext cx="9144000" cy="3419334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8000" b="1" dirty="0" smtClean="0">
                <a:latin typeface="Adobe Caslon Pro Bold" pitchFamily="18" charset="0"/>
              </a:rPr>
              <a:t>EQUIPAMENTOS</a:t>
            </a:r>
          </a:p>
          <a:p>
            <a:pPr lvl="0" algn="ctr">
              <a:spcBef>
                <a:spcPct val="0"/>
              </a:spcBef>
            </a:pPr>
            <a:r>
              <a:rPr lang="pt-BR" sz="8000" b="1" dirty="0" smtClean="0">
                <a:latin typeface="Adobe Caslon Pro Bold" pitchFamily="18" charset="0"/>
              </a:rPr>
              <a:t>DE</a:t>
            </a:r>
          </a:p>
          <a:p>
            <a:pPr lvl="0" algn="ctr">
              <a:spcBef>
                <a:spcPct val="0"/>
              </a:spcBef>
            </a:pPr>
            <a:r>
              <a:rPr lang="pt-BR" sz="8000" b="1" dirty="0" smtClean="0">
                <a:latin typeface="Adobe Caslon Pro Bold" pitchFamily="18" charset="0"/>
              </a:rPr>
              <a:t>REDE</a:t>
            </a:r>
          </a:p>
        </p:txBody>
      </p:sp>
    </p:spTree>
    <p:extLst>
      <p:ext uri="{BB962C8B-B14F-4D97-AF65-F5344CB8AC3E}">
        <p14:creationId xmlns:p14="http://schemas.microsoft.com/office/powerpoint/2010/main" val="197776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80" y="116632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</a:t>
            </a:r>
            <a:r>
              <a:rPr lang="pt-BR" sz="4800" dirty="0" smtClean="0">
                <a:latin typeface="Adobe Caslon Pro Bold" pitchFamily="18" charset="0"/>
              </a:rPr>
              <a:t>Cabeamento Vertical ou Dorsal</a:t>
            </a:r>
            <a:endParaRPr kumimoji="0" lang="pt-BR" sz="48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480" y="980728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	</a:t>
            </a:r>
            <a:r>
              <a:rPr lang="pt-BR" sz="4000" dirty="0" smtClean="0">
                <a:latin typeface="Adobe Caslon Pro Bold" pitchFamily="18" charset="0"/>
              </a:rPr>
              <a:t>Cabos que interconectam os diversos componentes da Infraestrutura.</a:t>
            </a:r>
            <a:endParaRPr kumimoji="0" lang="pt-BR" sz="40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496" y="293577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</a:t>
            </a:r>
            <a:r>
              <a:rPr lang="pt-BR" sz="4800" dirty="0" smtClean="0">
                <a:latin typeface="Adobe Caslon Pro Bold" pitchFamily="18" charset="0"/>
              </a:rPr>
              <a:t>Cabeamento Horizontal</a:t>
            </a:r>
            <a:endParaRPr kumimoji="0" lang="pt-BR" sz="48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496" y="3799870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	</a:t>
            </a:r>
            <a:r>
              <a:rPr lang="pt-BR" sz="4000" dirty="0" smtClean="0">
                <a:latin typeface="Adobe Caslon Pro Bold" pitchFamily="18" charset="0"/>
              </a:rPr>
              <a:t>São os cabos situados entre o armário de rede e os computadores dos usuários</a:t>
            </a:r>
            <a:endParaRPr kumimoji="0" lang="pt-BR" sz="40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1788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eenit.me/wp-content/uploads/2014/09/cabeamento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37788" cy="66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736640" y="914400"/>
              <a:ext cx="2365920" cy="8481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280" y="905040"/>
                <a:ext cx="2384640" cy="8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8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0" y="5594940"/>
            <a:ext cx="91440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Transceptor/</a:t>
            </a:r>
            <a:r>
              <a:rPr lang="pt-BR" sz="4400" dirty="0" err="1" smtClean="0">
                <a:latin typeface="Adobe Caslon Pro Bold" pitchFamily="18" charset="0"/>
              </a:rPr>
              <a:t>Transceiver</a:t>
            </a:r>
            <a:endParaRPr lang="pt-BR" sz="4400" dirty="0" smtClean="0">
              <a:latin typeface="Adobe Caslon Pro Bold" pitchFamily="18" charset="0"/>
            </a:endParaRPr>
          </a:p>
        </p:txBody>
      </p:sp>
      <p:pic>
        <p:nvPicPr>
          <p:cNvPr id="8" name="Imagem 7" descr="Media_Converter__Ethernet_Transce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374398"/>
            <a:ext cx="421484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2546280" y="2597040"/>
              <a:ext cx="3366000" cy="25563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920" y="2587680"/>
                <a:ext cx="3384720" cy="25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571472" y="4504560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Repetidor</a:t>
            </a:r>
          </a:p>
        </p:txBody>
      </p:sp>
      <p:pic>
        <p:nvPicPr>
          <p:cNvPr id="9" name="Imagem 8" descr="Repeti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48490"/>
            <a:ext cx="4643470" cy="237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repetidorexpansor-de-sinal-wireless-2-antenas-300mbps-bgn_MLB-F-234301659_3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74" y="1124744"/>
            <a:ext cx="3976682" cy="397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966272" y="5224640"/>
            <a:ext cx="4286248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000" dirty="0" smtClean="0">
                <a:latin typeface="Adobe Caslon Pro Bold" pitchFamily="18" charset="0"/>
              </a:rPr>
              <a:t>Repetidor WIFI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59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450924"/>
            <a:ext cx="3571900" cy="71438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HUB</a:t>
            </a:r>
          </a:p>
        </p:txBody>
      </p:sp>
      <p:pic>
        <p:nvPicPr>
          <p:cNvPr id="9" name="Imagem 8" descr="10_Mbps_5_Port_Network_HUB_w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5994038" cy="372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90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e6UW7-BU40/T3NpR5pEk-I/AAAAAAAAAGw/lic9CWBamS4/s1600/hu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048180" cy="45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857488" y="5321537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HUB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2031840" y="4349880"/>
              <a:ext cx="178200" cy="2764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2480" y="4340520"/>
                <a:ext cx="19692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9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80" y="1207582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HUB Passivo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480" y="2863766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HUB Ativo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496" y="4447942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HUB Inteligente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639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061244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Switch</a:t>
            </a:r>
          </a:p>
        </p:txBody>
      </p:sp>
      <p:pic>
        <p:nvPicPr>
          <p:cNvPr id="15" name="Imagem 14" descr="switch-mantle-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060848"/>
            <a:ext cx="9001156" cy="1800231"/>
          </a:xfrm>
          <a:prstGeom prst="rect">
            <a:avLst/>
          </a:prstGeom>
          <a:effec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177920" y="2774880"/>
              <a:ext cx="5464440" cy="9687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560" y="2765520"/>
                <a:ext cx="5483160" cy="9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9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522932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Switch</a:t>
            </a:r>
          </a:p>
        </p:txBody>
      </p:sp>
      <p:pic>
        <p:nvPicPr>
          <p:cNvPr id="11" name="Imagem 10" descr="swit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373258"/>
            <a:ext cx="5429288" cy="4071966"/>
          </a:xfrm>
          <a:prstGeom prst="rect">
            <a:avLst/>
          </a:prstGeom>
          <a:effec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343486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900" dirty="0" smtClean="0">
                <a:latin typeface="Adobe Caslon Pro Bold" pitchFamily="18" charset="0"/>
              </a:rPr>
              <a:t>- Empilhamento X </a:t>
            </a:r>
            <a:r>
              <a:rPr lang="pt-BR" sz="4900" dirty="0" err="1" smtClean="0">
                <a:latin typeface="Adobe Caslon Pro Bold" pitchFamily="18" charset="0"/>
              </a:rPr>
              <a:t>Cascateamento</a:t>
            </a:r>
            <a:endParaRPr kumimoji="0" lang="pt-BR" sz="49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9" name="Imagem 8" descr="arv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357298"/>
            <a:ext cx="6786610" cy="47880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19040" y="1044720"/>
              <a:ext cx="8636400" cy="8128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680" y="1035360"/>
                <a:ext cx="8655120" cy="8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2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301208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Bridge</a:t>
            </a:r>
            <a:endParaRPr lang="pt-BR" sz="4400" dirty="0" smtClean="0">
              <a:latin typeface="Adobe Caslon Pro Bold" pitchFamily="18" charset="0"/>
            </a:endParaRPr>
          </a:p>
        </p:txBody>
      </p:sp>
      <p:pic>
        <p:nvPicPr>
          <p:cNvPr id="8" name="Imagem 7" descr="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27" y="1484784"/>
            <a:ext cx="6521021" cy="367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5533920" y="5432400"/>
              <a:ext cx="1692720" cy="5590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60" y="5423040"/>
                <a:ext cx="1711440" cy="5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1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80" y="185565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480" y="3511838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115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269106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Bridge</a:t>
            </a:r>
            <a:endParaRPr lang="pt-BR" sz="4400" dirty="0" smtClean="0">
              <a:latin typeface="Adobe Caslon Pro Bold" pitchFamily="18" charset="0"/>
            </a:endParaRPr>
          </a:p>
        </p:txBody>
      </p:sp>
      <p:pic>
        <p:nvPicPr>
          <p:cNvPr id="9" name="Imagem 8" descr="preview_html_b56f1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09" y="1340768"/>
            <a:ext cx="7528350" cy="385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8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160396" y="5018876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Roteadores</a:t>
            </a:r>
          </a:p>
        </p:txBody>
      </p:sp>
      <p:pic>
        <p:nvPicPr>
          <p:cNvPr id="8" name="Imagem 7" descr="juniper-serie-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6224"/>
            <a:ext cx="45809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prod_qas0900aecd8016a95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12" y="1432168"/>
            <a:ext cx="4191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roteador-wireless-tp-link-tl-wdr4300-n750-dualband-gigab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8230" y="3355060"/>
            <a:ext cx="2500330" cy="223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/>
              <p14:cNvContentPartPr/>
              <p14:nvPr/>
            </p14:nvContentPartPr>
            <p14:xfrm>
              <a:off x="5524560" y="5483160"/>
              <a:ext cx="3448440" cy="9972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5200" y="5473800"/>
                <a:ext cx="346716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1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378916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Roteadores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9" name="Imagem 8" descr="roteamento-um-router-duas-re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12776"/>
            <a:ext cx="8786874" cy="3664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77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949280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Roteadores</a:t>
            </a:r>
          </a:p>
        </p:txBody>
      </p:sp>
      <p:pic>
        <p:nvPicPr>
          <p:cNvPr id="8" name="Imagem 7" descr="slid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80086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3035160" y="961920"/>
              <a:ext cx="3778560" cy="32356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800" y="952560"/>
                <a:ext cx="3797280" cy="32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6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6237312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Gateway</a:t>
            </a:r>
          </a:p>
        </p:txBody>
      </p:sp>
      <p:pic>
        <p:nvPicPr>
          <p:cNvPr id="9" name="Imagem 8" descr="gate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97" y="836712"/>
            <a:ext cx="6912198" cy="529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Ativos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pic>
        <p:nvPicPr>
          <p:cNvPr id="12" name="Imagem 11" descr="Patch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33236"/>
            <a:ext cx="8715372" cy="401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000364" y="5522932"/>
            <a:ext cx="3143272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Patch</a:t>
            </a:r>
            <a:r>
              <a:rPr lang="pt-BR" sz="4400" dirty="0" smtClean="0">
                <a:latin typeface="Adobe Caslon Pro Bold" pitchFamily="18" charset="0"/>
              </a:rPr>
              <a:t> </a:t>
            </a:r>
            <a:r>
              <a:rPr lang="pt-BR" sz="4400" dirty="0" err="1" smtClean="0">
                <a:latin typeface="Adobe Caslon Pro Bold" pitchFamily="18" charset="0"/>
              </a:rPr>
              <a:t>Panel</a:t>
            </a:r>
            <a:endParaRPr lang="pt-BR" sz="4400" dirty="0" smtClean="0">
              <a:latin typeface="Adobe Caslon Pro Bold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838080" y="1425600"/>
              <a:ext cx="5420160" cy="8290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1416240"/>
                <a:ext cx="5438880" cy="8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0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3000364" y="5301208"/>
            <a:ext cx="3143272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Patch</a:t>
            </a:r>
            <a:r>
              <a:rPr lang="pt-BR" sz="4400" dirty="0" smtClean="0">
                <a:latin typeface="Adobe Caslon Pro Bold" pitchFamily="18" charset="0"/>
              </a:rPr>
              <a:t> </a:t>
            </a:r>
            <a:r>
              <a:rPr lang="pt-BR" sz="4400" dirty="0" err="1" smtClean="0">
                <a:latin typeface="Adobe Caslon Pro Bold" pitchFamily="18" charset="0"/>
              </a:rPr>
              <a:t>Panel</a:t>
            </a:r>
            <a:endParaRPr lang="pt-BR" sz="4400" dirty="0" smtClean="0">
              <a:latin typeface="Adobe Caslon Pro Bold" pitchFamily="18" charset="0"/>
            </a:endParaRPr>
          </a:p>
        </p:txBody>
      </p:sp>
      <p:pic>
        <p:nvPicPr>
          <p:cNvPr id="9" name="Imagem 8" descr="P213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71" y="1557364"/>
            <a:ext cx="3666625" cy="3590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76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ameplay-dm-n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5" y="1268760"/>
            <a:ext cx="3518298" cy="4691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rede2_18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30" y="1268761"/>
            <a:ext cx="3518359" cy="469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7734240" y="3591000"/>
              <a:ext cx="419400" cy="1623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4880" y="3581640"/>
                <a:ext cx="43812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331640" y="5203408"/>
            <a:ext cx="6768752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smtClean="0">
                <a:latin typeface="Adobe Caslon Pro Bold" pitchFamily="18" charset="0"/>
              </a:rPr>
              <a:t>Tomada de Superfície</a:t>
            </a:r>
          </a:p>
        </p:txBody>
      </p:sp>
      <p:pic>
        <p:nvPicPr>
          <p:cNvPr id="9" name="Imagem 8" descr="tomadas_voz_d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56792"/>
            <a:ext cx="8072494" cy="350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17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3118822" y="5517969"/>
            <a:ext cx="3077355" cy="647335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Patch</a:t>
            </a:r>
            <a:r>
              <a:rPr lang="pt-BR" sz="4400" dirty="0" smtClean="0">
                <a:latin typeface="Adobe Caslon Pro Bold" pitchFamily="18" charset="0"/>
              </a:rPr>
              <a:t> Cord</a:t>
            </a:r>
          </a:p>
        </p:txBody>
      </p:sp>
      <p:pic>
        <p:nvPicPr>
          <p:cNvPr id="8" name="Imagem 7" descr="IMG_1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42734"/>
            <a:ext cx="5502350" cy="386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9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57488" y="5440664"/>
            <a:ext cx="3571900" cy="71438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 err="1" smtClean="0">
                <a:latin typeface="Adobe Caslon Pro Bold" pitchFamily="18" charset="0"/>
              </a:rPr>
              <a:t>Device</a:t>
            </a:r>
            <a:r>
              <a:rPr lang="pt-BR" sz="4400" dirty="0" smtClean="0">
                <a:latin typeface="Adobe Caslon Pro Bold" pitchFamily="18" charset="0"/>
              </a:rPr>
              <a:t> Cord</a:t>
            </a:r>
          </a:p>
        </p:txBody>
      </p:sp>
      <p:pic>
        <p:nvPicPr>
          <p:cNvPr id="9" name="Imagem 8" descr="1545_1_20130524171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40768"/>
            <a:ext cx="5929354" cy="410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Equipamentos Passivos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8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32" y="1916832"/>
            <a:ext cx="9144032" cy="3240360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 smtClean="0">
                <a:latin typeface="Adobe Caslon Pro Bold" pitchFamily="18" charset="0"/>
              </a:rPr>
              <a:t>	</a:t>
            </a:r>
            <a:r>
              <a:rPr lang="pt-BR" sz="4800" dirty="0" smtClean="0">
                <a:latin typeface="Adobe Caslon Pro Bold" pitchFamily="18" charset="0"/>
              </a:rPr>
              <a:t>Tem o objetivo de permitir a utilização do mesmo meio físico para a transmissão de dados, voz e imagem.</a:t>
            </a:r>
            <a:endParaRPr kumimoji="0" lang="pt-BR" sz="48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480" y="44624"/>
            <a:ext cx="9144032" cy="1357322"/>
          </a:xfrm>
          <a:prstGeom prst="rect">
            <a:avLst/>
          </a:prstGeom>
          <a:effectLst/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latin typeface="Adobe Caslon Pro Bold" pitchFamily="18" charset="0"/>
              </a:rPr>
              <a:t>- Cabeamento Estruturado</a:t>
            </a:r>
            <a:endParaRPr kumimoji="0" lang="pt-BR" sz="5400" u="none" strike="noStrike" kern="1200" cap="all" spc="0" normalizeH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44280" y="3914640"/>
              <a:ext cx="8496720" cy="14832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" y="3905280"/>
                <a:ext cx="8515440" cy="15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59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glow rad="63500">
            <a:schemeClr val="accent1">
              <a:satMod val="175000"/>
              <a:alpha val="40000"/>
            </a:schemeClr>
          </a:glow>
        </a:effectLst>
      </a:spPr>
      <a:bodyPr wrap="square" rtlCol="0">
        <a:spAutoFit/>
      </a:bodyPr>
      <a:lstStyle>
        <a:defPPr algn="just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107</Words>
  <Application>Microsoft Office PowerPoint</Application>
  <PresentationFormat>Apresentação na tela (4:3)</PresentationFormat>
  <Paragraphs>50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Adobe Caslon Pro Bold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Alfredo Junior</dc:creator>
  <cp:lastModifiedBy>Conta da Microsoft</cp:lastModifiedBy>
  <cp:revision>198</cp:revision>
  <dcterms:created xsi:type="dcterms:W3CDTF">2015-03-16T02:59:58Z</dcterms:created>
  <dcterms:modified xsi:type="dcterms:W3CDTF">2021-03-26T01:09:01Z</dcterms:modified>
</cp:coreProperties>
</file>