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8.xml" ContentType="application/vnd.openxmlformats-officedocument.presentationml.notesSlide+xml"/>
  <Override PartName="/ppt/ink/ink33.xml" ContentType="application/inkml+xml"/>
  <Override PartName="/ppt/notesSlides/notesSlide9.xml" ContentType="application/vnd.openxmlformats-officedocument.presentationml.notesSlide+xml"/>
  <Override PartName="/ppt/ink/ink3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6.xml" ContentType="application/inkml+xml"/>
  <Override PartName="/ppt/notesSlides/notesSlide14.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5.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6.xml" ContentType="application/vnd.openxmlformats-officedocument.presentationml.notesSlide+xml"/>
  <Override PartName="/ppt/ink/ink69.xml" ContentType="application/inkml+xml"/>
  <Override PartName="/ppt/notesSlides/notesSlide17.xml" ContentType="application/vnd.openxmlformats-officedocument.presentationml.notesSlide+xml"/>
  <Override PartName="/ppt/ink/ink70.xml" ContentType="application/inkml+xml"/>
  <Override PartName="/ppt/notesSlides/notesSlide18.xml" ContentType="application/vnd.openxmlformats-officedocument.presentationml.notesSlide+xml"/>
  <Override PartName="/ppt/ink/ink71.xml" ContentType="application/inkml+xml"/>
  <Override PartName="/ppt/ink/ink72.xml" ContentType="application/inkml+xml"/>
  <Override PartName="/ppt/notesSlides/notesSlide19.xml" ContentType="application/vnd.openxmlformats-officedocument.presentationml.notesSlide+xml"/>
  <Override PartName="/ppt/ink/ink73.xml" ContentType="application/inkml+xml"/>
  <Override PartName="/ppt/notesSlides/notesSlide20.xml" ContentType="application/vnd.openxmlformats-officedocument.presentationml.notesSlide+xml"/>
  <Override PartName="/ppt/ink/ink74.xml" ContentType="application/inkml+xml"/>
  <Override PartName="/ppt/ink/ink75.xml" ContentType="application/inkml+xml"/>
  <Override PartName="/ppt/notesSlides/notesSlide21.xml" ContentType="application/vnd.openxmlformats-officedocument.presentationml.notesSlide+xml"/>
  <Override PartName="/ppt/ink/ink76.xml" ContentType="application/inkml+xml"/>
  <Override PartName="/ppt/notesSlides/notesSlide22.xml" ContentType="application/vnd.openxmlformats-officedocument.presentationml.notesSlide+xml"/>
  <Override PartName="/ppt/ink/ink77.xml" ContentType="application/inkml+xml"/>
  <Override PartName="/ppt/notesSlides/notesSlide23.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316" r:id="rId3"/>
    <p:sldId id="317" r:id="rId4"/>
    <p:sldId id="266" r:id="rId5"/>
    <p:sldId id="267" r:id="rId6"/>
    <p:sldId id="268" r:id="rId7"/>
    <p:sldId id="269" r:id="rId8"/>
    <p:sldId id="270" r:id="rId9"/>
    <p:sldId id="271" r:id="rId10"/>
    <p:sldId id="272" r:id="rId11"/>
    <p:sldId id="275" r:id="rId12"/>
    <p:sldId id="276" r:id="rId13"/>
    <p:sldId id="277" r:id="rId14"/>
    <p:sldId id="278" r:id="rId15"/>
    <p:sldId id="336" r:id="rId16"/>
    <p:sldId id="279" r:id="rId17"/>
    <p:sldId id="280" r:id="rId18"/>
    <p:sldId id="281" r:id="rId19"/>
    <p:sldId id="284" r:id="rId20"/>
    <p:sldId id="285" r:id="rId21"/>
    <p:sldId id="286" r:id="rId22"/>
    <p:sldId id="282" r:id="rId23"/>
    <p:sldId id="283" r:id="rId24"/>
    <p:sldId id="287" r:id="rId25"/>
    <p:sldId id="288" r:id="rId26"/>
    <p:sldId id="289" r:id="rId27"/>
    <p:sldId id="290" r:id="rId28"/>
    <p:sldId id="291" r:id="rId29"/>
    <p:sldId id="292" r:id="rId30"/>
    <p:sldId id="293" r:id="rId31"/>
    <p:sldId id="294" r:id="rId32"/>
    <p:sldId id="295" r:id="rId33"/>
    <p:sldId id="318" r:id="rId34"/>
    <p:sldId id="319" r:id="rId35"/>
    <p:sldId id="320" r:id="rId36"/>
    <p:sldId id="321" r:id="rId37"/>
    <p:sldId id="322" r:id="rId38"/>
    <p:sldId id="323" r:id="rId39"/>
    <p:sldId id="324" r:id="rId40"/>
    <p:sldId id="298" r:id="rId41"/>
    <p:sldId id="299" r:id="rId42"/>
    <p:sldId id="300" r:id="rId43"/>
    <p:sldId id="301" r:id="rId44"/>
    <p:sldId id="302" r:id="rId45"/>
    <p:sldId id="303" r:id="rId46"/>
    <p:sldId id="325" r:id="rId47"/>
    <p:sldId id="326" r:id="rId48"/>
    <p:sldId id="327" r:id="rId49"/>
    <p:sldId id="328" r:id="rId50"/>
    <p:sldId id="329" r:id="rId51"/>
    <p:sldId id="330" r:id="rId52"/>
    <p:sldId id="331" r:id="rId53"/>
    <p:sldId id="332" r:id="rId54"/>
    <p:sldId id="333" r:id="rId55"/>
    <p:sldId id="306" r:id="rId56"/>
    <p:sldId id="307" r:id="rId57"/>
    <p:sldId id="308" r:id="rId58"/>
    <p:sldId id="309" r:id="rId59"/>
    <p:sldId id="310" r:id="rId60"/>
    <p:sldId id="311" r:id="rId61"/>
    <p:sldId id="334" r:id="rId62"/>
    <p:sldId id="312" r:id="rId63"/>
    <p:sldId id="313" r:id="rId64"/>
    <p:sldId id="314" r:id="rId65"/>
    <p:sldId id="315" r:id="rId66"/>
    <p:sldId id="335"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9763" autoAdjust="0"/>
  </p:normalViewPr>
  <p:slideViewPr>
    <p:cSldViewPr snapToGrid="0">
      <p:cViewPr varScale="1">
        <p:scale>
          <a:sx n="52" d="100"/>
          <a:sy n="52" d="100"/>
        </p:scale>
        <p:origin x="1808"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ink/ink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16:24.795"/>
    </inkml:context>
    <inkml:brush xml:id="br0">
      <inkml:brushProperty name="width" value="0.05292" units="cm"/>
      <inkml:brushProperty name="height" value="0.05292" units="cm"/>
      <inkml:brushProperty name="color" value="#FF0000"/>
    </inkml:brush>
  </inkml:definitions>
  <inkml:trace contextRef="#ctx0" brushRef="#br0">10107 14420,'0'53,"0"35,27 9,-27 18,0-1,26 1,-26-9,0-27,0-26,-18-27,18 10,-70-36</inkml:trace>
  <inkml:trace contextRef="#ctx0" brushRef="#br0" timeOffset="449.7354">10945 14464,'0'0,"0"-44,0-9,0 18,-27 8,-8 27,0 0,-9 35,-44 36,26 26,27 0,35 9,26-27,53-17,54-9,34-18,-17-35,-35 62,-53-27,-62 0,0 1,-53 8,-44 9,-36-9,-17-9,18-35,18 0,8 0,44 0,27 0,61-35,54-18</inkml:trace>
  <inkml:trace contextRef="#ctx0" brushRef="#br0" timeOffset="822.8317">11615 14596,'-17'0,"17"62,-71 35,71 18,0 17,0 0,44-26,18-27,44-43,-9-36,-18 0,-8-80,-27 1,-9-36,-35 1,-26-19,-36-34,-26 34,8 63,-17 70,9 0,-9 62,0 35,18 53,43-1,36-16,27-36</inkml:trace>
  <inkml:trace contextRef="#ctx0" brushRef="#br0" timeOffset="1191.2877">13944 13767,'0'0,"-150"150,-18 79,-26 98,-26 8,26-26,26-27,71-62,44-61,53-53,0-62,26-44,27 0,9 0,9-88</inkml:trace>
  <inkml:trace contextRef="#ctx0" brushRef="#br0" timeOffset="1888.5981">10275 13926,'0'0,"35"0,18-35</inkml:trace>
  <inkml:trace contextRef="#ctx0" brushRef="#br0" timeOffset="98746.7837">24897 2196,'-26'26,"26"27,-35 18,35-45,0 27,0 0,0-26,0 8,0 0,35-35,18 0,-18 0,0 0,-8 0,8 0,-35-26,35-9,-35-10,36 45,-36-52,0 16,0-8,-27-9,27-9,-35 62,35-52,-35 52,35-36,-62 36,27 0,-1 0,10 0,-9 27,35 8,-53-9,53 27,-44-17,44-1,0-9</inkml:trace>
  <inkml:trace contextRef="#ctx0" brushRef="#br0" timeOffset="99376.5631">25532 2152,'0'0,"0"-35,-35 35,-18 0,18 0,8 0,-8 0,0 44,35-9,-44-9,44 10,0 17,35-53,0 44,18-44,-9 35,9-35,-18 35,-8-35,-27 36,0 8,-18-44,-35 35,0-35,27 35,-9-35,-1 0,1 36,-9-36,44-27,0-43,0 43,53-26</inkml:trace>
  <inkml:trace contextRef="#ctx0" brushRef="#br0" timeOffset="99692.5738">25770 2152,'0'26,"0"18,0 9,0 0,0-9,0 9,27-17,-27-10,35-26</inkml:trace>
  <inkml:trace contextRef="#ctx0" brushRef="#br0" timeOffset="99939.5131">25762 1834</inkml:trace>
  <inkml:trace contextRef="#ctx0" brushRef="#br0" timeOffset="101782.4221">27261 2099,'0'26,"0"27,0 9,0-9,0 0,0-9,0 9,0-9,0-9</inkml:trace>
  <inkml:trace contextRef="#ctx0" brushRef="#br0" timeOffset="102102.8693">26988 2134,'17'0,"18"0,18 0,9-35,26 35,-26-44,-9 44,-27 0,10 0</inkml:trace>
  <inkml:trace contextRef="#ctx0" brushRef="#br0" timeOffset="102485.6587">27578 2143,'0'0,"-35"0,35-26,-44 26,-9 26,18 9,35 9,-27 9,27 0,0-9,36 9,-1-17,18-10,-9-26,-9 0,18 0,-9-18,-8-17</inkml:trace>
  <inkml:trace contextRef="#ctx0" brushRef="#br0" timeOffset="102959.3327">27817 2152,'0'26,"-27"10,27-10,0 9,0 18,0-9,27-8,-27-1,35-35,-35 35,0-79,0 9,0 0,0 8,0-26,0 0,0-8,0-10,0 27,0-9,0 18,0 8,35 27,9-35,-9 79,-35 0,0 9,0 9,-52-9,16-18,1-35,-18 44,27-44,-10 0,-17 0,53-18,27-34</inkml:trace>
  <inkml:trace contextRef="#ctx0" brushRef="#br0" timeOffset="103326.3398">28249 1905,'0'0,"0"26,-27 19,-8 25,8 27,-8 0,35 9,-53-9,53 0,-26-26,26-27,0-9,0-62</inkml:trace>
  <inkml:trace contextRef="#ctx0" brushRef="#br0" timeOffset="103611.0049">28452 2073,'0'0,"0"35,0 0,0 18,-27-9,27 9,0 0,0-27,0 10,0-1</inkml:trace>
  <inkml:trace contextRef="#ctx0" brushRef="#br0" timeOffset="104105.4806">28734 2196,'0'44,"0"-9,0 18,0-9,0 9,0-17,0-10,0-79,-27 18,27-9,0-9,-35 0,35 9,0-27,26 27,-26-9,45 18,-10 0,0 35,-8-27,8 27,0 0,0 36,-35 16,0 10,0-9,-26 0,26-27,-53 10,27-36,-10 35,1-35,0 0,-9-62,44 18</inkml:trace>
  <inkml:trace contextRef="#ctx0" brushRef="#br0" timeOffset="104406.8038">28487 1773,'0'-36</inkml:trace>
  <inkml:trace contextRef="#ctx0" brushRef="#br0" timeOffset="109401.437">30542 2073,'17'0,"-17"35,0 0,0 36,0 8,0 0,-17 10,17-28,0-8,0-17,35-36</inkml:trace>
  <inkml:trace contextRef="#ctx0" brushRef="#br0" timeOffset="109904.6421">30762 2575,'-26'-44,"26"9,0-9,-36-9,36-9,0-8,27 25,-27 10,35 35,1 0,-36 35,26 18,-26 18,0-27,53-9,-53 1,35-36,0 0,-8 0,-27-62,0 18,0-27,0 9,0-8,-18 17,18 27,0 43,0 36,18-18</inkml:trace>
  <inkml:trace contextRef="#ctx0" brushRef="#br0" timeOffset="110142.54">31177 2099,'0'44,"0"27,0-27,0 9,0-9,-27-9,27 0,0 1</inkml:trace>
  <inkml:trace contextRef="#ctx0" brushRef="#br0" timeOffset="110366.6873">31053 2099,'53'0,"-18"0,18 0,-9-26,-8 26,-1 0,27 0</inkml:trace>
  <inkml:trace contextRef="#ctx0" brushRef="#br0" timeOffset="110600.7257">31415 2064,'0'0,"-35"44,35-9,0 18,0-9,0 9,0 0,0-9,0-9,26 1,9-36,-35 26,44-26,-8-18</inkml:trace>
  <inkml:trace contextRef="#ctx0" brushRef="#br0" timeOffset="110782.0474">31362 2293,'0'0,"26"0,10 0,-1-26,-9 26,-26-45,36 45</inkml:trace>
  <inkml:trace contextRef="#ctx0" brushRef="#br0" timeOffset="110931.3452">31380 2117,'44'-27,"-9"27,9-53,-9 53,1-35</inkml:trace>
  <inkml:trace contextRef="#ctx0" brushRef="#br0" timeOffset="111403.781">31653 1993,'0'71,"0"-45,0 27,0 0,0-9,0 9,0 0,0-27,0 10,35-36,-35 35,0-79,0 9,-26 8,26-26,0 0,-35 9,35-9,26-8,-26 8,71 17,-45 10,9 26,1 0,-1 0,-35 53,-27 17,-26-8,9 9,-26-27,26-9,8-35,36 35,-35-35,79 0,-17 27,8-27,18 0,-9 0,9 0,0 0,-27 0,10 0,-1-18</inkml:trace>
  <inkml:trace contextRef="#ctx0" brushRef="#br0" timeOffset="111831.1471">32050 2390,'-27'0,"27"-26,-26-18,26 8,0 1,0-9,0-9,0 0,18 9,17-9,0 53,0-35,-8 35,-27 61,0 1,35 9,-35-18,0-9,35-9,1 0,8-61,-44-9,0-1,0 10,0-27,0-9,0-8,0 17,0 26,-18 27</inkml:trace>
  <inkml:trace contextRef="#ctx0" brushRef="#br0" timeOffset="112076.6372">32447 2020,'-27'0,"1"26,26 18,-53 9,53 0,0-9,0 9,26-18,10-35,8 27,9-27,-18 0,-9-18</inkml:trace>
  <inkml:trace contextRef="#ctx0" brushRef="#br0" timeOffset="112247.7708">32376 2196,'27'0,"-1"0,27-26,0 26,-9-36</inkml:trace>
  <inkml:trace contextRef="#ctx0" brushRef="#br0" timeOffset="112401.5096">32456 1967,'61'0,"-17"0,-8 0</inkml:trace>
  <inkml:trace contextRef="#ctx0" brushRef="#br0" timeOffset="112572.5566">32782 1940,'0'36,"0"16,0 1,0-9,0 9,0-9,0 9,0 0</inkml:trace>
  <inkml:trace contextRef="#ctx0" brushRef="#br0" timeOffset="112752.7357">32614 1931,'0'0,"80"0,8 0,9 0,-18 0,-26 0,-18-26</inkml:trace>
  <inkml:trace contextRef="#ctx0" brushRef="#br0" timeOffset="126624.9759">30930 3122,'0'44,"0"27,0 8,0 9,0-8,0-27,26-27,-26 9,0 1,-35-36</inkml:trace>
  <inkml:trace contextRef="#ctx0" brushRef="#br0" timeOffset="126848.9611">30630 3325,'0'0,"35"0,9-44,27 9,8 35,-8-36,-27 36,-9 0,18 0</inkml:trace>
  <inkml:trace contextRef="#ctx0" brushRef="#br0" timeOffset="127180.2474">31230 3210,'-44'0,"8"27,-17 8,27 27,26 8,-35-26,35 9,26-17,18-10,27-26,8 0,-8 0,-45 0,9 0,-35-18,36 18,-36-53</inkml:trace>
  <inkml:trace contextRef="#ctx0" brushRef="#br0" timeOffset="127628.4897">31397 3228,'-35'0,"35"44,0-18,26 27,-26-17,36-10,-36 9,35-35,-35 36,-27-63,27-8,-35 8,35-25,-35-1,35 9,0-9,0 9,0-9,44 17,-9 36,1 0,-10 0,27 44,-53 18,0 9,0-27,-26-9,-10 0,10-35,-10 36,1-36,0 0,8 0,27-44</inkml:trace>
  <inkml:trace contextRef="#ctx0" brushRef="#br0" timeOffset="128253.2409">31785 2928,'0'27,"-26"25,26 28,-44 17,44 0,-71 9,71-9,-26 0,26-9,-36-9,36-17,-35-27,35 1</inkml:trace>
  <inkml:trace contextRef="#ctx0" brushRef="#br0" timeOffset="128506.7947">31970 3246,'-26'26,"26"36,0-27,0 9,-35 9,35-18,0 1,0-10</inkml:trace>
  <inkml:trace contextRef="#ctx0" brushRef="#br0" timeOffset="128950.2351">32165 3254,'0'62,"0"-27,35 18,-35-9,0-8,0-1,0-9,35-26,-35 36,0-72,-26 1,26-18,0 9,0-9,0-17,0 8,44-9,-44 10,61 8,-25 53,-36-27,35 27,-35 18,0 35,0 26,0 9,-44-26,9 9,8-27,-8-44,35 35,-53-35,53-26</inkml:trace>
  <inkml:trace contextRef="#ctx0" brushRef="#br0" timeOffset="129114.5657">31970 3228</inkml:trace>
  <inkml:trace contextRef="#ctx0" brushRef="#br0" timeOffset="129886.4861">31979 2902,'0'35,"0"0</inkml:trace>
  <inkml:trace contextRef="#ctx0" brushRef="#br0" timeOffset="130624.8876">32588 2946,'0'61,"0"-16,26 7,-26 28,53-10,-53-26,44 9,-44-17,53-36,-17 0,-36-44,0-9,0-9,0-9,-27-8,27 17,0 9,-35 53,-1 0,36 44</inkml:trace>
  <inkml:trace contextRef="#ctx0" brushRef="#br0" timeOffset="131155.4441">32941 3034,'-36'-18,"36"-35,27 53,-27-35,44 35,9 0,-18 0,-35 62,27-18,-27 9,0 9,0 8,0-17,-18-9,-17-9,-1-35,1 36,-9-36,9 0,35-44,0 8,44 36,0 0,26 0,-8 0,9 0,-10 0,-8 0,-17-26,-10 26,-26-53,-35 18</inkml:trace>
  <inkml:trace contextRef="#ctx0" brushRef="#br0" timeOffset="136634.9381">30383 1852,'0'-26,"-26"26,26 35,-27 0,27 0,0 10,0 7,0 1,0-9,0-8,0-1,0-9,0 45,0-36,0-8,0 8,0 0,0 1,0-10,0 9,0 1,0 17,0-9,0-9,0 18,0-9,0 9,0-18,0 27,18-62,-18 53,0-9,35-9,-35 0,0 27,0-27,0 1,0-1,0 9,0-9,0 1,0 8,0 9,0 0,0-9,35 9,-35-9,36-44,-36 53,0 0,26-53,-26 44,0-9,0 18,0-27,35-26,1 36,16-36,-25 0,8 0,0 0,10 0,8 0,-1 0,-7 0,7 0,1 0,-9-27,9 27,-9 0,9 0,-17 0,-1 0,27 0,-27 0,9 0,9 0,0 0,-9 0,-9 0,1-26,-1 26,-9 0,10 0,-1 0,0 0,9 0,9 0,-9 0,9 0,-18-36,10 36,7 0,1 0,-9 0,9 0,9-35,-9 35,0 0,-9-35,9 35,0 0,-27-27,10 27,16 0,-7 0,-10 0,0 0,0 0,10-35,-10 35,0 0,-8 0,25 0,-16 0,-1 0,-9 0,10 0,-1 0,0 0,-8 0,8 0,18 0,-9 0,-9 0,1-70</inkml:trace>
  <inkml:trace contextRef="#ctx0" brushRef="#br0" timeOffset="138506.4136">30357 1817,'26'0,"27"0,-18 0,-8 0,26 0,-1 0,10 0,-9 0,9 0,8 0,-8 0,9 0,-10 0,10 0,-9 0,8-27,-26 27,9 0,0 0,-9 0,9 0,-9 0,9-35,18 35,-9 0,-10 0,-7 0,-10-35,0 35,0 0,-8 0,8 0,18 0,-26-27,8 27,0 0,0 0,-8 0,8 0,0 0,1-35,-10 35,9 0,1 0,25 0,-25 0,-1 0,0 0,-8 0,26 0,-1 0,-7 27,-10-27,0 0,9 0,9 26,-18-26,1 0,-10 0,27 0,-18 0,9 0,9 0,-17 0,-10 0,9 0,1 0,-1 0,-9 0,27 0,-17 0</inkml:trace>
  <inkml:trace contextRef="#ctx0" brushRef="#br0" timeOffset="182618.6321">24606 3263,'27'0,"17"0,9 0,-18-35,-9 35,-26-35,53 35,-53-36,-26 98,26 17,-27 27,27-26,0-19,0-8,0 0,18-26,-18 8,-35-35</inkml:trace>
  <inkml:trace contextRef="#ctx0" brushRef="#br0" timeOffset="182868.1413">24677 3492,'35'0,"0"-35,9 35,9-35,0 35,-26 0,-27-27,35 27,-35-35</inkml:trace>
  <inkml:trace contextRef="#ctx0" brushRef="#br0" timeOffset="183333.0474">25047 3413,'27'0,"-27"-18,35 18,-35-52,0-1,35-9,-35 27,0-1,0 80,0 9,0 9,0-9,0-9,0-9,36 1,-36-1,0-9</inkml:trace>
  <inkml:trace contextRef="#ctx0" brushRef="#br0" timeOffset="183531.3229">25047 3607,'0'0,"44"0,9-35,-9 35,9-27,0 27,-26-53,8 18</inkml:trace>
  <inkml:trace contextRef="#ctx0" brushRef="#br0" timeOffset="187080.4455">27314 3087,'0'35,"44"-35,9 0,-9 0,26 0,-8-26,-9-10,-18 1,-35 9,27-10,-27 1,0-9,-18 44,-35 0,53 71,-53 8,53 9,0-26,0 8,0-26,0 9,0 0,27-9,-27-8,0-1,0-9,0 10,0-1,-27-79</inkml:trace>
  <inkml:trace contextRef="#ctx0" brushRef="#br0" timeOffset="187326.5392">27517 3360,'0'-35,"26"35,18 0,9 0,-18-44,-8 44,8-35</inkml:trace>
  <inkml:trace contextRef="#ctx0" brushRef="#br0" timeOffset="188916.27">27905 3069,'35'0,"-9"-26,10 26,-1-27,0 27,-8 0,-27 18,0 35,-18 0,18-9,-53-9,18-35,35 35,-27-35,45 0,-18-26,71 26,-36 0,-9 0,27 0,-17 0,8 44,-44-18,0 10,0-1,-36 0,1-8,-18 8,27-35,-10 35,1-35,0 0,8 0,-8-26,0 26,-27 0,9 0</inkml:trace>
  <inkml:trace contextRef="#ctx0" brushRef="#br0" timeOffset="190624.748">24756 3942,'0'18,"35"-18,36 0,8-18,10 18,-10-35,0 35,-8 0,-18-35,-27 35,27 0,-97 0,18 0</inkml:trace>
  <inkml:trace contextRef="#ctx0" brushRef="#br0" timeOffset="190783.7403">24668 4092,'0'0,"79"0,1-17,17 17,9-53,-27 53,-26 0</inkml:trace>
  <inkml:trace contextRef="#ctx0" brushRef="#br0" timeOffset="191255.5492">24968 4004,'0'44,"0"18,0 26,0 9,0 0,0 0,0-26,0-27,0 9,0-18,0 0</inkml:trace>
  <inkml:trace contextRef="#ctx0" brushRef="#br0" timeOffset="191585.0366">24924 4701,'0'0,"35"0,0 0,1 0,-36-36,44 36,-9 0</inkml:trace>
  <inkml:trace contextRef="#ctx0" brushRef="#br0" timeOffset="191811.0823">24844 4727,'36'27,"-1"26,9-53</inkml:trace>
  <inkml:trace contextRef="#ctx0" brushRef="#br0" timeOffset="192042.91">25109 4648,'0'26,"-44"27,44-26,-44 26,44 0,-53-27,53 9,0 1</inkml:trace>
  <inkml:trace contextRef="#ctx0" brushRef="#br0" timeOffset="192672.59">24483 5345,'44'26,"-9"-26,18 27,-9-27,9 0,-18 0,-35-36,44 1,-44 0,0 8,0-8,0 0,0 61,-17 18,17 44,-35-8,35 8,0-9,0-17,0-9,0-18</inkml:trace>
  <inkml:trace contextRef="#ctx0" brushRef="#br0" timeOffset="192845.1022">24500 5618,'0'0,"62"0,9-26,8 26,-8-36,-27 36,9-44,-18 44,-35-35</inkml:trace>
  <inkml:trace contextRef="#ctx0" brushRef="#br0" timeOffset="193174.9921">25197 5212,'0'0,"-26"0,-27 27,17 17,36 9,-26 0,26-9,35 9,18-18,-9-35,9 44,0-44,-53 35,0 1,0-10,-62 9,1 1,-10-36,27 0,9 0,-1-62,36 18</inkml:trace>
  <inkml:trace contextRef="#ctx0" brushRef="#br0" timeOffset="193354.8003">25091 5292,'71'0,"-27"0,27 0,-27 0,9 0,17 0,-26-27</inkml:trace>
  <inkml:trace contextRef="#ctx0" brushRef="#br0" timeOffset="194006.9151">24509 6068,'71'-27,"-1"27,27-35,53 35,9 0,9 0,-18 0,-36 0,-17 0,-9 0,-26-35,-27-1</inkml:trace>
  <inkml:trace contextRef="#ctx0" brushRef="#br0" timeOffset="195574.7603">24421 6165,'-26'0,"26"-27,0-8,-36-9,36-9,0 18,-35-1,35 10,0-9,-35-36,35 45,0-10,0 1,0 0,0 8,0-8,0 0,0 0,0 8,0-26,0-8,0 25,0 1,0-18,0 27,0-27,26 53,9 0,1 0,-10 0,10-36,-1 36,0 0,9 0,9 0,-9 0,9-26,0 26,-27 0,10 0,17 0,-18 0,9 0,-9 0,1 0,-10 0,9 0,1 0,-1 0,9 0,27 0,-36 0,-9 0,10 0,-1-35,0 35,-8 0,-27-36,35 36,0 0,9-35,9 35,-53 27,0 8,0 0,0 9,0-9,0 1,0-10,0 27,0 0,35-26,-35 8,0 18,36-9,-36 9,0 0,0-9,26-9,-26 0,0 1,0-10,0 9,0 18,0-26,0 26,0-1,0-25,0 8,0 1,0-81</inkml:trace>
</inkml:ink>
</file>

<file path=ppt/ink/ink10.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34:46.857"/>
    </inkml:context>
    <inkml:brush xml:id="br0">
      <inkml:brushProperty name="width" value="0.05292" units="cm"/>
      <inkml:brushProperty name="height" value="0.05292" units="cm"/>
      <inkml:brushProperty name="color" value="#FF0000"/>
    </inkml:brush>
  </inkml:definitions>
  <inkml:trace contextRef="#ctx0" brushRef="#br0">18098 3210 0,'0'0'0,"35"0"78,-35 53-62,35 18-16,-35-1 16,0 18-16,18 1 15,-18 52-15,70-53 16,-70-17-16,36-54 16,-1-17-16,-35 0 46,0-17-46,-35-54 16,-1 0-16,-34 19 16,52-54-16,-52-18 15,70 36-15,-71-71 16,71 36-16,0 52 16,0 1-16,0 52 15,71-17 1,-1 35-16,-52 0 15,52 53-15,1 53 0,-54-18 16,-17 35 0,0 18-16,0-88 15,-17-18-15,-18 36 0,-36-53 16,-17-18-16,17 70 16,18-70-16,18 0 15,0 0 1,35-70-1,35 70 1,18-18-16,18 18 16</inkml:trace>
  <inkml:trace contextRef="#ctx0" brushRef="#br0" timeOffset="606.02">18609 3175 0,'0'0'15,"0"0"1,0 35-16,0 53 16,35 18-16,-35-18 15,88 1-15,-88-19 16,36-34-16,-36-1 16,35-35-16,-35 17 15,-35-69 16,35 52-31</inkml:trace>
  <inkml:trace contextRef="#ctx0" brushRef="#br0" timeOffset="900.2726">18503 3263 0,'0'0'0,"0"-17"0,35 17 31,36 0-15,52 0-16,36 17 16,-71 89-16,18-53 15,-53 53-15,18-18 16,-71-17-16,0-19 16,-36 19-16,-16 0 15,-19-54-15,-17 54 0,17-71 16,1 35-16,52-35 15,-17 0-15,35-35 32,0-36-32,123-17 15</inkml:trace>
  <inkml:trace contextRef="#ctx0" brushRef="#br0" timeOffset="1822.0646">19403 3404 0,'0'0'0,"0"18"16,0 52-1,0 1-15,0 17 16,53 0-16,17 18 16,18-70-16,-17-19 15,17-17-15,18 0 16,-18 0-16,-17-53 16,-36-17-16,-17 17 15,-18-18-15,0-17 16,0 17-16,-53-52 15,17 52-15,-34 36 16,17 35-16,53 0 16,35 0 31,-17 0-47,17 0 15</inkml:trace>
  <inkml:trace contextRef="#ctx0" brushRef="#br0" timeOffset="2400.0609">20320 3616 0,'35'0'31,"18"-35"-31,18 35 16,-1-18-16,-17 18 0,-17-35 16,-72 35 15,-52 53-16,-35-18-15,17-35 16,53 71-16,53-71 16</inkml:trace>
  <inkml:trace contextRef="#ctx0" brushRef="#br0" timeOffset="3494">20955 3298 0,'0'0'0,"0"71"32,35-18-17,-35 88-15,36-17 16,16-1-16,-52-52 15,71-54-15,-71-17 47,-35-53-47,35-17 16,-71-18-16,71-36 16,-17-35-16,17 1 15,0-36-15,0 35 16,0 53-16,17 88 15,54 18-15,-71 0 16,35 0-16,0 124 16,-17-1-16,-18-35 15,0 54-15,0-19 16,0-70-16,0 17 0,-18-34 16,-17-36-16,-36 0 15,36 0-15,18-36 16,17 1-16,0 0 15,0-18-15,0 18 16,17 35-16</inkml:trace>
  <inkml:trace contextRef="#ctx0" brushRef="#br0" timeOffset="4033.9636">21467 3298 0,'0'36'0,"0"34"16,0-52-16,35 88 15,-35-53-15,53 17 16,-18-34-16,-35-36 16,35 0-16,-35 0 46,0-71-46,-35 18 16,-36-18-16,54-17 16,17-53-16,0 53 15,0 0-15,0 17 0,17 36 16,54 35 0,-71-35-16,35 35 0,1 35 15,-19 36-15,-17-19 16,0 19-16,0 0 15,0 17-15,0-53 16,-17 0-16,-19-35 16,1 18-16,-36-18 15,107 0 32,34 0-47,-17 0 16,53 0-16,18 0 15,-89 0-15,18 0 0,-18 70 16,0-70-16,1 36 16,-36-36 15</inkml:trace>
  <inkml:trace contextRef="#ctx0" brushRef="#br0" timeOffset="4366.2491">22102 3175 0,'0'35'16,"0"18"-16,0 18 0,0-1 16,0-17-16,123-18 31,-52-35-31,17 0 15,-18 0-15,-52-35 16,17 0-16,-35 17 16,35-52-16,-70-18 15,-18 52-15,-17 1 16,-54 35-16,1 0 16,-18 0-16,88 35 15,18 1-15,35-19 16,0 18-16,70 1 15,18-36-15,0 0 16</inkml:trace>
  <inkml:trace contextRef="#ctx0" brushRef="#br0" timeOffset="4579.9324">22701 3016 0,'0'0'0,"0"71"16,36-18-16,-36 17 16,35-17-16,-35 18 15,17-71-15,54 35 16,-71-70 15,0-1-15</inkml:trace>
  <inkml:trace contextRef="#ctx0" brushRef="#br0" timeOffset="4776.1009">22578 3104 0,'0'0'0,"0"0"15,35 0 1,18 0-16,18-17 15,17 17-15,-18-35 0,-17 35 16,18 0-16,-36 0 16,0 0-16</inkml:trace>
  <inkml:trace contextRef="#ctx0" brushRef="#br0" timeOffset="5127.9033">23178 3087 0,'0'53'0,"0"17"0,0-34 16,0 16-16,0 19 15,35-36-15,0-17 16,53-18-16,-17 35 15,-54-35-15,54 0 16,-36 0-16,1-35 16,-36 17-16,17-52 15,-17 34-15,0-16 16,-17 16-16,-19-34 16,-70 34-16,54 36 15,-72 0-15,54 0 16,-19 0-16,54 71 0,35-36 15,0 1-15,35-19 16,18 54-16,18-71 16</inkml:trace>
  <inkml:trace contextRef="#ctx0" brushRef="#br0" timeOffset="5615.8224">24007 3016 0,'0'-35'15,"-36"0"-15,-34 35 31,52 0-31,-17 0 16,-1 70 0,36 1-1,0-18-15,0 17 16,0-34-16,36-19 0,-1 54 16,18-71-16,18 0 15,-36 0-15,18 0 16,17 0-16,-34-71 15,-36 71-15,0-17 16</inkml:trace>
  <inkml:trace contextRef="#ctx0" brushRef="#br0" timeOffset="5999.6523">24218 2928 0,'0'0'0,"0"18"0,0 52 15,0 1-15,0-54 16,0 89-16,0-70 16,71-19-16,-36 54 15,0-71-15,18 0 16,18 0-16,-71 0 0,35 0 15,-35 0-15,53-71 16,-53 54-16,0-19 16,0 1-16,-35-124 15,-18 89 1,-18 52-16,18 18 16,-17 0-16,-1 0 15,54 18-15,17 17 16,0 36-1,0-19-15,0-52 16,17 71-16,54-71 0</inkml:trace>
  <inkml:trace contextRef="#ctx0" brushRef="#br0" timeOffset="6267.8818">24518 2893 0,'0'0'0,"18"0"16,52 0 0,-70 35-16,0 53 15,0 71-15,0 0 16,0-71-16,36 18 16,16-53-16,19-18 15,0-35-15,17 0 16,0-35-16,18-18 15,-53-18-15,17 18 0,-34 18 16,-1 0-16,-35-1 16,0 36-1</inkml:trace>
  <inkml:trace contextRef="#ctx0" brushRef="#br0" timeOffset="7042.0468">26000 2699 0,'0'0'0,"0"35"31,0 18-16,35 53-15,0-18 16,1-17-16,-19-19 16,54-52-16,-71 0 15,35 0-15</inkml:trace>
  <inkml:trace contextRef="#ctx0" brushRef="#br0" timeOffset="7320.2857">25947 2611 0,'0'-36'0,"53"36"15,53 0 1,17 36-16,36 52 16,-36 0-16,-35 53 0,18-17 15,-53-36-15,-53 18 16,0-54-16,0 19 15,-17-36-15,-54-17 16,-52-18-16,17 0 16,53 0-16,-53 0 15,88 0-15,18-53 16,0 18 0,0-1-16,53 1 15,18 18-15</inkml:trace>
  <inkml:trace contextRef="#ctx0" brushRef="#br0" timeOffset="7664.0813">27058 3210 0,'0'0'15,"0"-35"1,0 0-16,0-18 16,0 18-16,-35-36 15,35 18-15,-35-18 16,35-17-16,0-53 16,0 124-16,0-19 15,35 36-15,0 0 16,-17 53-16,52 88 15,1-17-15,17-1 16,-53 36-16,1-88 16,-19-54-16,54-17 15,-71 35-15</inkml:trace>
  <inkml:trace contextRef="#ctx0" brushRef="#br0" timeOffset="7829.7234">26864 3175 0,'35'0'15,"54"-35"-15,-19-1 16,-17 19-16,53-18 16,-18 35-16,0-106 15,-53 106-15,1-18 16</inkml:trace>
  <inkml:trace contextRef="#ctx0" brushRef="#br0" timeOffset="8023.8902">27552 2699 0,'70'35'0,"-70"18"15,71 53 1,-53-53-16,-18 17 0,70-34 15,-34-1-15,-36-18 16,35-17-16,-35 36 16,-35-36-1</inkml:trace>
  <inkml:trace contextRef="#ctx0" brushRef="#br0" timeOffset="8216.0552">27305 2699 0,'0'0'0,"35"0"15,53 0-15,177-36 16,-177-16 0,-17 52-16,-18-36 15,-18 36 1,-35-35-16</inkml:trace>
  <inkml:trace contextRef="#ctx0" brushRef="#br0" timeOffset="8563.8537">28063 2946 0,'0'0'0,"36"0"0,-36 70 15,0-105 17,0 0-17,0 17-15,0-53 16,0-17-16,0-53 16,0 53-16,35 0 15,-35 17-15,35 71 16,18 88-1,-53 71 1,71 0-16,-71 0 0,53-53 16,-18-54-16,-35 19 15,71-71-15,-71 35 16,0-35-16,0-35 16,0 0-1</inkml:trace>
  <inkml:trace contextRef="#ctx0" brushRef="#br0" timeOffset="8699.9707">28099 3087 0,'35'-35'16,"18"35"-16,53-36 0,-53-34 15,17 52 1</inkml:trace>
  <inkml:trace contextRef="#ctx0" brushRef="#br0" timeOffset="9638.2768">29139 2575 0,'0'0'0,"0"-35"16,-17 35-16,17 35 31,0 18-16,0 88-15,17-17 0,54-1 16,0-35-16,17-17 16,-53-36-16,18-35 15,18 0-15,-1 0 16,-52-35-16,-18-36 16,70-17-16,-70 0 15,0 53-15,0-71 16,-70-53-16,17 71 15,18 0-15,35 53 16,-36 35-16,36 52 16,0 19-1</inkml:trace>
  <inkml:trace contextRef="#ctx0" brushRef="#br0" timeOffset="10096.1692">29880 3052 0,'0'0'0,"0"35"31,0-70-15,36-1-1,-36-34-15,0 52 16,0-53-16,0-17 0,17-70 15,-17 16-15,0 90 16,0 16-16,0 72 31,71 87-15,-71 0-16,35 1 16,0-18-16,18-71 15,18-35-15,-36 18 16,-17-18-16,52 0 15,-34-18-15,-1-53 16,-35 1-16,0 52 16,0-52-16,0-1 0,-35 54 15,-36-54-15,36 36 16,17 35-16,-17 0 16,35 35-1,0 0 1,0 1-16,35-36 15</inkml:trace>
  <inkml:trace contextRef="#ctx0" brushRef="#br0" timeOffset="10311.8549">30551 2417 0,'0'0'0,"0"52"0,0 19 16,0-36 0,17 18-16,-17 53 15,71-71-15,-36-17 16,0-18 0</inkml:trace>
  <inkml:trace contextRef="#ctx0" brushRef="#br0" timeOffset="10538.049">30833 2505 0,'0'70'31,"0"-34"-31,53 87 16,-53-70-16,70 53 15,-34-71-15,-1 18 16,-18-18 0,-17-35-1,0-35 1,0 0-16</inkml:trace>
  <inkml:trace contextRef="#ctx0" brushRef="#br0" timeOffset="10748.2294">30727 2575 0,'71'-35'16,"-36"35"0,0 0-16,-17 0 15,52 0-15,1-71 16,-71 71-16,17 0 15,54-17 1,-71-18 0</inkml:trace>
  <inkml:trace contextRef="#ctx0" brushRef="#br0" timeOffset="11031.9733">30409 2293 0,'0'0'46</inkml:trace>
</inkml:ink>
</file>

<file path=ppt/ink/ink1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2T00:43:30.475"/>
    </inkml:context>
    <inkml:brush xml:id="br0">
      <inkml:brushProperty name="width" value="0.05292" units="cm"/>
      <inkml:brushProperty name="height" value="0.05292" units="cm"/>
      <inkml:brushProperty name="color" value="#FF0000"/>
    </inkml:brush>
  </inkml:definitions>
  <inkml:trace contextRef="#ctx0" brushRef="#br0">23054 4225,'44'0,"0"0,9 0,-18 0,-8 0,8 0,0 0,1 0,-36-27,26 27,9 0,18 0,-9 0,9 0,-17-35,-10 35,9 0,1 0,17 0,-27 0,9-27,1 27,-1 0,-9 0,10 0,-1 0,-35-35,35 35,-8 0,8 0,0 0,0 0,-8 0,-27-35,35 35,0 0</inkml:trace>
  <inkml:trace contextRef="#ctx0" brushRef="#br0" timeOffset="339338.7486">31776 9507,'0'0,"53"0,-114 27,-1-27,-26 35,-9-35</inkml:trace>
  <inkml:trace contextRef="#ctx0" brushRef="#br0" timeOffset="390267.6256">25444 7946,'-35'0,"0"0,-1 0,10 0,26 36,0-1,-35-35,35 26,-36 10,36-1,0 0,-35-35,35 27,0 8,0 0,0 0,0-8,0 8,0 0,0 1,0-10,0 9,0 1,0-1,0-9,0 10,0-1,0 0,0-8,0 8,0 0,26-35,-26 36,0-10,36-26,-1 0,-9 0,10 0,-1 0,18 0,-9 0,9 0,-18 0,-8 0,8 0,-35 35,53-35,-27 0,10 0,-1 0,0 0,-8 0,8 36,18-36,-9 0,-9 0,0 0,1 0,-36-27,26 27,9 0,1 0,17 0,-53-35,44 35,-9 0,0 0,-8 0,8 0,-35-27,35 27,1 0,8-35,9 35,-18-35,-9 35,-26-35,36 35,-36-27,35 27,-35-35,35 35,-35-35,27 35,-27-36,53 10,-18 26,-35-35,35 35,-35-36,27 1,-27-9,0-9,0 18,35 35,-35-27,0-8,0 0,0-1,-27 36,27-26,0-9,-26 35,26-36,-35 1,35 9,-36 26,36-36,-35 36,9 0,26-35,-36 35,1 0,35-35,-35 35,8 0,-26 0,1 0,7 0,-7 0,-1 0,8 0,10 0,0-27,8 27,-25 0,16 0,-8 0,9 0,0 0,-1 0,10 0,-27 0,0 0,27 0,-10 0,1 0,-18 0,9 0,-9 0,53 18,-44-18,9 0,-1 35,1-35,-9 0,44 36,-35-36,0 0</inkml:trace>
  <inkml:trace contextRef="#ctx0" brushRef="#br0" timeOffset="402940.2246">14526 8784,'0'0,"26"0,-26 27,62-27,-9 0,17 0,-26 26,-8-26,-1 0,9 0,-9 0,18 0,-9 0,-8 0,-1 0,9 0,-9 0,1 0,-1 0,9 0,9 0,-18 0,-8 0,8 0,0 0,0-18,-8 18,26 0,-18 0,0 0,-8 0,8 0,0 0,1 0,-10 0,9 0,1 0,8 0,-9 0,0 0,18 0,-9 0,-8 0,-1 0,-9 18,10-18,17 0,-9 0,-9 0,18 0,-18 0,-8 0,8 0,18 0,-9 0,9 0,-18 0,9 0,-9 0,1 0,-1 0,-9 0,27 0,-17 0,-10 0,9 0,1 0,-1 0,-9 0,10 0,-1 0,0 0,-8 0,8 0,0 0,0 0,-8 0,8 0,18 0,-18 0,-8 0,8 0,0 0,10 0,7 0,-16 0,-1 0</inkml:trace>
  <inkml:trace contextRef="#ctx0" brushRef="#br0" timeOffset="458812.6348">14226 9534,'-18'0,"-17"0,35 26,-35-26,35 36,-36-36,36 35,0-9,0 10,0-1,0 0,0-8,0 8,0 0,-26-35,26 35,0-8,17-27,-17 35,36-35,-36 35,0 1,35-36,-35 26,0 9,35-35,-35 36,0-1,0-9,27 10,-27-1,35 0,-35-8,0 8,35-35,-35 35,0 1,36-36,-36 26,26 9,9 1,1-36,-1 0,9 0,9 0,-18 0,-8 0,8-27,0 27,0 0,-8 0,-27-35,35 35,18 0,-9 0,9-27,-18 27,-8 0,8 0,0 0,1 0,-10 0,9 0,1 0,-1 0,9 0,-9 0,1 0,-1 0,9 0,-9 0,1 0,-10 0,9 18,1-18,-1 0,-9 0,27 0,-17 0,-1 0,-9 0,27 0,0 0,-26 0,8 0,0 0,0 0,-8 0,8 0,0 0,1 0,-10 0,45 0,-10 35,-25-35,-1 0,0 0,-8 0,8 0,0 0,1 0,-10 0,9 0,1 0,-1 0,-9 36,10-36,-1 0,0 0,-8 0,8 0,0 0,0 0,-8 0,8 0,0 0,10 0,7 0,-16 0,-1 0,-9 0,10 0,-1 0,0 0,-8 0,8 35,18-35,-27 0,10 0,-1 0,18 0,-27 0,10 0,-1 0,-35-27,44 27,9 0,0 0,-9 0,-44-35,53 35,-18 0,-8 0,8 0,0 0,0 0,10 0,7 0,-16 0,-10 0,27 0,-18 0,1 0,-10 0,27 0,-18 0,-8 0,8 0,-35 27,35-27,18 0,-9 0,9 0,-9 0,-8 0,-1 0,-35-27,35 27,-8 0,-27-35,35 35,-35-27,35 27,-35-35,35 35,-35-35,27 0,-27 8,0-8,0 0,0-10,0-7,0-1,0 26,0-8,0 0,0-18,0 26,0-26,0 18,0-9,35-9,-35 0,0 9,0-9,-26 53,26-35,0 8,-27 27,27-35,-35 35,35-35,-35 35,-1-35,10 35,-27 0,53-27,-62 27,27 0,-18 0,9 0,-9 0,0 0,27 0,-10 0,1 0,-18 0,9-35,9 35,0 0,8 0,-8-35,0 35,-1 0,10 0,-9 0,-1 0,1 0,9 0,-10 0,1 0,0 0,8-36,-8 36,0 0,-1 0,10-26,-27 26,-17 0,8 0,27 0,-1 0,10 0,-10 0,1 0,0 0,8 0,-8 0,0 0,0 0,-27 0,27 0,-1 0,10 0,-9 0,-1 0,1 0,9 0,-10 0,1 0,0 0,8 0,-8 0,0 0,-1 0,10 0,-9 0,-1 0,1 0,9 0,-10 0,1 0,0 0,8 0,-8 0,-18 0,9 0,9 0,0 0,-10 0,10 0,0 0,0 0,8 0,-8 17,0-17,-1 0,10 0,-9 0,-1 0,1 0,9 0,-10 0,1 0,0 0,8 0,-8 36,0-36,0 0,8 0,-8 0,-18 35,18-35,-10 0,-7 0,16 0,10 0,26 35,-53-35,0 0,27 0,-10 0,-17 0,53 27,-44-27,-9 0,0 0,53 35,-44-35,-9 0,9 0,-9 35,0-35,27 0,-27 0,18 0,35 36,-35-36,-10 0,45 26,-35-26,0 0,8 0,-8 0,-18 0,18 0,8 0,45 0</inkml:trace>
  <inkml:trace contextRef="#ctx0" brushRef="#br0" timeOffset="589816.7642">22587 10530,'35'0,"0"0,18 0,26 0,18 0,27 0,-9 0,35 0,-9 0,9 0,-18 0,-26 0,-62 0,-97 0,-35 0</inkml:trace>
  <inkml:trace contextRef="#ctx0" brushRef="#br0" timeOffset="590064.5094">22498 10619,'0'0,"27"0,70 0,70-18,54 18,-27-53,18 53,-27 0,-18 0,-17-35,-35 35,-36 0,-26 0,-17-35</inkml:trace>
  <inkml:trace contextRef="#ctx0" brushRef="#br0" timeOffset="590283.7868">22834 10539,'0'0,"0"36,88-36,44 0,71 0,44 0,35 0,0 0,-17 0,-106 0,-54 0,-78 0,-45 0,-52 0</inkml:trace>
  <inkml:trace contextRef="#ctx0" brushRef="#br0" timeOffset="810096.3086">19147 12700,'-35'0,"-1"0,63 0,26 0,-18 0,27 0,-9 18,-27-18,27 0,-18 0,27 0,-9 0,0 0,-27 0,10 0,-1 0,0 0,-8 0,8 0,0 0,9 0,-8 0,-1 0,18 0,-9 0,-9 0,1 0,8 0,9 0,-1 0,-7 0,7 0,-7 0,7 0,1 0,-26 0,8 0,18 0,-9 0,-9 0,18 0,-17 0,-10 0,9 0,1 0,8 0</inkml:trace>
  <inkml:trace contextRef="#ctx0" brushRef="#br0" timeOffset="822900.6322">21361 12823,'0'27,"26"-27,9 0,-8 35,8-35,18 0,-9 0,9 0,18 0,8 0,0 0,27 0,-9-26,0 26,0 0,-9 0,-26-27,9 27,-10 0,10 0,-9 0,8 0,-8 0,9 0,-10 0,10 0,-9 0,-9 0,-18 0,-9 0,10 0,-36-35,35 35,0 0,-8 0,8-35,-35-1</inkml:trace>
  <inkml:trace contextRef="#ctx0" brushRef="#br0" timeOffset="1.27012E6">26661 12788,'0'27,"35"-27,54 0,25 0,36 0,27 0,-45 0,-17 0,-27 0,-27 0,-8 0,-17 35,-10-35,9 0,1 0</inkml:trace>
  <inkml:trace contextRef="#ctx0" brushRef="#br0" timeOffset="1.2714E6">28628 12815,'0'0,"26"0,1 0,26 0,8 0,10-18,-9 18,8 0,-8-35,-9 35,-18 0,9 0,27 0,-36 0</inkml:trace>
  <inkml:trace contextRef="#ctx0" brushRef="#br0" timeOffset="1.2738E6">28575 12929,'-35'0,"35"-35,0 0,-27-1,27 10,0-9,0-1,0-8,0 9,0 0,0 0,0 8,0-8,0 0,-35 35,35-53,0 26,0-8,-35 35,35-53,0 26,0-8,0 0,0 0,0 8,0-8,-36 0,36-1,45 36,7 0,-25 0,8-26,0 26,1 0,8 0,9 0,-18 0,-9 0,10 0,-1 0,0 0,9-35,-8 35,-1 0,27 0,-27 0,0 0,1 0,-10 0,-26-36,35 36,1 0,-36 27,0 8,0 9,0 9,35-53,-35 44,0-9,0 1,26-36,-26 35,0-9,0 10,0-1,0 0,36-35,-36 27,0 26,0 0,35-9,-35-9,35-35,-35 35,0 1,27-36,-27 26,0 9,0 1,35-36,-35 35,0-9,-44-26,0 36,8-36,1 0,-9 35,-27-35,27 0,-9 0,1 0,7 35,10-35,0 0,0 0,-10 0,10 0,35 27,-35-27,-9 35</inkml:trace>
  <inkml:trace contextRef="#ctx0" brushRef="#br0" timeOffset="1.27593E6">30083 12797,'0'0,"-35"0,0 0,8 0,-8 0,0 0,96 0,-17 18,27-18,8 0,1 0,8-18,-9 18,-8-35,-27 35,9 0,-18 0,-8 0,8-36,0 36,0 0,10 0,7 0,1 0,-26-35,26 35,0 0,-27 0,9 0,1 0,8 0,9 0,0 0,-27 0,9 0,1-26,16 26,-7 0,-45-36,53 36,8 0,-25 0,34 0,-43-35,43 35,-26 0,9 0,0 0,-9 0,-9 0,1 0,-36 27,61-27,-25 0,17 0,-27 0,27 0,-18 0,1 0,-10 0,9 0,1 0,8 0,9 0,-1 0,-7 0,-10 35,18-35,-9 0,9 0,-18 0,9 0,-9 0,1 0,-1 0</inkml:trace>
  <inkml:trace contextRef="#ctx0" brushRef="#br0" timeOffset="1.27995E6">15152 13732,'-35'0,"61"0,18 0,-9 26,1-26,8 0,9 0,0 0,-9 0,9 0,0 0,-9 0,9 0,-18 0,-9 0,10 0,-1 0,9 0,-9 0,0 0,1 0,-10 0,9 0,1 0,17 0,-27-17,9 17,1 0,-1 0,9 0,9 0,-18 0,-8 0,26 0,-18 0,-9 0,10 0,-1 0,0 0,-8 0,8 0,0 0,0 0,-8-36,8 36,1 0,16 0,-7 0,7 0,-16 0,-10 0,45 0,-27 0,9 0,0 0,8 0,-25 0,-1 0,-9 0,10 0,-1 0,0-35,9 35,-8 0,-1 0,0 0,9 0,-8 0,-1 0,-9 0,27 0,0 0,-9 0,-44 27,53-27,-18 0,-8 0,8 0,0 0,1 0,-10 0,9 0,1 0,-1 0,-9 0,10 0,-1 0,0 0</inkml:trace>
  <inkml:trace contextRef="#ctx0" brushRef="#br0" timeOffset="1.28273E6">18874 12929,'-18'0,"-35"0,18 18,35 35,-44 17,44 10,0 17,17-9,19-26,17 8,-9-26,26-8,-8-36,-9 0</inkml:trace>
  <inkml:trace contextRef="#ctx0" brushRef="#br0" timeOffset="1.28311E6">19156 13009,'0'44,"-53"0,18 26,35-8,-36-9,36-18,0-8,62-27,-27 53,9-53,9 0,-17 0,-10 35,27-35,-18-44,-8 9</inkml:trace>
  <inkml:trace contextRef="#ctx0" brushRef="#br0" timeOffset="1.28349E6">19597 13379,'0'0,"0"-53,0 18,0-18,0 9,0-9,26 18,10 8,-10 80,-26 18,0-10,35 10,-35-27,0-9,36 1,-36-10,-27-44</inkml:trace>
  <inkml:trace contextRef="#ctx0" brushRef="#br0" timeOffset="1.28365E6">19500 13344,'0'0,"0"-35,35 35,0-36,18 36,-9 0,9 0,0 0,-26-35</inkml:trace>
  <inkml:trace contextRef="#ctx0" brushRef="#br0" timeOffset="1.28386E6">19782 13106,'18'0,"35"0,-18 44,0-9,-8-8,8-27,0 35,0-35,10 0</inkml:trace>
  <inkml:trace contextRef="#ctx0" brushRef="#br0" timeOffset="1.28406E6">20170 13062,'0'0,"0"35,-26 35,26 27,-36 0,36 18,-35-9,35-9,0-18,0-8,0-27,0-9</inkml:trace>
  <inkml:trace contextRef="#ctx0" brushRef="#br0" timeOffset="1.28473E6">20399 13106,'-44'44,"18"9,-9 8,35 10,0-27,0 9,35-9,18-9,0-35,-9 0,-9 0,18 0,-53-26,0-1</inkml:trace>
  <inkml:trace contextRef="#ctx0" brushRef="#br0" timeOffset="1.28489E6">20276 13344,'44'0,"-18"0,10 0,-1-18</inkml:trace>
  <inkml:trace contextRef="#ctx0" brushRef="#br0" timeOffset="1.28506E6">20276 13220,'0'0,"0"-26,44 26,0-35,9 35</inkml:trace>
  <inkml:trace contextRef="#ctx0" brushRef="#br0" timeOffset="1.2856E6">20682 13106,'35'0,"-35"61,26-25,-26 8,0 26,36-8,-36 9,0-27,0-9,0 0,0-61,0-9,0-10,0-7,-27-10,27-26,0 8,0 10,27 8,-27 27,70-1,-43 36,8 0,0 0,0 27,-35 26,0 9,-26-10,-9-7,-1-10,10-35,-9 35,-18-35,53 35,62-35,-1 0,-8 27,-9-27,-8 0,-1 0</inkml:trace>
  <inkml:trace contextRef="#ctx0" brushRef="#br0" timeOffset="1.28719E6">21352 13141,'0'-35,"35"35,18 0,0 0,-9 0,-9 0,-35 26,-44 9,0-35,-9 36,9-36,97 0,18 0,-27 26,9-26,-9 71,-9-36,-35-9,0 10,0 17,-71-53,19 44,7-44,-7 0,16 0,36-36</inkml:trace>
  <inkml:trace contextRef="#ctx0" brushRef="#br0" timeOffset="1.28763E6">21696 13159,'62'0,"-1"0,-8 0,9 0,-9 44,-18 0,-35 44,27 9,-27 0,0 0,0 9,-18 35,18-106,0 1,-35-36,35-45</inkml:trace>
  <inkml:trace contextRef="#ctx0" brushRef="#br0" timeOffset="1.30466E6">23777 15866,'0'-26,"27"26,8 0,0 0,-8 0,26 0,0 0,8 0,10 0,-9 0,-10 0,-7 0,7 0,-16 0,8 0,9 0,17 0,-26 0,9 0,-9 0,62 0,-79 17,8-17,0 0,1 0,-10 0,9 0,1 0,16 0,-25 0,8 0,18 0,-26 0,8 0,0 0,0 0,-8 0,8 0,18 0,-18 0,-8 0,26 0,0 0,-27 0,9 0,1 0,-1 0,9 0,-9 0,1 0,-10 0,9 0,1 0,-1 0,-9 0,-26-17,0-19</inkml:trace>
  <inkml:trace contextRef="#ctx0" brushRef="#br0" timeOffset="1.36036E6">14499 13988,'0'17,"0"36,0-18,0 10,0-10,0 0,0 18,0-9,27-44,-27 35,0 1,0-10,0 27,0-18,0 1,0-10,0 9,0 18,0-26,0 8,35-35,-35 35,0 1,35-10,-35 9,35-35,-8 36,26-36,-18 0,27-27,-27 27,0 0,1 0,8-35,9 35,-18-27,9 27,9 0,-18-35,-8 35,26 0,0 0,-9 0,-9 0,18 0,-9 0,-9 0,1 0,-10 0,9 0,1 0,-1 0,9 0,-9 0,0 0,1 0,-10 0,9 0,1 0,-1 0,-9 0,10 0,-1 0,0-35,-8 35,8 0,0 0,1 0,-10 0,27 0,-18 0,-8 0,8 0,0 0,1 0,-10-35,9 35,1 0,-1 0,9 0,9 0,0 0,-27 0,10 0,16 0,-7 0,7 0,1 0,-26-27,26 27,-18 0,-9 0,10 0,17 0,-18 0,9 0,-9 0,1 0,-10 0,9 0,1 0,-1 0,-9 0,10 0,-1 18,0-18,-8 0,8 0,0 0,0 0,-8 0,8 0,0 0,18 0,-26 0,26 0,-18 0,-8 0,8 0,0 0,18 0,-9 0,-44 35,35-35,1 0,8 0,-9 35,0-35,9 0,-8 0,-1 0,0 0,-8 0,8 36,0-36,18 0,-26 0,8 0,0 0,0 0,-35 26,45-26,-10 0,0 0,-8 0,8 0,0 0,0 0,-8 0,-27-18,0-17,35 35,-35-35,0 0,0 8,0-26,0-9,0 27,0-18,0 9,0-9,0 0,0 9,-26 44,26-35,0 0,0-1,0 10,-27-27,27 18,0-9,0 8,-35 1,0 35,-1 0,-8 0,9 0,-27 0,27 0,0 0,-1 0,10 0,-9 0,-1 0,1 0,9 0,-10 0,1 0,-18 0,9 0,-26 0,8 0,-9 0,27 0,9 0,0 0,-1 0,10 0,-27 0,53-35,-53 35,27 0,-10 0,1 0,-9 0,-27 0,10 0,8 0,0 0,26 0,-8 0,0 0,-1 0,10 0,-9 0,-1 0,1 0,-9 0,-9 0,-9 0,-8 0,8 0,9 0,18 0,0 0,8 0,-26 0,18 0,9 0,-10 0,1 0,0 0,8 0,-8 26,0-26,-1 0,10 0,-9 0,-1 0,1 0,9 0,-10 0,1 36,0-36,8 0,-8 0,-18 0,9 35,9-35,-18 0,18 0,-9 0,-9 0,17 0,10 0,-9 0,-1 0,45 0,-35 0,-1 0,-8 0,0 0,-1 0,10 0,-9 0,-18 0,9 0,-9 0,0 0,9 0,-9 26,18-26,8 0,-8 0,-18 0,9 0,-9 0,18 0,-10 0,10 0,0 0,-18 0,27 0,-10 0,1 0,0 0,-27 0,27 0,-9 0,8 0,36 18,0 17</inkml:trace>
  <inkml:trace contextRef="#ctx0" brushRef="#br0" timeOffset="1.38311E6">29078 15558,'0'35,"0"0,0 18,0-9,0 9,0 0,0-9</inkml:trace>
  <inkml:trace contextRef="#ctx0" brushRef="#br0" timeOffset="1.38361E6">29104 15443,'0'0,"0"53,0 0,27-18,8-9,0-26,9 53,9-53,-18 0,-8 0,26-61,-53 34,0-8,0 0,0 79,0 0,0 9,0 0,79-27,-8-26,-27 0,9 0,-18 0,-35-35,35-18,-35 9,0-27,-26 9,26-26,-53 27,53 8,0 17,0 98,0-18</inkml:trace>
  <inkml:trace contextRef="#ctx0" brushRef="#br0" timeOffset="1.38385E6">29924 15258,'0'0,"0"26,0 18,0 9,0 0,0-9,36-9,-36 1,44-36,9-27</inkml:trace>
  <inkml:trace contextRef="#ctx0" brushRef="#br0" timeOffset="1.38423E6">30207 15205,'0'44,"0"-9,-27 9,27 9,0 0,27-9,-27 9,53-18,-27-8,-26-45,-18-17,18 0,-53-1,53-8,0-9,0-8,0-10,0 9,0 27,27 0,-27-1,44 36,-44-26,53 26,-18 0,-35 53,0-18,0 18</inkml:trace>
  <inkml:trace contextRef="#ctx0" brushRef="#br0" timeOffset="1.3844E6">30145 15452,'26'0,"27"0,9 0,9-27,-10 27,-25 0,16-35</inkml:trace>
  <inkml:trace contextRef="#ctx0" brushRef="#br0" timeOffset="1.3846E6">30736 15293,'0'106,"0"-53,0-27,35 9,9 18,-9-53,1 0</inkml:trace>
  <inkml:trace contextRef="#ctx0" brushRef="#br0" timeOffset="1.38482E6">30762 15046,'0'0,"-35"0,35 18</inkml:trace>
  <inkml:trace contextRef="#ctx0" brushRef="#br0" timeOffset="1.38521E6">29854 15011</inkml:trace>
  <inkml:trace contextRef="#ctx0" brushRef="#br0" timeOffset="1.39579E6">31062 15566,'0'62,"0"-27,0 1,-26-36,26 44,0-9</inkml:trace>
  <inkml:trace contextRef="#ctx0" brushRef="#br0" timeOffset="1.39645E6">31362 15161,'0'-36,"-27"36,-17 0,9 0,0 62,0-18,35 9,0-18,0-8,0 8,44 0,17-35,10 0,8 0,-8 0,-36 0</inkml:trace>
  <inkml:trace contextRef="#ctx0" brushRef="#br0" timeOffset="1.39695E6">31926 15108,'0'-44,"-44"44,-9 0,9 0,-9 17,53 36,62-18,0-35,8 0,-26 27,-8-27,-36 53,35-18,-35 0,-26 9,-27 9,-9-17,-9-10,10-26,8 35,26-35,27-26,0-1,0-25,0 16</inkml:trace>
  <inkml:trace contextRef="#ctx0" brushRef="#br0" timeOffset="1.39749E6">32191 15416,'0'0,"26"-26,-26-27,0 27,0-27,0-9,0-9,0 18,0 27,-17 26,17 18,0 17,17 0,36 0,-17-35,-36-26,44-9,-44-9,53-9,-53 17,35 1,0 115,-35-19,0 10,0-9,27-10,-27-16,0-10,0 9</inkml:trace>
  <inkml:trace contextRef="#ctx0" brushRef="#br0" timeOffset="1.39786E6">32561 15460,'0'-35,"0"0,0 0,0-9,0-27,27 9,-27-8,44 34,9 10,-18 26,-8 53,-27 0,35-9,-35 9,0-18,35 0,-35-8,0 8</inkml:trace>
  <inkml:trace contextRef="#ctx0" brushRef="#br0" timeOffset="1.39803E6">32500 15311,'88'0,"-26"0,-10 0,-7 0,-10 0,-35-36</inkml:trace>
  <inkml:trace contextRef="#ctx0" brushRef="#br0" timeOffset="1.40054E6">33029 15064,'0'-36,"35"36,-35-35,-26 106,-1-1,-8-8,0 8,-1-17,36 9,-44-9,44-27,0 27,18-53</inkml:trace>
  <inkml:trace contextRef="#ctx0" brushRef="#br0" timeOffset="1.4009E6">33382 15161,'0'-36,"-27"36,27-35,-53 35,27 0,-10 0,1 0,0 44,35 9,-27-9,27 9,0-9,53-9,0 1,9-36,9 35,-27-35,-9 0,0-26</inkml:trace>
  <inkml:trace contextRef="#ctx0" brushRef="#br0" timeOffset="1.40111E6">33690 15072,'0'45,"-17"-10,17 0,0 9,0-9,17-35</inkml:trace>
  <inkml:trace contextRef="#ctx0" brushRef="#br0" timeOffset="1.40137E6">33637 14993,'36'44,"-1"0,0 9,-35 0,53-9,-53-9,0 1,-26 8,-27-44,9 35,-9-35,17 0,1 0,-9 0</inkml:trace>
  <inkml:trace contextRef="#ctx0" brushRef="#br0" timeOffset="1.40243E6">31380 15769,'0'-35,"-27"35,-8 0,-27 0,27 0,-18 44,26-9,-8 9,35 9,-35 18,35-27,26 9,10-18,8-35,44 27,-26-27,-9 0,-18 0,-35-18,26 18</inkml:trace>
  <inkml:trace contextRef="#ctx0" brushRef="#br0" timeOffset="1.40293E6">31812 15734,'-27'-27,"-8"27,0 0,8 0,-8 0,35 18,0 35,0-18,53 1,0-36,0 44,-9-44,9 53,-18-18,-35-9,0 10,0-1,-79 0,35-35,-9 27,17-27,1 0,9-18,26-17,0-1,17 36</inkml:trace>
  <inkml:trace contextRef="#ctx0" brushRef="#br0" timeOffset="1.40346E6">32191 15990,'26'-18,"-26"-53,0 36,0-9,0-9,0-9,0 27,0 79,0-17,0 8,53-35,-17 0,-1 0,-9-26,10-36,-36 27,0-1,35 36,-35 62,0 0,0-9,0 0,0-27,0 9,35 1,-8-1</inkml:trace>
  <inkml:trace contextRef="#ctx0" brushRef="#br0" timeOffset="1.40382E6">32597 16025,'0'0,"0"35,0-61,0-10,0 10,17-9,-17-18,0 9,36-27,-1 9,0 10,-8 16,-27 116,0-1,35-8,-35-10,0-8,35-9,-35-8,35-36,-35-27</inkml:trace>
  <inkml:trace contextRef="#ctx0" brushRef="#br0" timeOffset="1.40398E6">32614 15919,'0'0,"71"0,-9-35,8 35,-17-27,-9 27,-9-35,1 35,-10-53</inkml:trace>
  <inkml:trace contextRef="#ctx0" brushRef="#br0" timeOffset="1.40418E6">33143 15593,'0'35,"0"18,-17-9,17 27,0-18,0-9,-35 9,35-9,0-9,0 18,-53-18,53-8,-27-27</inkml:trace>
  <inkml:trace contextRef="#ctx0" brushRef="#br0" timeOffset="1.40455E6">33443 15822,'0'-35,"0"0,0 8,-26 27,26-35,-27 35,-43 26,35 1,35 26,-27 0,27-9,0 9,35-9,18 9,0-18,-9-35,-8 35,17-35,-27-44</inkml:trace>
  <inkml:trace contextRef="#ctx0" brushRef="#br0" timeOffset="1.40539E6">33664 15946,'0'35,"0"-9,26-26,-26-17,0-36,0 0,0 9,0-27,0 9,0 10,0 16,0 63,36 8,-36 9,35 9,-35-18,35 1,-8 8</inkml:trace>
  <inkml:trace contextRef="#ctx0" brushRef="#br0" timeOffset="1.40558E6">33620 15866,'53'0,"0"0,-1 0,-7 0,-10 0,-35-26</inkml:trace>
  <inkml:trace contextRef="#ctx0" brushRef="#br0" timeOffset="1.42073E6">20135 15875,'62'0,"-27"0,-9-18,10 18,16 0,-25 0,26 0,17 0,-43 0,8 0,0 0,1-35,-10 35,9 0,1 0,-36-35,44 35,-9 0,0 0,18 0,-26 0,8 0,18 0,-9 0,9 0,-18 0,-8 0,26 0,-1 0,-7-35,8 35,-18 0,-9 0,-26-27,36 27,16 0,-7 0,25 0,-17 0,-9 0,9 0,-9 0,-9 0,1 0,-1 0,-9 0,10 0,-36 18,53-18,-9 0,-9 0,0 0,1 0,8 0,-9 0,0 0,9 0,-8 0,-1 0,0 0,9 0,-9 0,1 0,-1 0,9 0,9 0,-18 0,-8 0,8 0,-35 35,35-35,9 0,9 0,-17 0,-1 0,-9 0,10 0,-1 0,0 0,-8 0,8 0,0 0,1 0,-10 0,9 0,-35 35</inkml:trace>
  <inkml:trace contextRef="#ctx0" brushRef="#br0" timeOffset="1.4614E6">26652 15875,'-35'0,"79"0,-9 0,-8 0,8 0,18 0,-9 0,-9 0,1 0,-1 0,-8 0,8 0,0 0,0-18,9 18,9 0,-17 0,8 0,9 0,-18 0,-9 0,27-35,-17 35,8 0,9 0,-1 0,-25 0,8 0,1 0,16 0,-25 0,8 0,0 0,1 0,8 0,9 0,-9 0,9 0,-18 0,0 0,9 0,9 0,-17 0,8 0,-9 0,0 0,-8 0,8 0,18 0,-18 0,-8 0,-27-35</inkml:trace>
  <inkml:trace contextRef="#ctx0" brushRef="#br0" timeOffset="1.48755E6">25850 18080,'0'26,"0"10,0 17,0-18,0-9,35 10,-35-1,44-35,-44 35,35-35</inkml:trace>
  <inkml:trace contextRef="#ctx0" brushRef="#br0" timeOffset="1.48814E6">26211 17886,'0'0,"0"26,0 10,0-10,0 9,0 18,0-97,0 9,0-9,-17-9,17 9,-36-27,36 9,0-8,27 17,-1 27,10 26,-1-36,0 36,-8 44,-27 0,35 27,-35-9,0 8,-44-26,17-8,-8-1,0-35,0 35,35-61,26 26,27 0,-53 35,44 0,-9 1,1-36,-1 53,9-53,9 0,0-27,-27-26</inkml:trace>
  <inkml:trace contextRef="#ctx0" brushRef="#br0" timeOffset="1.48847E6">26714 17674,'-26'0,"26"35,0 1,0 17,0-18,0-9,35 10,0-36,0 53,18-53,-9 0,-8 0,-1 0</inkml:trace>
  <inkml:trace contextRef="#ctx0" brushRef="#br0" timeOffset="1.48862E6">26670 17877,'53'0,"17"0,-8-26</inkml:trace>
  <inkml:trace contextRef="#ctx0" brushRef="#br0" timeOffset="1.48877E6">26705 17692,'0'-35,"53"35</inkml:trace>
  <inkml:trace contextRef="#ctx0" brushRef="#br0" timeOffset="1.48919E6">27076 17762,'0'0,"35"36,-35-1,26-9,-26 10,36-1,17 0,-27-35,-44-44,-17 9,0-9,0-9,35-18,-27 27,27-9,0 9,18-9,17 18,0 35,1-44,-10 44,27 35,-53 18,0-9,0 9,-26-18,-1 1,-26-10,0-26,9 53,9-53,61 0,1-44</inkml:trace>
  <inkml:trace contextRef="#ctx0" brushRef="#br0" timeOffset="1.48944E6">27614 17621,'0'0,"0"44,0-8,0-10,0 9,35-35,0 53,18-53,-18 0,-8 0,8 0</inkml:trace>
  <inkml:trace contextRef="#ctx0" brushRef="#br0" timeOffset="1.48961E6">27481 17745,'36'0,"17"0,17 0,-8 0,8-36,-43 36</inkml:trace>
  <inkml:trace contextRef="#ctx0" brushRef="#br0" timeOffset="1.48974E6">27578 17621,'0'0,"0"-35,71 35,35-62</inkml:trace>
  <inkml:trace contextRef="#ctx0" brushRef="#br0" timeOffset="1.49063E6">28072 17630,'0'35,"0"1,0-10,27 27,-27 0,0-27</inkml:trace>
  <inkml:trace contextRef="#ctx0" brushRef="#br0" timeOffset="1.49083E6">27922 17657,'44'0,"9"-53,-9 53,9-44,0 44,-9 0,-8-36,17 36</inkml:trace>
  <inkml:trace contextRef="#ctx0" brushRef="#br0" timeOffset="1.49101E6">28381 17524,'0'106,"0"-53,35-53,-35 44</inkml:trace>
  <inkml:trace contextRef="#ctx0" brushRef="#br0" timeOffset="1.4912E6">28593 17560,'0'0,"0"52,0-16,0-1,0-9,35 27</inkml:trace>
  <inkml:trace contextRef="#ctx0" brushRef="#br0" timeOffset="1.49147E6">28522 17392,'27'44,"17"-18,9 10,-1 17,-7-27,7 27,-16 0,-36-9,0 9,0 0,-27-27,-26-26,9 53,-9-53,18 0,0 0,35-44,0 18</inkml:trace>
  <inkml:trace contextRef="#ctx0" brushRef="#br0" timeOffset="1.49183E6">28963 17542,'0'35,"0"0,0 18,27-9,25-8,10-36,9 35,-18-35,-27 0,-26-26,35 26,-35-62,0 9,0 0,-53 9,1-9,-19 18,27 35,-9 0,18 0,35 44,-27-9,27 9,0-9,36 1,-1-36</inkml:trace>
  <inkml:trace contextRef="#ctx0" brushRef="#br0" timeOffset="1.49225E6">29298 17462,'0'0,"0"89,0-45,0 9,0-18,0-9,27 10,-27-1,0-61,0-10,-27 10,27-9,0-1,0-8,0-9,0 0,27 27,17-9,-9 35,-35 35,0 35,0-8,-35 9,35-18,0-9,0-9,35-35,18 53,9-53,-9 0,-18 0,-35-44,0 9,0-10</inkml:trace>
  <inkml:trace contextRef="#ctx0" brushRef="#br0" timeOffset="1.49248E6">28584 17454,'0'26</inkml:trace>
  <inkml:trace contextRef="#ctx0" brushRef="#br0" timeOffset="1.49363E6">29783 17868,'0'27,"36"43,-36-43,-45 26,-16-53</inkml:trace>
  <inkml:trace contextRef="#ctx0" brushRef="#br0" timeOffset="1.49428E6">30233 17427,'0'53,"0"0,0 9,0-9,0-18,0 9,35-9,-8 1</inkml:trace>
  <inkml:trace contextRef="#ctx0" brushRef="#br0" timeOffset="1.49448E6">29968 17524,'0'0,"53"-35,-9 0,27 8,-9 27,8-53,-8 53,-9 0,-18 0</inkml:trace>
  <inkml:trace contextRef="#ctx0" brushRef="#br0" timeOffset="1.49497E6">30542 17515,'0'0,"0"53,-36-26,36 26,0-18,0 9,0-9,0 18,0-26,27-27,-27 35,0-61,0-1,0-26,0 0,-27 27,27-9,0-1,0-8,0-9,0 0,53 27,0-9,0 35,-9 0,-8 0,-1 26,-35 18,-27 9,-8-9,-9-9,-9-35,18 53,8-53,63 44,-1-44,-35 53,62-53,-9 53,0-53,-9 0,-9 0</inkml:trace>
  <inkml:trace contextRef="#ctx0" brushRef="#br0" timeOffset="1.49531E6">30868 17815,'0'0,"0"27,27-27,-27-53,0 18,0-1,0 10,0-27,0 18,0 8,0-26,35 53,-9 0,-26 44,53 0,-53 9,35-17,-35-10,36 9,-36 1,26-36,-26 35</inkml:trace>
  <inkml:trace contextRef="#ctx0" brushRef="#br0" timeOffset="1.49546E6">30833 17798,'26'0,"27"0,-9-27,27 27,-18-53,-27 53</inkml:trace>
  <inkml:trace contextRef="#ctx0" brushRef="#br0" timeOffset="1.49588E6">31203 17833,'0'-44,"0"9,0-1,0 10,0-9,18-1,-18 1,35 35,0 44,-35-9,36 1,25-10,-25-26,-1 0,-35-18,26 18,-26-52,0 16,0 1,-17 9,17-10,-36 36</inkml:trace>
  <inkml:trace contextRef="#ctx0" brushRef="#br0" timeOffset="1.49623E6">31706 17507,'0'0,"-27"0,27-36,-35 36,9 0,-10 0,36 44,53 9,0-53,0 27,-26-27,-27 35,35-35,-35 53,-44-9,0-44,-9 35,-9-35,9 0,53-26,0-18,44 44</inkml:trace>
  <inkml:trace contextRef="#ctx0" brushRef="#br0" timeOffset="1.49658E6">32050 17577,'0'-35,"35"35,-35-71,0 45,0-9,0-18,-26 53,-36 0,27 0,-18 44,26 0,27 9,0 0,0-9,0-9,18 0,17 1,18-36,-9 26,9-26,-18 0,-8 0</inkml:trace>
  <inkml:trace contextRef="#ctx0" brushRef="#br0" timeOffset="1.49681E6">32314 17410,'0'0,"36"0,-63 26,27 18,-35 9,35-9,0 9,0 0,0-27,44 10,-9-1,1-35,-10 35,9-35,-35-26,36-9</inkml:trace>
  <inkml:trace contextRef="#ctx0" brushRef="#br0" timeOffset="1.49696E6">32279 17648,'0'0,"18"35,17-35,18 0,-27 0,10-26</inkml:trace>
  <inkml:trace contextRef="#ctx0" brushRef="#br0" timeOffset="1.4971E6">32341 17489,'0'-35,"26"35,10 0,-10-44</inkml:trace>
  <inkml:trace contextRef="#ctx0" brushRef="#br0" timeOffset="1.4975E6">32597 17436,'0'62,"0"-27,0 9,0-9,0 1,0-1,35-9,-35-61,0 0,-27 0,27-9,0-9,0 0,0 26,27-26,-27 18,35 35,-8-26,8 26,0 0,-35 52,0 1,0-9,0 9,-44-17,9-10,8-26,-8 0,0 35,0-35,35-35,0 0,0 0</inkml:trace>
  <inkml:trace contextRef="#ctx0" brushRef="#br0" timeOffset="1.49772E6">33046 17295,'-44'35,"44"18,-35 0,35-9,0-9,0 1,0-10,27-26,-27 35,35-35</inkml:trace>
  <inkml:trace contextRef="#ctx0" brushRef="#br0" timeOffset="1.4979E6">32808 17392,'36'0,"17"0,8 0,10 0,-27-35,-9 35</inkml:trace>
  <inkml:trace contextRef="#ctx0" brushRef="#br0" timeOffset="1.49821E6">33188 17348,'-36'35,"36"0,0-8,0 26,0 0,0-27,44 9,-17-35,8 36,0-36,1 0,-10-27,27-34,-53 8,0 0,0 9,-26 8,-10 36,10-53,-9 53,-1 0,-8 0,44 44,0-8</inkml:trace>
  <inkml:trace contextRef="#ctx0" brushRef="#br0" timeOffset="1.49871E6">33461 17330,'-26'71,"26"-27,0 9,0 0,0-27,26-26,-26 53,26-53,-26-26,0-1,0-8,-17-18,17 9,0-9,0 0,0 9,0 9,35-1,36 1,-27 35,-44 27,35 8,-35 18,0-9,0 9,-44-18,17-35,-8 44,0-44,-9 0,44 35,0 18,53-26,-18 8,9-35,9 35,-18-35</inkml:trace>
  <inkml:trace contextRef="#ctx0" brushRef="#br0" timeOffset="1.51431E6">12321 18230,'0'-53,"0"-18,0 10,0-28,0 10,0 0,0-10,0 28,0 25,0 81,0-19,53-26,-18 35,-9-35,27 0,-53-44,53 18,-53-27,27 18,-27 61,0 45,0 26,0 17,0-17,0-26,35-45,-35 10</inkml:trace>
  <inkml:trace contextRef="#ctx0" brushRef="#br0" timeOffset="1.51465E6">12779 17683,'0'0,"0"53,-53 9,53 26,0-9,0-8,0-27,45-9,-10-35,-9 0,10 0,-1-26,0-18,-35-27,0 9,0-8,0 26,-44-9,-9 0,27 53,-45 0,36 44,8 9,27-9,0 9,0-9,0-9,36-35,-1 0</inkml:trace>
  <inkml:trace contextRef="#ctx0" brushRef="#br0" timeOffset="1.51488E6">13053 17648,'0'17,"0"36,0 0,0-9,0 9,0 0,0-26,35 8,9-79</inkml:trace>
  <inkml:trace contextRef="#ctx0" brushRef="#br0" timeOffset="1.51515E6">13106 17612,'44'27,"-9"-27,0 44,-8-44,8 53,0-18,-35-8,36 26,-36-1,0-7,-44 7,8-16,1-10,-9-26,9 36,-18-36,53-27,0-17</inkml:trace>
  <inkml:trace contextRef="#ctx0" brushRef="#br0" timeOffset="1.51542E6">13370 17630,'0'0,"0"35,0 18,0 0,0-26,44 8,-8 0,-1-35,-9 35,10-35,-1 0,-35-26,44-9,-44-1</inkml:trace>
  <inkml:trace contextRef="#ctx0" brushRef="#br0" timeOffset="1.51558E6">13423 17771,'27'0,"8"27,-9-27,10 0,-1-36,-35 1</inkml:trace>
  <inkml:trace contextRef="#ctx0" brushRef="#br0" timeOffset="1.51573E6">13326 17657,'53'-45,"0"10,0 0,-9 8</inkml:trace>
  <inkml:trace contextRef="#ctx0" brushRef="#br0" timeOffset="1.51621E6">13758 17886,'0'0,"0"-44,0 8,0 10,0-9,0-18,-35 9,35-9,-35 0,35 115,0-9,0-27,44 9,-18-35,27-44,-53 0,53-9,-53 9,44-9,9 18,-53 61,53 36,-53 44,0-9,0 0,0-27,0-43,0 8,27-35,-27-35</inkml:trace>
  <inkml:trace contextRef="#ctx0" brushRef="#br0" timeOffset="1.58978E6">31018 3739,'0'0,"-176"-44,-27-9,-9 1,-8 7,-10 10,19 0,-10 0,27 8,-9-8,9 0,-9-1,27-8,-9-9,17 9,9-9</inkml:trace>
  <inkml:trace contextRef="#ctx0" brushRef="#br0" timeOffset="1.59281E6">5583 3466,'0'-26,"-27"26,27-27,-53 27,18 0,9 0,-27 0,0 0,26 0,-8 18,0 17,35 0,-36-35,36 36,-26 8,26-9,-35 0,-1 9,36 9,-52-17,52-1,-45-9,45 10,-35-36,35 52,0-25,0 8,-35 18,35-9,0 9,0 0,0-9,-27 9,27 0,0-9,0 9,-35-9,35 9,0 0,0-9,0 9,0 0,-35 9,35 8,0-8,0-9,0-9,0-9,0 18,0-26,0 8,0 18,-35-9,35 9,0 0,-27-9,27 9,0-18,0-9,0 27,0 0,0-9,-35 9,35 0,0-9,0 9,-35-9,35 9,0 18,0-9,0 8,0-8,0-9,0-27,0 9,-36 1,36-1,0-9,0 10,0-1,0 18,0-9,0 27,0-10,0-8,0 9,0 9,0-27,0 26,0-17,27 9,-27 8,0-8,0-9,35-9,-35-9,0 1,44-36,-44 35,35-35</inkml:trace>
  <inkml:trace contextRef="#ctx0" brushRef="#br0" timeOffset="1.59418E6">4736 7541,'35'0,"-35"-27,27 27,-27-35,0 61,0 1,0 8,0 53,0-44,0-8,0 17,0-9,0 9,0-9,0 9,-18 0,18-9,0 9,0-1,0-7,0 7,0-7,0 7,0-16,0-1,0 9,0 9,0-18,0 9,18-8,-18 17,0-9,0 9,0-9,0 9,0 0,-18-9,18 9,0-1,0 10,0 9,0-9,0 8,0-26,0 9,0-9,0 9,0 0,0-9,0 9,0 0,-35-9,35 27,0-10,0 10,0-9,0 8,0-26,0 9,-35-18,35-8,-36-27,36 35,-44-35,44-26</inkml:trace>
  <inkml:trace contextRef="#ctx0" brushRef="#br0" timeOffset="1.59596E6">4630 10442,'0'-35,"0"0,0 79,0-18,0 27,0 0,-35 9,35 8,0-8,0 9,-35 8,35-8,0-10,0-8,0-9,0 9,26 0,-26-9,0 9,0-9,35 9,-35 18,0-10,0 10,27-9,-27-9,0-9,35 9,-35-18,0-9,0 10,0-1,0 0,0 9,0 9,35-17,-35 8,0-9,0 18,36-27,-36 10,0-1,0 0,26-8,-26 8,0 18,35-9,-35 9,0-18,0 0,0-8,0 8,0 0,0 1,0 8,0 9,36-53,-36 35,35-35,-35 26,26-26,10 36,-1-36,-35 35,53-35,-27 0,10 0,-1 0,0 0,-8 0,78 0,-60 0,8 0,-9 0,-9 0</inkml:trace>
  <inkml:trace contextRef="#ctx0" brushRef="#br0" timeOffset="1.59863E6">5212 13317,'0'27,"-26"-1,-1 10,-26-1,-8-35,25 35,1-35,0 0,8 0,-8 0,0 0,0 0,8 0,-8 0,0 0,35 27,0 8,0 35,0-43,0 26,0-18,0-8,0 8,26 0,-26 0,0 9,0 9,0 0,0-9,0 9,0-9,0 9,-26 0,26-9,0-8,-36 17,36-9,0 9,-26-18,26 9,0 9,0 0,0-9,0 26,0-26,0 9,0 0,0-9,0 9,0-17,0-10,0 27,0 0,0-9,0 9,0-9,0 9,0 0,0 9,0-9,0-9,0-9,0 18,0-18,0 9,-35 27,35-10,0 10,-36-9,36 8,0-8,-35-9,35-9,0 9,-26-18,26 1,0-10,0 9,0 1,-36-1,36 9,0 9,0-9,0-9,0 18,0-18,0 10,0 7,0 10,-35 9,35-27,0 9,0-18,0 0,0-8,0 8,0 18,0-27,0 10,0-1,26-35,-26 35,62-35,-9 0,9-26,8-10,-8 36,-9-44,0 44,-27 0,10 0,-1 0,-61 0</inkml:trace>
</inkml:ink>
</file>

<file path=ppt/ink/ink1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13:09.338"/>
    </inkml:context>
    <inkml:brush xml:id="br0">
      <inkml:brushProperty name="width" value="0.05292" units="cm"/>
      <inkml:brushProperty name="height" value="0.05292" units="cm"/>
      <inkml:brushProperty name="color" value="#FF0000"/>
    </inkml:brush>
  </inkml:definitions>
  <inkml:trace contextRef="#ctx0" brushRef="#br0">14773 14737,'0'0,"-45"0,-7 0,-1 0,9 0,-9 0,17-26</inkml:trace>
  <inkml:trace contextRef="#ctx0" brushRef="#br0" timeOffset="4426.0276">14640 13996,'-35'0,"35"-26,-26 26,-10 18,36 35,-35-18,35-9,0 10,0-1,0 0,0-8,0 26,0-18,0 0,0-8,0 25,0-16,0-10,0 27,0 0,0-27,0 10,26-1,-26 0,0 9,0-8,0-1,36 0,-36-8,26-27,-26 35,35-35,18 0,-17 0,25 0,-8 0,-26 0,26 0,-18 0,9-27,9 27,0 0,-9-26,-9 26,18 0,-9 0,-8 0,-1 0,0 0,-8 0,8-35,18 35,-9 0,-9 0,0 0,1 0,-10 0,9 0,1 0,-1 0,-9 0,10 0,-1-36,0 36,-8 0,8 0,0 0,9 0,9 0,0 0,9 0,-27 0,18 0,-26 0,8 0,0 0,9 0,-8 0,16 0,-16 0,-10 0,9 0,1 0,-1 0,-9 0,10 0,17 0,-9 0,-9 0,0 0,1 0,-10 0,9 0,18 0,-26 0,8 0,0 27,1-27,-10 0,9 0,1 0,16 0,-25 0,8 0,0 0,10 0,8 0,-18 0,0-27,-8 27,25 0,-16 0,-10 0,27-35,0 35,-9 0,-9 0,1-26,-1 26,-9 0,10 0,-1 0,9 0,9 0,-18-36,1 36,8 0,-9 0,0 0,9-35,-8 35,16 0,-25 0,8 0,0 0,18 0,-9 0,-8 0,17 0,-9 0,-9 0,0 0,-8 0,-27 27,35-27,-35 35,35-35,1 0,-10 0,9 0,1 0,-36-27,35 27,-35-35,26 0,-26-9,0-9,0 0,0 27,36 26,-36-53,0 0,0 26,0-8,0 0,35-1,-35-8,0-9,0 18,0 9,0-10,0 1,-27 35,27-35,-35 35,9 0,-10 0,1-27,0 27,8 0,-8 0,0 0,0-35,8 35,-8 0,0 0,-1 0,10 0,-9 0,-1 0,1 0,-9 0,9-35,-1 35,-8 0,-9 0,18 0,9 0,-10 0,1 0,0 0,-9 0,8 0,1-35,0 35,8 0,-25 0,16 0,10 0,-10 0,1 0,0 0,8-27,-8 27,0 0,0 0,8 0,-8 0,-18 0,9 0,-9 0,18 0,-1 0,10 0,-9 0,-1 0,1 0,9 0,-10 0,1 0,0 0,8 0,-8-35,0 35,0 0,8 0,-26 0,0 0,9 0,-9 0,9 0,9 0,0 0,-1 0,-8 0,9 0,0 0,-1 0,10 0,-9 0,-1 0,1 0,9 0,-10 0,1 0,0-35,8 35,-8 0,0 0,-1 0,-8 0,9 0,0 0,8 0,-8 0,0 0,0 0,8 0,-8 26,0-26,-18 0,26 0,27 35,-35-35,-18 0,9 0,9 27,-1-27,1 0,-9 0,9 35,-1-35,10 0,-9 0,-1 0,1 0,35 35,-62-35,27 0,-18 0,9 36,9-36,-18 0,26 0,-8 0,0 0,0 26,8-26,-8 0,0 0,-10 0,-7 0,52 35,-53-35,26 0,-43 0,34 0,10 0,-9 0,-1 0,1-26,9 26</inkml:trace>
  <inkml:trace contextRef="#ctx0" brushRef="#br0" timeOffset="31956.0646">1279 7505,'0'-35,"-35"35,35-26,0-27,-27 53,27-36,0 1,0 132,0 18,-35 17,35 0,0-35,0 0,0-8,0-45,26-44,-26 35,0-61,62-19,-9-25,-9 8,9 9,-18 18,0 8,-8 27,-27-35,0 0</inkml:trace>
  <inkml:trace contextRef="#ctx0" brushRef="#br0" timeOffset="32337.4665">1729 7408,'0'0,"-36"0,36 36,0 17,0-1,0 10,0-9,62-18,-18-35,9 44,-9-44,9-26,-18 0,-35-10,36-17,-36 9,0-9,-62-8,9-10,-9 18,-8 53,8 0,-9 0,27 44,-9 36,53 8,0-9,0-8,80-27,17-44</inkml:trace>
  <inkml:trace contextRef="#ctx0" brushRef="#br0" timeOffset="32777.8895">2275 6879,'-53'0,"-8"53,25 53,36-9,-35 18,35-1,27-17,8-9,9-43,27-10,-10-35,-8 0,-9-27,-8 1,-36-27,0 0,0-9,-27-8,1 8,-27 27,0 35,26 0,-8 0,35 44,53-44,0 26,0-26,-9 0,-9 0,1-17,8-36,-44 0</inkml:trace>
  <inkml:trace contextRef="#ctx0" brushRef="#br0" timeOffset="32950.8722">2558 7011,'35'36,"-35"17,0 0,53-9,-53 9,44-18,-44-9,88-26,-53 0</inkml:trace>
  <inkml:trace contextRef="#ctx0" brushRef="#br0" timeOffset="33228.8384">2955 6844,'0'0,"-36"0,36 26,-35 10,35 25,0 19,0-10,0-8,44-9,0-18,27-35,-10 0,-8 0,-17 0,-10-26,-26-10,35 10,-35-9,0-1,-26 1</inkml:trace>
  <inkml:trace contextRef="#ctx0" brushRef="#br0" timeOffset="33557.7656">3307 7179,'0'0,"36"35,-36-70,-27 0,27-18,0 9,0-27,0-8,0 8,0 10,0 25,27 36,-27 53,26 18,-26 8,35 9,-35-44,0-8,36-36,-36 35</inkml:trace>
  <inkml:trace contextRef="#ctx0" brushRef="#br0" timeOffset="33708.3129">3166 7029,'27'0,"-1"0,27 0,0-35,-9 35,9-35,0-1,-9 10</inkml:trace>
  <inkml:trace contextRef="#ctx0" brushRef="#br0" timeOffset="33978.8662">3678 6518,'0'0,"-36"0,10 0,26 17,-35 18,35 18,0-8,26 25,18-35,9-8,9 8,-9 0,-18 1,-35-10,-44 9,-18-35,-26 36,26-36,9 0,18-62,-9 35,-9-25,0 16,9-8</inkml:trace>
  <inkml:trace contextRef="#ctx0" brushRef="#br0" timeOffset="34235.3252">2469 6562,'0'-36,"0"63</inkml:trace>
  <inkml:trace contextRef="#ctx0" brushRef="#br0" timeOffset="34449.9427">1993 6570,'0'0,"-70"71,26 61,-27 9,-8 45,8-36,27-18,9-35</inkml:trace>
  <inkml:trace contextRef="#ctx0" brushRef="#br0" timeOffset="37290.0848">1499 15222,'-35'0,"35"62,0 35,0 35,0 1,26-10,-26-26,27-17,-27-28,35-52,-35-88,0 18,-44 8,18-9,26 10,-53-10,53-8,0-27,0 9,0 0,0 0,26 9,-26 44,35 44,-35-36,27 36,-27 27,35 17,-35 26</inkml:trace>
  <inkml:trace contextRef="#ctx0" brushRef="#br0" timeOffset="37455.0689">1402 15681,'71'-26,"-27"26,9-45,0-7</inkml:trace>
  <inkml:trace contextRef="#ctx0" brushRef="#br0" timeOffset="37656.8065">1755 15460,'0'27,"0"17,0 27,0-27,27 9,-27-18,35 0,0-8</inkml:trace>
  <inkml:trace contextRef="#ctx0" brushRef="#br0" timeOffset="38160.4085">2073 15117,'0'0,"-45"0,-7 0,16 35,36 0,-35 0,35-8,26 8,45-35,8 0,1 0,8 35,-26-35,-9 36,-53-10,0 27,0 18,0-10,-71 10,-17-27,26-9,9-35,0 36,27-36,-9 0,35-45,0 10,0 9,26-10,0 36,10-52</inkml:trace>
  <inkml:trace contextRef="#ctx0" brushRef="#br0" timeOffset="38354.4146">2417 15231,'0'0,"0"35,44 1,-44-1,35 0,-35-8,62 8,-27-35,0 0</inkml:trace>
  <inkml:trace contextRef="#ctx0" brushRef="#br0" timeOffset="38641.1748">2866 15099,'0'0,"-35"-53,9 53,-10 0,1 0,0 0,8 71,27 17,0-9,0 9,18-26,35 9,0-45,-9-26,9 35,0-35,-27 0,9-26,-35-1,53-8</inkml:trace>
  <inkml:trace contextRef="#ctx0" brushRef="#br0" timeOffset="38985.3736">3184 15531,'0'0,"-35"35,35-88,0 0,0 1,0 7,0-7,0-81,0 54,26 26,9 115,-35 17,0-17,27 8,-27-17,35-26,-35 8,35-35</inkml:trace>
  <inkml:trace contextRef="#ctx0" brushRef="#br0" timeOffset="39143.4416">3034 15337,'44'0,"0"-26,9 26,-9-36,9 10,0-9,-9-1</inkml:trace>
  <inkml:trace contextRef="#ctx0" brushRef="#br0" timeOffset="39413.3909">3598 14764,'0'0,"-53"0,18 26,9-26,26 53,0-26,17 8,36 0,9 0,9-8,-10 26,-25 0,-36-9,0 9,-27-18,-17-9,-9-26,18 36,8-36,-8-44,0 0,35-27,-36 9,10 9</inkml:trace>
  <inkml:trace contextRef="#ctx0" brushRef="#br0" timeOffset="39704.2789">2161 14878,'-18'0,"-17"0</inkml:trace>
  <inkml:trace contextRef="#ctx0" brushRef="#br0" timeOffset="39951.9638">1799 14773,'0'70,"0"-8,0-9,0-27,0 10,0-1</inkml:trace>
  <inkml:trace contextRef="#ctx0" brushRef="#br0" timeOffset="50948.9113">8572 17074,'0'-17,"0"34,203-17,80 0,69-17,-25 17,8-53,-27 53,10 0,-36 0,-70 0,-45 0,-52 0,-44 26,-27-26,-9 0,0 0</inkml:trace>
  <inkml:trace contextRef="#ctx0" brushRef="#br0" timeOffset="53022.1207">11421 14067</inkml:trace>
</inkml:ink>
</file>

<file path=ppt/ink/ink13.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9T00:09:54.222"/>
    </inkml:context>
    <inkml:brush xml:id="br0">
      <inkml:brushProperty name="width" value="0.05292" units="cm"/>
      <inkml:brushProperty name="height" value="0.05292" units="cm"/>
      <inkml:brushProperty name="color" value="#FF0000"/>
    </inkml:brush>
  </inkml:definitions>
  <inkml:trace contextRef="#ctx0" brushRef="#br0">19914 3528 0,'0'0'0,"0"35"78,0-70 110,0-1-188,0 1 15,0 0 1,0 17-1,18 18 126,52 0-125,-70 0-1,36 0 1,-1 0 0,-17 0-1,17 0 32,0 0-31,1 0 15,-1 0-15,-35 0-1,17 0 16,19 0 1,-1 0-17,0 0 1,1 0 31,-19 0-32,-17 0 1,71 0 15,-36 0-15,-35 0 0,35 0-1,-17 0 1,17 0 15,1 0 0,-36 18 251,0 17-251,0 0-16,0 1 17,0-1-1,0-17-15,0-18-1,0 70 48</inkml:trace>
  <inkml:trace contextRef="#ctx0" brushRef="#br0" timeOffset="43244.134">24042 5327 0,'0'0'0,"-35"-18"31,35 18 47,-36 0-62,-34 0-1,70 0 1,-18 0-1,18 18 1,-35-18 0,35 35-16,-36 0 31,36 1-15,-35-36-16,35 35 15,-35-35 1,35 18-1,-18 52 1,18-34 0,-35-36-1,35 35-15,0-18 16,-35 54 0,35-36-1,0 1 1,-36-36-1,36 17 17,0 54-17,0-71 1,0 35 0,0 0 15,0-17-16,0 17 1,0 0 15,0 1-15,0-36 0,0 35-1,36-17 1,-36 17-1,35 0 1,-35 1 0,35-1-1,-35-18 1,0-17 0,0 36-16,18-36 15,-18 35-15,35-35 16,-35 35-1,35-35 1,-35 36 0,36-36-16,-1 0 31,-17 0-15,-18 17-1,70-17-15,-70 71 16,71-71-1,-71 0 1,17 0-16,19 0 16,-1 35-1,0-35 1,1 0 0,16 0-1,19 0 1,-36 35-1,-17-35 1,17 0 0,1 0-1,34 0 1,-52 0-16,-18 0 16,70 0-16,-34 0 15,-1 0 1,-18 0-1,54 0 1,-36 0-16,1 0 16,-36 0-16,17 0 15,54 0-15,-36 0 16,-35-35 0,35 35-16,-35-35 15,53 35-15,-18-71 16,1 71-16,-1-17 15,-17-19 1,52 1-16,-34 0 31,-1-1-31,-18-16 16,19 16 0,-36-34-1,35 70 1,-35-18-16,35-17 15,-35-1 1,36-34 0,-36 17-1,0 18 1,0-1 0,0-16-1,0 16 1,0 1-1,0-36 1,0 54 0,0-18-1,0-1 1,-36 1 0,1 0-1,-36-18 1,71 17-1,0 1 1,-17 35-16,17-35 16,-35 35-16,-1-18 15,1 18 1,-18-35 0,-18 35-1,71 0 1,-70 0-1,70-35-15,-18 35 16,-17 0 0,0 0-1,-36 0 1,54 0-16,-19 0 16,1 0-16,35-36 15,-71 36 1,54 0-16,-18-35 15,-36 35 1,18 0 0,18 0-1,0 0 1,-36 0 0,18 0-1,18 0-15,-1 0 16,1 0-16,18 0 15,-54 0 1,0 0-16,-17 71 16,53-71-16,0 35 15,17-35-15,-17 35 16,-1-17-16,36-18 78</inkml:trace>
  <inkml:trace contextRef="#ctx0" brushRef="#br0" timeOffset="43860.1626">25753 4639 0,'-71'35'0,"36"-17"16,17 52-16,-52 1 15,-1-53-15,54 52 16,-19-34-16,36-1 16,-70-35-16,70 17 15</inkml:trace>
  <inkml:trace contextRef="#ctx0" brushRef="#br0" timeOffset="44107.8756">25400 4851 0,'0'70'0,"0"-34"16,0-1-16,0-18 0,35 19 16,-35-1-1,36 0-15</inkml:trace>
  <inkml:trace contextRef="#ctx0" brushRef="#br0" timeOffset="44460.1782">25312 4886 0,'0'0'0,"-35"35"31,35 1-31,0-1 16,-36 18-16,36 17 0,0-34 15,0 16-15,-35-16 16,35-1 0,35-35 30,36-35-30,-54 35-16,19 0 16,-1-36-16,0 36 15,1 0 1</inkml:trace>
  <inkml:trace contextRef="#ctx0" brushRef="#br0" timeOffset="76030.2873">13847 5521 0,'0'-35'391,"0"17"-360,0 18 32,0-35-32,0 35-16,0-36 17,0 1-1,0 0-15,0 17 15,0-17 16,-36 0-16,36 35 0,0-71 0,0 71 1,0-17 15,-70 17-32,70-36-15,0 1 31,0 0 1,0-1 15,0 19-16,0 17-16,0-35 1,0 35 15,0-36 1,0 1 139,70 0-139,-34 35-17,-1 0-15,-18 0 16,54 0 0,-71 0-1,35 0 16,1 0 1</inkml:trace>
  <inkml:trace contextRef="#ctx0" brushRef="#br0" timeOffset="76278.0001">14058 4762 0,'0'36'31,"0"-36"-31,0 35 31</inkml:trace>
  <inkml:trace contextRef="#ctx0" brushRef="#br0" timeOffset="76526.2136">14093 4727 0,'-35'0'15,"70"35"32,1 1-31,-36-36 0,0 53-1,0-18 16,-71-35 1,71-35-17</inkml:trace>
  <inkml:trace contextRef="#ctx0" brushRef="#br0" timeOffset="77448.0052">14482 4674 0,'0'-35'31,"-36"35"-31,36-35 31,36 35 16,-36 35-47,35-35 16,-35 53-16,17-18 16,-17 0-16,0 36 15,0-53-15,0 52 16,-17-34-1,-18-36 1,-1 0-16,1 0 16,0-36 15,35 1-31,0 0 16,0 17-16,0 18 15,0 0-15,35 0 16,0 0-1,1 0-15,-36 18 16,52-18-16,-52 35 16,71-35-16,-36 0 15,1-35 1,-36 17 0</inkml:trace>
  <inkml:trace contextRef="#ctx0" brushRef="#br0" timeOffset="77862.3604">14852 4516 0</inkml:trace>
  <inkml:trace contextRef="#ctx0" brushRef="#br0" timeOffset="78431.8493">14852 4516 0,'0'17'78,"-18"-17"-63,-17 0 17,35 0-1,0 71-16,-35-71 1,35 35-16,0 0 16,0-17-16,0 52 31,35-140 16,0 52-32,18 18 1,18 0 0,-36 18-1,-35 52-15,0-70 16,0 36-16,0-1 16,0-17-16,-35 17 15,-1-35 1,-34 0-1,52 0 1,18-35 15,0 17-15</inkml:trace>
  <inkml:trace contextRef="#ctx0" brushRef="#br0" timeOffset="79256.0575">15275 4445 0,'0'35'62,"-35"-35"-62,-36 0 16,71 0-1,-17 0 1,17 0 0,0 53-1,0-18 1,0 1 15,0-36 16,17 0-31,54 0-1,-36 0-15,-35 0 16,36 0 0,16 0-16,-52 35 31,0-35-31,0 53 15,0 17 1,-35-34-16,18-1 16,-19-35-1,1 0 1,-36 0 0,54 0-1,17-35 1,-35 35-16,35-36 31</inkml:trace>
  <inkml:trace contextRef="#ctx0" brushRef="#br0" timeOffset="80834.4129">15787 4533 0,'0'0'0,"0"71"62,0-36-62,0 0 16,53-17-16,-18 88 15,-35-106 1,0 35 0,0-70 30,0-1-46,0-34 16,0 17-16,-71-53 16,71 18-16,0 0 15,0 53-15,0-1 16,71 36 15,-71 36-31,35-1 16,-35 18-16,0 17 15,0-17-15,0-18 16,0 1 0,-35-36-16,-53 0 15,88 0 1,0-71 15,0 54-31</inkml:trace>
  <inkml:trace contextRef="#ctx0" brushRef="#br0" timeOffset="81240.2612">16122 4516 0,'0'0'0,"0"0"16,-18 0-1,-17 0 1,0 88 0,35-53-16,0 0 15,0-17-15,35 17 16,18-35 0,-18 0-1,0 0-15,-35-35 16,36 35-16,-1-18 15</inkml:trace>
  <inkml:trace contextRef="#ctx0" brushRef="#br0" timeOffset="81652.1145">16422 4410 0,'0'0'0,"0"0"15,-35 0 17,-1 35-17,36 0 1,0 1-1,0-36-15,36 0 16,-1 0-16,18 17 16,-18-17-1,0 35 1,-35 36 0,0-71-16,-35 35 15,0-35-15,-1 18 0,19-18 16,-18 0-16,-1 0 15,36-18 1,0-17 0</inkml:trace>
  <inkml:trace contextRef="#ctx0" brushRef="#br0" timeOffset="82980.2555">13882 5521 0,'0'0'62,"17"0"-46,54 0 0,-36-35-16,1 35 15,16 0-15,19 0 16,-36 0-16,54-18 16,-89 18-1</inkml:trace>
  <inkml:trace contextRef="#ctx0" brushRef="#br0" timeOffset="83422.1356">14288 5433 0,'0'0'0,"0"35"15,0-17 1,35-18 0,0 0 30,-35-18-30,0 18-16,0-35 16,-35 35-16,35-36 15,0 36 32,35 0-31,-35 36-1,0-1 1,0-35 15,0 0-31</inkml:trace>
  <inkml:trace contextRef="#ctx0" brushRef="#br0" timeOffset="84052.1755">14676 5521 0,'-36'0'62,"1"0"-31,35-35-15,0 17 0,35 18 15,-35 18-16,36-18-15,-19 0 16,18 0-16,36 0 16,-71 0-1,0-18 1,0-17-16,0-1 16,0 1-16,-35 0 15,-36 17-15,54-17 16,17 0-16,0 35 0,17 35 47,-17 0-47,71-35 15,-36 53-15,-35-53 16</inkml:trace>
  <inkml:trace contextRef="#ctx0" brushRef="#br0" timeOffset="84403.9781">14993 5486 0,'0'-18'31,"0"18"-16,0-71-15,-35 36 16,35 0-16,-36-18 16,36-18-16,0 36 15,0 18 1,71 17 0,-71 17-16,18 54 15,52-36-15,-70 18 16,36-18-16,-36 0 15,35 1-15,-35-1 16,0-35 0,-35 0-1</inkml:trace>
  <inkml:trace contextRef="#ctx0" brushRef="#br0" timeOffset="84576.1258">14958 5468 0,'0'-35'16,"35"-1"-1,-17 36-15,-18-70 16,70 70-16,-34-18 16,-36 18-16,35 0 15</inkml:trace>
  <inkml:trace contextRef="#ctx0" brushRef="#br0" timeOffset="84929.9292">15240 5239 0,'0'0'0,"0"0"0,-35 70 16,35-52-16,0 52 0,35-34 16,0-1-16,-35-35 15,53 0-15,-53 0 16,71 0-16,-36-71 16,-35 71-16,35-70 15,-35 52-15,0 18 16,-35-35-16,0 0 15,-1 35-15,-16-71 16,16 71-16,-70 35 16,89 1-16,-18-36 15,35 70-15,0-70 16</inkml:trace>
  <inkml:trace contextRef="#ctx0" brushRef="#br0" timeOffset="85146.1152">14764 5151 0,'0'17'16,"70"-17"-1,-52 0-15,52 0 0,-34-17 16,17 17-16,-18-36 16,0 36-16</inkml:trace>
  <inkml:trace contextRef="#ctx0" brushRef="#br0" timeOffset="85770.1509">14640 5486 0,'0'35'16,"0"36"-1,0-36-15,0-18 16,0 54-16,0-71 15,53 35-15,-18 1 16</inkml:trace>
  <inkml:trace contextRef="#ctx0" brushRef="#br0" timeOffset="86962.1751">15910 5203 0,'0'71'16,"0"-36"-16,0 53 16,36-17-16,-36-53 15,0 17-15,17-35 16,-17 71-16,-17-107 47,17 36-47,-36-70 15,36 52-15,-35-53 16,35-17-16,0 18 16,0-18-16,0 17 15,0 36-15,71 35 31,-54 35-15,-17 0-16,71 53 16,-71-52-1,0-1-15,-36-35 16,1 53-16,18-53 16,-19 0-16,1 0 15,70 0 32,18 0-31,-18 35-1,36-35-15,-36 0 0,18 35 16,-18-35-16,1 0 16,-36 0-1</inkml:trace>
  <inkml:trace contextRef="#ctx0" brushRef="#br0" timeOffset="87322.4837">16228 5151 0,'0'17'15,"0"54"-15,0-36 16,0 0-16,0 18 16,0-18-16,35-35 15,-17 36-15,52-36 16,-34 0-16,-1 0 16,-18-36-16,54-34 15,-71 52-15,0-17 16,0 0-16,-35-36 15,-18 54-15,18 17 16,-36-36-16,36 36 16,17 0-16,-17 36 15,35-19-15,0 18 16,0 1 0,35-36-16,-35 0 15</inkml:trace>
  <inkml:trace contextRef="#ctx0" brushRef="#br0" timeOffset="87516.651">16581 5009 0,'0'71'32,"0"0"-32,0-54 15,17 18-15,-17 1 16,35-36-16,-35 70 15,36-70 1,-36-35 0</inkml:trace>
  <inkml:trace contextRef="#ctx0" brushRef="#br0" timeOffset="87696.3052">16422 5045 0,'17'0'47,"54"0"-47,-71 0 16,71-36-16,-54 36 16,18 0-16,1-52 15</inkml:trace>
  <inkml:trace contextRef="#ctx0" brushRef="#br0" timeOffset="87905.9851">16739 4957 0,'0'52'16,"0"-16"-16,0 34 15,0-34-15,0-19 16,18 54-16,17-71 15,1 35-15,-1-35 16,0 0-16,-17 0 16,-18-35-1,35-36-15</inkml:trace>
  <inkml:trace contextRef="#ctx0" brushRef="#br0" timeOffset="88080.1355">16739 5151 0,'18'0'31,"53"-36"-15,-71 36-16,35-35 16,0 35-16,-35-35 15,18 35-15</inkml:trace>
  <inkml:trace contextRef="#ctx0" brushRef="#br0" timeOffset="88230.2636">16828 4957 0,'0'-36'31,"0"1"-15,70 35-1</inkml:trace>
  <inkml:trace contextRef="#ctx0" brushRef="#br0" timeOffset="88574.0589">17180 5309 0,'0'0'0,"-35"0"47,35-70-31,0 34-1,0 1-15,0-124 16,0 107-16,0 16 16,0 1-16,35 35 15,1 0 1,-36 71-1,17-19-15,-17 19 16,35 0-16,-35-54 0,71 18 16,-36 1-1</inkml:trace>
  <inkml:trace contextRef="#ctx0" brushRef="#br0" timeOffset="88740.2015">17022 5239 0,'35'-71'47,"-18"71"-47,54-53 15,-36 18-15,1 0 16,-19 35-16,-17-36 15</inkml:trace>
  <inkml:trace contextRef="#ctx0" brushRef="#br0" timeOffset="89075.9897">17216 4957 0,'0'0'0,"0"35"31,17-35-15,54 17-16,-36-17 15,53 36 1,-53-1-16,1-35 16,-1 0-16,-70 0 47,-1-71-32,-34 54-15,70-54 16,-18-17-16,18 17 15,0 1-15,-35 52 16,35-17 0,0 35 15,35 0-15,-35 35-16,18-17 15,-18 17-15</inkml:trace>
  <inkml:trace contextRef="#ctx0" brushRef="#br0" timeOffset="89376.2475">17621 4798 0,'0'35'16,"-35"-17"-1,35 52-15,0 1 16,0-54-16,35 19 16,1-1-16,-1-35 15,-18 71-15,54-71 16,-36 0-16,-35-36 15,0 36-15,36-35 16,-36-36-16</inkml:trace>
  <inkml:trace contextRef="#ctx0" brushRef="#br0" timeOffset="89541.8896">17586 5009 0,'0'0'0,"35"0"31,1 0-31,16-17 16,-16 17-16,-1-35 15,36-36 1</inkml:trace>
  <inkml:trace contextRef="#ctx0" brushRef="#br0" timeOffset="89684.0121">17657 4851 0,'0'-18'15,"35"-17"1,-18 35-16,54 0 16</inkml:trace>
  <inkml:trace contextRef="#ctx0" brushRef="#br0" timeOffset="89916.2115">18009 4692 0,'0'0'0,"0"35"0,0 36 16,-35 17-16,35-17 0,0-19 16,0 19-1,35-36-15,-17-35 0,17 0 16,1 0-16,34 0 15,-52-35-15,17 0 16,-35-1-16,35 19 16,-35-18-1,-70 35 1</inkml:trace>
  <inkml:trace contextRef="#ctx0" brushRef="#br0" timeOffset="90434.1558">17145 4604 0,'0'35'32,"0"0"-32,0-17 15,35 17-15,1 0 16</inkml:trace>
  <inkml:trace contextRef="#ctx0" brushRef="#br0" timeOffset="199445.764">21943 2417 0,'0'0'47,"0"0"-16,0 35 32,0-35-48,0 17-15,0 54 16,0-36 0,0 18-1,0 18-15,0-71 32,35 0-32,-35 0 31,18 0-16,88 0 1,-71 0 0,-18 0-1,54 0-15,0 0 16,-19 0-16,-16 0 16,-1 0-16,18 0 15,-18 0-15,36 0 16,-36 0-16,-17 0 0,52 0 15,1 0 1,-54 0-16,54 0 0,-36 0 16,1 0-16,16 0 15,19 0-15,-71 0 16,35 0-16,18 0 16,-17 0-1,-1 0-15,0 0 16,18 0-1,-18 0 1,1 0-16,16 0 16,-52 0-16,71 0 15,-71 0-15,35 0 16,1 0-16,-19 0 0,18 0 16,1 0-16,-1 0 15,0 0-15,-35 0 16,18 0-16,17 0 15,0 0-15,36 0 16,-53 0 0,17 0-1,36 0 1,-36 0 0,-18 0-1,54 0 1,-36 0-1,1 0-15,-19 0 0,54 0 16,-36 0 0,18 0-1,-53-36 1,35 36-16,36 0 16,-36 0-1,-35 0 1,0-35-1,18 35-15,17 0 16,-35-17 0,35-19-1,-35 1-15,36 0 16,-36-18 0,0 18-1,0 35-15,0-36 16,-36-34-16,36 70 15,0-18-15,-35 18 16,35-35-16,35-1 63</inkml:trace>
</inkml:ink>
</file>

<file path=ppt/ink/ink1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4:03.214"/>
    </inkml:context>
    <inkml:brush xml:id="br0">
      <inkml:brushProperty name="width" value="0.05292" units="cm"/>
      <inkml:brushProperty name="height" value="0.05292" units="cm"/>
      <inkml:brushProperty name="color" value="#FF0000"/>
    </inkml:brush>
  </inkml:definitions>
  <inkml:trace contextRef="#ctx0" brushRef="#br0">32226 16633,'0'27,"-44"8,9-35,35 27,44-63,9 1,-27 35,-61 0,0 44,0-44,35 27,-36-27,80 0,-44-18,53 18,-53-35,-44 61,9-26,35 27,-27-27,63 0,-36-18,53 18</inkml:trace>
  <inkml:trace contextRef="#ctx0" brushRef="#br0" timeOffset="7214.1905">21255 6941,'17'0,"36"0,-17 0,8-27,9 27,0 0,-9 0,9 0,0 0,-9 0,9-35,-9 35,9 0,0 0,8 0,27 0,-8 0,-1-35,9 35,-26 0,9 0,-27-35,9 35,0 0,-9 0,9 0,-18 0,9 0,27 0,-10 0,10 0,-9 0,8 0,-26 0,9 0,-18 0,-8 0,26 0,-18 0,0 0,-8 0,26 0,0 0,-27 0,9 0,18 0,-9 26,9-26,-17 0,-10 0,27 0,0 0,9 0,-9 0,-9 0,9 0,-18 0,0 0,9 35,27-35,-45 0,9 0,18 0,-8 0,7 0,-16 0,-1 0,9 0,-9 36,18-36,-26 0,8 0,0 0,1 0,8 0,-9 0,0 0,-8 0,8 0,0 0,0 0,-8 0,8 0,1 0,-1 0,-9 0,27 0,-18 0,10 0,7 0,1 0,-9 0,9 0,0 0,-9 0,9 0,-9 0,9 0,-17 0,-1 0,-9 0,10 0,-1 0,0 0,-8 0,8 0,0 0,0 0,-8 0,8 0,0 0,1 0,8 0,-9 0,0 0,-8-27,8 27,0 0,1 0,-10 0,45 0,-36 0,-9 0,10 0,-1 0,0 0,-8-35,8 35,0 0,1 0,-10 0,9 0,18-35,-17 35,8 0,9 0,-9 0,-9 0,18 0,-18 0,-8 0,-27 26,35-26,18 35,-27-35,9 0</inkml:trace>
  <inkml:trace contextRef="#ctx0" brushRef="#br0" timeOffset="64454.8198">11218 11695,'36'0,"-63"0,1 0,-10 0,1 0,0 17,8 19,27-1,-35-35,35 35,0-8,-35-27,35 35,0 0,0 0,0-8,-35-27,35 35,0 0,-27 1,27-10,0 9,0 1,0-1,0-9,0 10,0-1,0 0,0-8,0 8,18-35,-18 35,53 1,0-10,-27-26,-26 35,35-35,1 36,17-36,-27 0,9 35,1-35,8 0,9 0,-53 26,52-26,-25 0,26 0,0 36,-9-36,-9 0,18 0,-26 0,-27 35,35-35,18 0,-18 0,-9 0,10 0,17 0,-27 0,9 0,1 0,-1 0,9 0,9 0,-18 0,-8 0,8 0,0 0,0 0,-8 0,8 0,36 0,-45 0,-26-27,53 27,-18 0,1 0,-10 0,27 0,-18 0,-8 0,8 0,0 0,1 0,-10 0,9 0,18 0,-17 0,8 0,-44-35,53 35,-18 0,-9 0,27 0,0 0,-9 0,9 0,-9-26,-8 26,-1 0,0 0,-8 0,-27-36,35 36,0 0,0 0,-8-35,8 35,0-35,1 35,-36-27,26 27,-26-35,35 35,-35-35,53 35,-53-53,36 53,-36-44,26-9,-26 9,0 8,0 1,0 0,0 8,0-8,0 0,0-27,-18 62,18-53,-52 53,16-70,1 43,9 27,-10-53,1 53,0-35,8 35,27-26,-53 26,0-36,9 36,-9 0,53-35,-44 35,-9 0,18 0,0-35,8 35,-8 0,0 0,0 0,-10 0,10 0,0 0,8 0,-8 0,0 0,0 0,8 0,-8 0,-18 0,9 0,-9 0,18 26,-9-26,8 0,-17 0,9 0,9 0,0 0,-1 0,10 0,-9 0,-1 0,1 0,9 0,-10 0,1 35,0-35,8 0,-8 0,-18 0,9 0,-9 36,-17-36,26 0,-27 0,9 0,9 0,9 26,9-26,0 0,-1 0,-8 0,-9 0,18 0,9 0,26 36,-36-36</inkml:trace>
  <inkml:trace contextRef="#ctx0" brushRef="#br0" timeOffset="65256.0544">13794 11986,'70'0,"1"0,-10-27,28 27,-10 0,-8 0,-27 0,9 0</inkml:trace>
  <inkml:trace contextRef="#ctx0" brushRef="#br0" timeOffset="65452.3652">14243 11853,'-35'27,"35"8,0 0,0 9,44-44</inkml:trace>
  <inkml:trace contextRef="#ctx0" brushRef="#br0" timeOffset="65640.3913">14226 11756,'0'27,"26"-27,18 44,-8-44,-36 53,35-53,-35 35,-27 9,-8-44,0 35,8-35</inkml:trace>
  <inkml:trace contextRef="#ctx0" brushRef="#br0" timeOffset="66538.5867">14922 12215,'0'-27,"0"-25,0-10,0-26,0 8,0-34,0 17,0 8,0 54,0 114,0 1,0-10,0-25,36-10,34-35,-43 0,26 0,0-53,-27 0,-26-18,35 27,-35 9,0 106,-35-1,35 10,0-10,0-35,0-8,35-27,1 0</inkml:trace>
  <inkml:trace contextRef="#ctx0" brushRef="#br0" timeOffset="66712.6915">15408 11739,'0'79,"0"-35,0 9,0-18,0-8,35 8,-9-35</inkml:trace>
  <inkml:trace contextRef="#ctx0" brushRef="#br0" timeOffset="66894.7467">15769 11818,'0'0,"0"44,0 9,0-18,0-8,0-62</inkml:trace>
  <inkml:trace contextRef="#ctx0" brushRef="#br0" timeOffset="67146.7396">15769 11483,'0'53,"35"-9,-35 26,62-8,-9 9,0-9,-9-10,-9 1,-35-26,0 8,-70 18,-1-53,10 26,8-26,17 0,1 0,79-35,9 0</inkml:trace>
  <inkml:trace contextRef="#ctx0" brushRef="#br0" timeOffset="67348.5667">16140 11642,'0'53,"0"0,0 17,0-8,44-9,-44-9,35-9,-35 0,26-35</inkml:trace>
  <inkml:trace contextRef="#ctx0" brushRef="#br0" timeOffset="67746.3241">16536 12091,'0'0,"0"-17,0-36,0-9,0-8,-26 8,26-9,0 10,0 8,0 17,35 36,-35-35,71 35,-45 0,-26 44,53 27,-53 8,35 1,-35 8,0-27,0-8,0-17,0-10</inkml:trace>
  <inkml:trace contextRef="#ctx0" brushRef="#br0" timeOffset="67888.4347">16439 11942,'62'-36,"-18"36,9-35,-9 35,9-44,-18 9,-35-1</inkml:trace>
  <inkml:trace contextRef="#ctx0" brushRef="#br0" timeOffset="68098.4264">16069 11412,'-26'-35,"-27"35</inkml:trace>
  <inkml:trace contextRef="#ctx0" brushRef="#br0" timeOffset="68376.4944">15319 11448,'0'0,"0"53,0-1,0-25,0 8</inkml:trace>
  <inkml:trace contextRef="#ctx0" brushRef="#br0" timeOffset="73315.3967">17577 11086,'0'0,"-44"97,-9 53,18 35,35 27,0 8,62-43,17-27,27-53,8-44</inkml:trace>
  <inkml:trace contextRef="#ctx0" brushRef="#br0" timeOffset="73734.391">18627 11695,'0'0,"-18"-36,18 1,-71 0,36 35,9-27,-10 27,1 0,-9 53,-9 27,53 25,0 10,0-36,44-8,18-27,35-9,-9-35,-8 0,-1 0,-8 0,-19 0,-25 0,-27-44</inkml:trace>
  <inkml:trace contextRef="#ctx0" brushRef="#br0" timeOffset="74055.9023">19121 12047,'0'0,"0"36,0-98,0 9,-36-9,36-8,0 8,0-9,0 10,44 8,0 53,27 26,-36 27,-35 9,44 8,-44-8,36 9,-36-27,0-9,0 0</inkml:trace>
  <inkml:trace contextRef="#ctx0" brushRef="#br0" timeOffset="74220.5921">19076 11959,'36'-35,"-1"35,9-35,-9 35,1-36,-10 36,9 0,-35-26,53 26</inkml:trace>
  <inkml:trace contextRef="#ctx0" brushRef="#br0" timeOffset="74760.0999">19473 11695,'0'53,"0"-18,0 9,53 9,-26-18,8 0,0-35,1 0,-36-61,0-1,-27-9,-8 10,35-10,-44 9,44-8,0 17,17 26,36 27,-17 0,8 18,-44 35,35 0,-35-9,0 9,-44-18,17-8,-8-27,0 35,97-62,-18 27,9-26,-18 26,-9 0,10 0,-1 53,-35 0,0-9,0 26,0-17,-44-9,17-44,-26 36,0-36,-8 0,-10-44,27 17,44-8,-35 0,35-27,26 62,1-53,8 53</inkml:trace>
  <inkml:trace contextRef="#ctx0" brushRef="#br0" timeOffset="75114.8943">20082 11642,'-18'0,"-17"0,35 44,-35-18,35 10,44-1,0 0,26-35,-8 27,9-27,-18-36,-27 1,-26-18,0 9,0-9,-35-9,-36-8,10 34,-10 36,-8 0,-10 27,45 26,44-9,-35 26,35-8,71 9,17-36,9-35</inkml:trace>
  <inkml:trace contextRef="#ctx0" brushRef="#br0" timeOffset="76037.515">21308 10777,'-36'80,"-52"87,-9 10,0 26,-9-9,9 26,18-61,26 8,18-34,35-63</inkml:trace>
  <inkml:trace contextRef="#ctx0" brushRef="#br0" timeOffset="76988.7833">21246 11659,'-26'0,"-10"53,1 18,35 8,0 9,0-26,79-9,-35-27,27-26,-9 0,-9 0,0 0,-27-52,-26-1,0-9,0-9,-35 27,0 44,-1 0,36 18,0 17,0 0,80-35,-19 36,10-36,-9 0,-9-27,-18-8,-35 0,0 8,0-8,0-18,0 9,-27 9,-8 35</inkml:trace>
  <inkml:trace contextRef="#ctx0" brushRef="#br0" timeOffset="77221.7558">21872 11642,'0'44,"0"0,0 9,0-9,0-9,36 0,-10 1,9-36,-35-27</inkml:trace>
  <inkml:trace contextRef="#ctx0" brushRef="#br0" timeOffset="77567.7653">22190 11730,'0'70,"0"-8,0-9,0-9,0-9,0 1,44-36,-9 0,0-27,-35-17,0-26,0-10,0-8,0-9,-26 0,26 9,0 26,0 9,0 27,26-10,1 36,26 0,0 0,26 53,-79 0,0 0</inkml:trace>
  <inkml:trace contextRef="#ctx0" brushRef="#br0" timeOffset="77739.2904">22199 11765,'70'0,"-8"0,26 0,-26 0,-9-26,-18 26</inkml:trace>
  <inkml:trace contextRef="#ctx0" brushRef="#br0" timeOffset="77926.7067">22781 11730,'0'0,"0"35,0 0,35-8,-35 8,35-35,-35 35,27-35</inkml:trace>
  <inkml:trace contextRef="#ctx0" brushRef="#br0" timeOffset="78112.2792">22825 11377,'0'0,"26"27</inkml:trace>
  <inkml:trace contextRef="#ctx0" brushRef="#br0" timeOffset="78450.3765">21916 11289,'-53'0</inkml:trace>
  <inkml:trace contextRef="#ctx0" brushRef="#br0" timeOffset="78880.2019">23513 11236,'0'0,"26"53,27 26,-18 36,-8 0,-27-1,0 19,-18-1,-70 0,-27-17,1-9</inkml:trace>
  <inkml:trace contextRef="#ctx0" brushRef="#br0" timeOffset="87011.4007">21149 14605,'0'0,"26"0,10 0,-1 0,-9 0,10 0,17 0,-9 0,26 0,-8 0,9 0,-10 0,-8 0,-17 0,-1 0,27 0,-9 0,8 0,-8 0,-9 0,9 0,0 0,-9 0,9 0,-18 0,-8 0,43 0,-34 0,8 0,9 0,0 0,-9 0,9 0,-9 0,9 0,0 0,-27 0,9-35,1 35,-1 0,-9 0,10 0,16 0,-7 0,8 0,-1 0,-7 0,7 0,1 0,-26 0,26 0,-18-36,-9 36,10 0,-1 0,0 0,-8 0,8 0,18 0,-9 0,9 0,0 0,-27-35,10 35,-1 0,0 0,-8 0,8 0,0 0,0 0,-8 0,8 0,18 0,-9 0,9 0,-18 0,1-26,-10 26,9 0,1 0,8 0,9 0,-18 0,0 0,-8 0,8-36,0 36,1 0,-10 0,9 0,1-35,-1 35,-9 0,27 0,0 0,-9 0,-8 0,-1 0,9 0,-9 0,0 0,10 0,-10 0,0 0,0 0,-8 0,8 0,18 0,-18 0</inkml:trace>
  <inkml:trace contextRef="#ctx0" brushRef="#br0" timeOffset="90704.2046">16969 16166,'44'0,"17"0,36 0,53 0,36-26,25 26,36 0,9-36,-27 36,18 0,-53 0,-26 0,-36 0,-35-35,-26 35,-36-26</inkml:trace>
  <inkml:trace contextRef="#ctx0" brushRef="#br0" timeOffset="91119.1776">16969 16140,'0'0,"70"0,54 0,52 0,89 0,17 0,18 0,-18 0,-35 0,0-36,-53 36,-44 0,-44 0,-45 0,-25-35</inkml:trace>
</inkml:ink>
</file>

<file path=ppt/ink/ink1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6:27.421"/>
    </inkml:context>
    <inkml:brush xml:id="br0">
      <inkml:brushProperty name="width" value="0.05292" units="cm"/>
      <inkml:brushProperty name="height" value="0.05292" units="cm"/>
      <inkml:brushProperty name="color" value="#FF0000"/>
    </inkml:brush>
  </inkml:definitions>
  <inkml:trace contextRef="#ctx0" brushRef="#br0">4454 1870,'35'-36,"0"36,18-35,-26 35,-27-26,53 26,-18-36,0-16,-35 16,0 63,0 43,-26 27,26 18,-36 0,36-27,0-27,0-8,0-8,0-10,0 0,-35-35</inkml:trace>
  <inkml:trace contextRef="#ctx0" brushRef="#br0" timeOffset="293.178">4542 2055,'0'0,"35"0,9-35,9-1,0 1,-26 35,8-44,18 44,-53-35,26 35</inkml:trace>
  <inkml:trace contextRef="#ctx0" brushRef="#br0" timeOffset="899.8273">5036 1905,'0'-35,"0"-1,0-16,0 7,35 45,-35-35,0 79,0 0,0 45,0-10,-26 0,26-26,0 0,0-26,0 8,0 0,0 0,26-35</inkml:trace>
  <inkml:trace contextRef="#ctx0" brushRef="#br0" timeOffset="1546.0696">4516 2566,'44'0,"0"-17,44-18,27-1,-1-8,19-9,-1 18,-18 0,-25 35,-63-27,-26-8</inkml:trace>
  <inkml:trace contextRef="#ctx0" brushRef="#br0" timeOffset="13156.1467">18627 2522,'17'0,"36"0,-18 0,-8-26,8 26,-35-62,36 27,-36 0,0-1,0 98,0 35,-27 18,27-1,0-25,0-28,0-8,0-17</inkml:trace>
  <inkml:trace contextRef="#ctx0" brushRef="#br0" timeOffset="13365.7499">18618 2796,'0'0,"26"0,10-36,-1 36,0 0,-8-35,26 35,-18 0,-9 0,10-26</inkml:trace>
  <inkml:trace contextRef="#ctx0" brushRef="#br0" timeOffset="13997.2787">19200 2478,'0'0,"0"-44,44 44,-9-35,-8 35,8 0,-35 26,0 1,-26 26,-19-18,-7-9,-1-26,26 36,98-36,-18-27,-9 27,-9 0,0 0,-35 27,36 8,-36 0,0 9,0 9,-44-17,8-10,-8-26,-9 53,-17-53,8 0,9 0,9 0,44-26,-35 26,35-45,53 45,-53-35</inkml:trace>
  <inkml:trace contextRef="#ctx0" brushRef="#br0" timeOffset="17316.7572">20276 2549,'0'-35,"0"105,0 1,0-10,26-8,-26 0,0-26,0 8,0 0</inkml:trace>
  <inkml:trace contextRef="#ctx0" brushRef="#br0" timeOffset="17781.8834">20479 2955,'0'-45,"0"-7,0 25,0-8,0-18,0-9,0-8,0 8,0 9,0 123,35 54,-35-27,53-35,-18-9,-8-18,26-35,0 0,-9 0,-9 0,0-44,-35 9,0-10,0-25,0 8,-44-26,44 9,-35 26,35 97,0 17,0 10,0-18</inkml:trace>
  <inkml:trace contextRef="#ctx0" brushRef="#br0" timeOffset="18030.8754">21026 2549,'0'53,"0"17,0-8,0 9,35-27,-35-9,0 18,35-53,-35-27</inkml:trace>
  <inkml:trace contextRef="#ctx0" brushRef="#br0" timeOffset="18225.126">20937 2593,'27'-27,"17"27,9-35,17 35,-8-35,-9 35,-9 0,-9-35,1 35</inkml:trace>
  <inkml:trace contextRef="#ctx0" brushRef="#br0" timeOffset="18485.786">21396 2522,'0'0,"0"44,-44 9,44 18,-35-27,35 9,26-9,9-9,9 1,27-36,-9 0,-9 0,0 0,-27-44,-26 17</inkml:trace>
  <inkml:trace contextRef="#ctx0" brushRef="#br0" timeOffset="18643.6956">21352 2734,'0'0,"26"0,1 0,26 0,0-26,-9 26,-9-27</inkml:trace>
  <inkml:trace contextRef="#ctx0" brushRef="#br0" timeOffset="18793.6944">21370 2531,'0'0,"52"-53,1 53,0-35,-9 35,-8 0</inkml:trace>
  <inkml:trace contextRef="#ctx0" brushRef="#br0" timeOffset="19305.2511">21705 2566,'0'0,"0"36,0 17,53-9,-53 9,35 0,-35-9,26 9,-26-18,0-9,0-43,0-19,0-16,-17 7,17-25,0 8,0-26,0 26,17-8,19 26,-1 44,9 0,-9 0,1 0,-36 70,0 1,-45-10,1 10,-9-27,-8-9,8-35,17 36,36-81,27 45,-27-35,53 35,-9 27,-44 8,71 0,-45-35,9 27,1-27,-1 0,-35 35,44-35,-9 0</inkml:trace>
  <inkml:trace contextRef="#ctx0" brushRef="#br0" timeOffset="19733.0346">22199 2919,'0'0,"0"-26,0-9,0 8,-36-26,36 0,0-9,0-8,0 8,0 27,27 35,-1 62,-26 17,35 0,-35 10,53-28,-9-8,9-53,0 36,-26-36,8-62,-35 9,0 9,0-27,-26 9,-1-26,27 27,-35 25,35 80,0 0,0-8</inkml:trace>
  <inkml:trace contextRef="#ctx0" brushRef="#br0" timeOffset="20039.7268">22701 2531,'-26'0,"26"27,-53 17,53 26,0-26,0 9,0 0,62-26,-18 8,9-35,-18 35,9-35,-9-44</inkml:trace>
  <inkml:trace contextRef="#ctx0" brushRef="#br0" timeOffset="20196.0398">22604 2752,'0'35,"62"-35,-9 0,-9 0,-9 0,1-27</inkml:trace>
  <inkml:trace contextRef="#ctx0" brushRef="#br0" timeOffset="20353.7759">22622 2514,'44'0,"9"0,9 0,-9 0</inkml:trace>
  <inkml:trace contextRef="#ctx0" brushRef="#br0" timeOffset="20564.043">23098 2514,'0'52,"0"19,0 8,0-8,0-9,0 8,0-34,0-10,27-26,8 0</inkml:trace>
  <inkml:trace contextRef="#ctx0" brushRef="#br0" timeOffset="20743.5111">22807 2461,'53'-44,"18"44,-10-36,27 36,-8 0,-10 27,-25-27,7 61,-16-25</inkml:trace>
  <inkml:trace contextRef="#ctx0" brushRef="#br0" timeOffset="21487.7111">20373 2311,'0'-27</inkml:trace>
  <inkml:trace contextRef="#ctx0" brushRef="#br0" timeOffset="22146.7098">23521 2064,'0'0,"0"61,0 36,-35 36,35-1,-53 0,18-17,35-27,-26-26,26-9,0-9,-53-9,17-35</inkml:trace>
  <inkml:trace contextRef="#ctx0" brushRef="#br0" timeOffset="22873.4593">23821 2566,'-26'18,"26"35,-27 9,27 8,0-8,0 9,18-18,-18-27,35-26</inkml:trace>
  <inkml:trace contextRef="#ctx0" brushRef="#br0" timeOffset="23068.6989">23601 2628,'0'0,"53"-35,17 35,10-44,8 44,-26 0,-9 0,-18 0</inkml:trace>
  <inkml:trace contextRef="#ctx0" brushRef="#br0" timeOffset="23406.7887">24183 2699,'0'-18,"-35"-17,-1 35,-17 0,9 44,44 0,0 9,0 9,0-9,0 0,27-27,-1-26,10 35,-1-35,9 0,9 0,-18-44</inkml:trace>
  <inkml:trace contextRef="#ctx0" brushRef="#br0" timeOffset="23840.4979">24518 2646,'0'44,"0"0,0 9,0-9,0 9,35-18,-35 1,0-63,0-8,0 0,0 8,0-26,-26 0,26 9,0-44,0 9,44-1,-18 10,27 17,0 53,-9-27,-8 27,17 36,-53 16,0 10,-45 9,-25-18,8-9,-17-9,8-35,18 0,27 35,44-61</inkml:trace>
  <inkml:trace contextRef="#ctx0" brushRef="#br0" timeOffset="24079.6573">25047 2417,'0'0,"0"17,-44 54,18 26,-10 0,36 9,-35-9,35-36,0 10,0-36,0-8,0-45</inkml:trace>
  <inkml:trace contextRef="#ctx0" brushRef="#br0" timeOffset="24343.7846">25347 2646,'-26'53,"26"0,0 0,0-9,0 9,0-18</inkml:trace>
  <inkml:trace contextRef="#ctx0" brushRef="#br0" timeOffset="24740.3082">25523 2672,'0'80,"-17"-10,17-8,0 9,17-27,-17-9,36-35,-36-62,0 18,0-9,0-9,0-8,0 8,35-8,-35-10,62-8,-27 26,18 9,-27 27,10 26,-1 0,-35 18,0 52,0 9,0 10,-44-28,44-8,-62-26,27-27,-18 0,9 0,-9 0,9-18</inkml:trace>
  <inkml:trace contextRef="#ctx0" brushRef="#br0" timeOffset="24935.8384">25497 2399,'0'26,"0"1</inkml:trace>
  <inkml:trace contextRef="#ctx0" brushRef="#br0" timeOffset="33887.9906">5838 1958,'89'0,"-19"-27,-8 27,26 0,27-26,-1 26,-17 0,-26 0,-27 0,-62 0,-34 0</inkml:trace>
  <inkml:trace contextRef="#ctx0" brushRef="#br0" timeOffset="34119.7089">6500 1799,'0'27,"0"8,0 0,0 9,26-44</inkml:trace>
  <inkml:trace contextRef="#ctx0" brushRef="#br0" timeOffset="34330.2902">6500 1702,'0'0,"0"27,0 34,0-25,26-1,-26 0,53-8,-53 8,0 0,-26-35,-9 0,-18 0</inkml:trace>
  <inkml:trace contextRef="#ctx0" brushRef="#br0" timeOffset="34809.7032">6853 1667,'17'0,"19"0,17 0,-9 0,9 0,-18-27,-9-25,-26 16,0 1,-17 114,17-17,0 26,0-8,0-1,0 9,-36-8,36-28,0-16,27-80,-27-9</inkml:trace>
  <inkml:trace contextRef="#ctx0" brushRef="#br0" timeOffset="34976.1902">6897 1782,'26'0,"10"0,8 0,9 0,-1 0,-7 0,7-27</inkml:trace>
  <inkml:trace contextRef="#ctx0" brushRef="#br0" timeOffset="35259.8972">7435 1552,'-27'0,"1"0,-9 0,35 27,-36 8,36-9,44 27,1 0,25-26,-8 8,-9 0,-53 1,0-10,0 9,-27 1,-17-1,-26-35,-10 0,27 0,0-62,27 18,-9-27,35 10</inkml:trace>
  <inkml:trace contextRef="#ctx0" brushRef="#br0" timeOffset="35411.1896">7355 1490,'0'0,"45"0,-10 0,0 0,0 0,-8-35,8 35,0 27</inkml:trace>
  <inkml:trace contextRef="#ctx0" brushRef="#br0" timeOffset="36033.0303">6800 1173,'0'0,"-53"44,9-17,-9 43,0 9,26 27,27 27,-35-1,35 0,88 0,9-17,36 0,-1-18,36-18,-1-44,1-35,-10 0,-8-70,-17-18,-19-27,-25-17,-28-45,-25-43,-36-9,0 17,0-9,-89 63,-61 34,-52 45,-28 79,-17 0,-35 70,35 80,53 71,88-27,106 26,0-26,141-8</inkml:trace>
  <inkml:trace contextRef="#ctx0" brushRef="#br0" timeOffset="248006.088">14490 4216,'27'0,"-27"17,26-17,10 0,-1 0,0 36,-8-36,8 0,0 53,9-9,-9-44,-35 35,53-35,-9 53,-8-53,-1 35,0-35,27 27,-62 8,53-35,-18 35,-8-35,-27 35,53-35,8 27,-25-27,17 35,-18-35,-9 35,10-35,-1 36,0-36,-8 0,8 26,18-26,-53 35,44-35,-9 0,0 36,27-1,-27-35,1 26,-1-26,-35 36,44-36,-44 35,53-35,-53 35,44-35,9 27,-18-27,-35 35,44-35,-44 35,53-35,-17 36,-1-36,-35 26,44 9,9-35,-9 36,-9-36,1 0,-1 35,-9-35,10 0,16 26,-16-26,-36 36,26-36,27 35,0 0,-26-35,-27 27,52-27,1 35,-9-35,-44 35,71-35,-45 0,-26 44,53-44,-17 36,8-36,-44 35,53-35,-18 0,0 0,-8 35,26-35,-18 27,-9-27,-26 35,53-35,-17 0,-1 35,9-35,9 35,-18-35,-35 27,27-27,8 35,0-35,0 35,-8-35,8 36,0-10,1-26,-36 35,26-35,27 0,-53 36,35-36,-8 0,-27 35,35-35,-70-44</inkml:trace>
  <inkml:trace contextRef="#ctx0" brushRef="#br0" timeOffset="249733.9492">14526 6068,'53'17,"-18"-17,0 0,9 36,9-36,-9 0,9 35,0-35,-9 0,9 0,0 0,-9 35,9-35,-9 0,9 0,0 0,-9 27,9-27,9 0,8 0,-8 35,9-35,-10 0,10 35,-9-35,-10 0,1 0,-9 36,9-36,0 0,-9 0,9 26,9-26,-9 0,0 0,-9 35,9-35,-9 0,9 0,0 0,-27 0,10 0,-1 0,18 0,-27 0,10 0,16 0,-7 0,7 0,-16 0,-10-26,9 26,1 0,-1 0,-9 0,10 0,-1 0,0 0,-8-27,8 27,0 0,18-35,-26 35,8 0,-35-35,35 35,1 0,8 0,9 0,8 0,-25 0,-1 0,0 0,-8-35,8 35,18 0,-27-27,9 27,1 0,-1 0,9 0,9 0,0 0,-53-35,44 35,9 0,-18 0,-35-35,-44-10</inkml:trace>
  <inkml:trace contextRef="#ctx0" brushRef="#br0" timeOffset="251549.6342">14243 7990,'53'0,"-17"0,-1-26,9 26,9-26,9 26,26-71,9 36,0 8,35-26,-17 0,8 9,-8-9,0 0,-18 9,0-9,-9 18,-9 9,-8-10,-10 1,-8 0,9 8,9 27,-10-53,10 53,-27-52,9 52,0-27,-9 27,9-35,-18 35,9-35,-8 35,-1 0,-9-36,10 36,16-26,-7 26,8-53,-1 53,-25-53,26 27,0-10,-27 1,27 35,-53-35,71 35,-45 0,9 0,1-27,25 27,-25-35,-1 35,0-35,-8 35,-27-36,35 36,18-26,-9-9,27-1,-36 36,-9 0,-26-35,53 35,-18-26,10 26,-45-36,52 36,1-35,-9 35,-44-35,36 35,-1 0,-35-27,44 27,-9 0,1 0,8-35,-9 35,0-35,18 35,-9-35,-8 35,-36-27</inkml:trace>
  <inkml:trace contextRef="#ctx0" brushRef="#br0" timeOffset="259745.9628">21361 6632,'35'0,"27"0,-27 0,9 0,27-17,-10 17,28 0,8-36,0 36,8 0,-8-35,-17 35,8 0,-44 0,27 0,-10 0,10 0,-9-35,8 35,-8 0,26-27,-8 27,-1 0,9 0,-26-35,8 35,-8 0,-9 0,9 0,-9-35,0 35,-9 0,9 0,-9-36,9 36,0 0,-9 0,9 0,0-26,-9 26,-9 0,0 0,-8 0,8 0,0 0,0 0,-8 0,8 0,0 0,1 0,-10 0,9 0,1 0,-1 0,-8 0,8 0,18 18,-9-18,-9 0,0 0,1 0,8 35,9-35,-18 0,-9 0,10 0,-1 0,0 0,-8 0,8 0,0 35,27-35,-27 0,1 0,-1 0,-9 0,10 0,-1 0,0 0,9 0,-9-26</inkml:trace>
  <inkml:trace contextRef="#ctx0" brushRef="#br0" timeOffset="300796.4243">9393 6403,'53'0,"26"0,27-27,8 27,1-26,-18 26,0 0,-9 0,-26 0,-27 0,36 0,-45 0</inkml:trace>
  <inkml:trace contextRef="#ctx0" brushRef="#br0" timeOffset="301689.7129">9260 8572,'53'0,"27"0,26 0,43 0,-7 0,8 0,17 0,-35 0,-35 0,-26 0,-36 0,-35-44</inkml:trace>
  <inkml:trace contextRef="#ctx0" brushRef="#br0" timeOffset="370795.0686">14455 10160,'53'0,"0"0,17 0,-8 0,18 0,8 0,26 0,1 0,17 0,1 0,34 0,1 0,26 35,9-35,8 0,1 0,8 0,-25 0,7 0,-43 36,-9-36,-18 0,-17 0,-9 0,-27 0,-8 0,-10 0,-8 0,-8 0,-10 35,35-35,-26 0,-8 26,-1-26,27 0,-27 0</inkml:trace>
  <inkml:trace contextRef="#ctx0" brushRef="#br0" timeOffset="372345.6556">14385 11968,'26'0,"9"0,18 0,9 35,17-35,27 0,-9 0,0 0,18 0,-1 0,10 0,-9 0,-1-26,1 26,-18 0,18 0,-1 0,10 0,-27 0,0 0,0-35,-9 35,-9 0,-8 0,-9 0,8 0,-8 0,-9 0,9 0,-10 0,-7 0,25 0,-8 0,8 26,-8-26,9 0,-10 0,-8 0,18 0,-9 0,8 0,-26 0,9 0,-9 0,9 0,0 0,-9 0,9 0,-18 0,-8 0,8 0,0 0,18 0,-9 0,9 0,9 0,-9 0,0 0,-9 0,-9 0,1 0,8 0,9 0,-1 0,-25 0,8 0,18 0,-26 0,8 0,0 0,0 0,-8 0,-27 35</inkml:trace>
  <inkml:trace contextRef="#ctx0" brushRef="#br0" timeOffset="375506.2542">13926 14164,'53'0,"-18"0,18 0,-9 0,-9 35,18-35,-9 0,9 36,0-36,-9 0,9 0,-17 0,8 26,-9-26,0 0,0 0,10 35,7-35,-7 0,7 36,19-36,-9 0,8 0,-8 35,9-35,-10 0,10 0,-9 0,-9 0,-9 0,9 26,8-26,-8 0,0 0,-9 0,9 36,0-36,-9 0,9 35,-18-35,-8 0,26 35,-18-35,9 0,9 0,0 27,9-27,17 0,9 0,-8 0,8 0,-26 0,8 35,-26-35,9 0,-9 0,9 0,0 0,9 0,8 35,-8-35,9 0,-10 0,-8 35,-9-35,9 0,0 27,-9-27,9 0,-17 0,8 35,9-35,-1 0,-7 0,7 0,-7 0,7 0,-16 35,-1-35,-8 0,8 0,18 0,-9 36,-9-36,0 0,27 0,-62 26,53-26,0 0,-27 0,10 35,34-35,-43 0,8 36,0-36,0 0,-8 0,8 35,18-35,-53 26,27-26,8 36,0-36,18 0</inkml:trace>
  <inkml:trace contextRef="#ctx0" brushRef="#br0" timeOffset="377677.1962">14534 15972,'27'0,"26"0,-27 0,27-26,18 26,-10-36,10 36,-27-35,9 35,-9-26,27 26,-10-53,10 53,-9-53,26 53,-9-44,10 44,-10-53,0 53,-8 0,-9-36,-10 36,1 0,9 0,9-26,-27 26,26 0,-8-35,9 35,-10-36,10 36,-27-35,9 35,0 0,-27 0,27-26,0 26,-9 0,9 0,-9-36,9 36,0 0,-9-35,9 35,0 0,-9 0,9-35,-9 35,9 0,0 0,-27-27,27 27,0 0,-9-35,9 35,-17 0,-10-35,9 35,1 0,-1-35,-9 35,10 0,-1 0,-35-27,53 27,-9 0,9 0,-53-35,44 35,-9 0,0 0,18-35,-26 35,26 0,-53-36,53 36,-27 0,9 0,1 0,-1 0,-9 0,-26-26,36 26,-1 0,9 0,9 0,-18 0,0 0,-8 0,26 0,-18 0,-8 0,26 0,-18-35,9 35,-9 0,0 0,1 0,-10 0,-26-36,35 36,1 0,17 0,-9 0</inkml:trace>
  <inkml:trace contextRef="#ctx0" brushRef="#br0" timeOffset="389100.9481">29325 2267,'0'-36,"0"63,35 26,-35 8,0 10,0-9,0-9,35 8,-35 10,0-18,0-9,0-9,0 1</inkml:trace>
  <inkml:trace contextRef="#ctx0" brushRef="#br0" timeOffset="389572.267">29677 2725,'0'-44,"0"9,-26-9,26 8,0-16,-35-10,35-9,0 45,26 26,-26-35,35 35,10 35,-45 35,35 10,-35-10,35-8,-35-9,53-18,-53-79,0-9,0 9,0-26,26-10,-26 1,36 8,-36 133,0 0</inkml:trace>
  <inkml:trace contextRef="#ctx0" brushRef="#br0" timeOffset="389812.5486">30092 2425,'0'80,"0"-10,0-26,0 9,0 0,0-26,0 8,0 0,26-35,-26-26</inkml:trace>
  <inkml:trace contextRef="#ctx0" brushRef="#br0" timeOffset="390038.0118">30039 2461,'53'-44,"-9"44,-9 0,1-36,8 36,-9 0</inkml:trace>
  <inkml:trace contextRef="#ctx0" brushRef="#br0" timeOffset="390286.0686">30454 2381,'-27'0,"-8"44,35 9,0 9,0-9,0-9,0 9,44-18,-9-8,9-27,9 0,18 0,-27 0</inkml:trace>
  <inkml:trace contextRef="#ctx0" brushRef="#br0" timeOffset="390450.6578">30427 2593,'27'0,"34"0,10-27,-9-8</inkml:trace>
  <inkml:trace contextRef="#ctx0" brushRef="#br0" timeOffset="390608.306">30480 2355,'0'0,"35"-18,36 18,8-35,9 35</inkml:trace>
  <inkml:trace contextRef="#ctx0" brushRef="#br0" timeOffset="391073.0686">30939 2443,'0'0,"0"35,0-8,0 8,0 0,44 1,-9 8,-35 9,26-18,10-35,-36-62,-27 9,1 9,26-26,-35 8,35-26,0 26,0 9,44 26,0-8,-9 35,0 0,-8 53,-27 0,0 9,-36-9,-16 0,7-27,-7-26,16 35,80-35,-8 0,-10 53,27-17,0-10,-9-26,9 53,-9-53,9 0,0 0</inkml:trace>
  <inkml:trace contextRef="#ctx0" brushRef="#br0" timeOffset="391477.7839">31485 2619,'0'0,"-35"36,35-63,0 1,0-10,0 1,0-9,0-9,0-17,0 8,44 9,9 26,-53 63,27 34,-27 10,0-10,35-26,-35-8,53-1,-18-35,-35-62,0 18,0-9,0-17,0 26,0 8</inkml:trace>
  <inkml:trace contextRef="#ctx0" brushRef="#br0" timeOffset="391696.6244">31838 2320,'0'0,"-35"0,0 0,-1 35,36 35,-26-17,26-9,0 9,18-9,34-8,1-1,9-35,-9 0,-27 0</inkml:trace>
  <inkml:trace contextRef="#ctx0" brushRef="#br0" timeOffset="391868.9812">31715 2558,'26'0,"9"0,18 0,9 0,-9-27,-27 27</inkml:trace>
  <inkml:trace contextRef="#ctx0" brushRef="#br0" timeOffset="392002.3726">31706 2328,'70'0,"10"0,-10-26,-8 26</inkml:trace>
  <inkml:trace contextRef="#ctx0" brushRef="#br0" timeOffset="392588.6856">29510 1958,'0'35</inkml:trace>
  <inkml:trace contextRef="#ctx0" brushRef="#br0" timeOffset="393522.6195">32288 2320,'0'0,"0"70,0 1,0-10,0-8,0 9,0-9,0 0,0-9</inkml:trace>
  <inkml:trace contextRef="#ctx0" brushRef="#br0" timeOffset="393723.9512">32112 2381,'44'-26,"26"26,10 0,-1-35,-8 35,-27 0</inkml:trace>
  <inkml:trace contextRef="#ctx0" brushRef="#br0" timeOffset="394310.1004">32800 2381,'0'-44,"0"62,0 52,0 10,0 8,35-26,-35 8,35-26,-35-8,27-36,8 0,18-53,-53 0,35-18,-35 9,0-8,0 8,0 9,0 27,0 43,0 19</inkml:trace>
  <inkml:trace contextRef="#ctx0" brushRef="#br0" timeOffset="394865.2368">33267 2443,'0'-26,"0"-10,26 10,27-9,-17 35,-36 52,0 19,-27 8,-8 10,-9 8,-9-18,18-8,8-45,-8-26,35-18,0-35,0 0,26 27,1 26,8 0,-35 53,53 0,-27-53,27 44,0-44,9 0,-9 0,-9 0,-9-35,-35-18</inkml:trace>
  <inkml:trace contextRef="#ctx0" brushRef="#br0" timeOffset="396136.8031">29677 1076,'0'-35,"-26"61,26 45,-35 26,35 0,0 0,0-9,0-9,0-26,0-17,-44-36</inkml:trace>
  <inkml:trace contextRef="#ctx0" brushRef="#br0" timeOffset="396368.0393">29457 1164,'35'-35,"18"35,9-53,26 53,9-44,-18 44,10-53,-28 53,-25 0</inkml:trace>
  <inkml:trace contextRef="#ctx0" brushRef="#br0" timeOffset="396714.2038">30154 1173,'0'0,"-27"-26,1 26,-10 0,1 0,0 0,8 17,-8 36,35 18,0-10,0 10,0-27,0 9,44-18,-17-35,8 0,18 0,9-62,8 10,-26 7</inkml:trace>
  <inkml:trace contextRef="#ctx0" brushRef="#br0" timeOffset="397172.4466">30383 1261,'0'27,"0"-1,0 9,0 18,0-9,0 9,0 0,0-26,0-63,0 1,0 0,0-9,-18-9,18-18,36-105,-1 88,0 8,9 19,9 8,-18 53,-35 26,0 36,0 26,-26-9,-27-17,9 9,-9-36,9-35,9 26,-18-26,53-35,0-18,26 53</inkml:trace>
  <inkml:trace contextRef="#ctx0" brushRef="#br0" timeOffset="397418.0347">30798 1014,'-18'0,"-53"36,36 34,9 27,-10 0,1 18,0-9,35-27,-27-26,27-27,18-26,17-17</inkml:trace>
  <inkml:trace contextRef="#ctx0" brushRef="#br0" timeOffset="397636.423">31027 1102,'0'0,"-53"62,53-9,-53 0,53-9,0-9,0 1,0-1,26-35</inkml:trace>
  <inkml:trace contextRef="#ctx0" brushRef="#br0" timeOffset="398056.5705">31256 1120,'0'0,"0"79,-53-8,53 8,-26-8,26-9,0-9,0-9,0-9,17-35,19 0,-36-71,0 18,0 1,35 7,-35 10,0-18,0-8,35-10,-35 9,44-17,-8-9,-1 8,-9 27,10 18,-1 35,0 0,-35 27,0 43,0 9,0 1,0 8,-44-26,44-9,-53-53,27 35,-27-35,0 0,26-44,-8-9</inkml:trace>
  <inkml:trace contextRef="#ctx0" brushRef="#br0" timeOffset="398229.1354">31159 741,'0'0,"-35"0,79 0,-44 26</inkml:trace>
  <inkml:trace contextRef="#ctx0" brushRef="#br0" timeOffset="398708.7262">32209 997,'0'88,"0"9,0-9,0-9,0-8,44-27,-44-9,35-35,-35-26,0-18,0-27,0-8,0-9,0-9,0 0,0 8,0 63,0 79</inkml:trace>
  <inkml:trace contextRef="#ctx0" brushRef="#br0" timeOffset="399195.7383">32623 1041,'0'-27,"0"-8,27 35,8 0,0-35,0 61,-35 27,0 26,0 18,-44 0,-9-8,9-10,-9-8,0-45,27-26,-9 0,35-71,0 10,0 8,0 18,26 35,-26-36,27 36,26 27,-18 8,0 0,9-8,9-27,-9 0,9 35,-18-35,1-26</inkml:trace>
  <inkml:trace contextRef="#ctx0" brushRef="#br0" timeOffset="427618.0205">29395 6015,'0'0,"27"0,-27-35</inkml:trace>
  <inkml:trace contextRef="#ctx0" brushRef="#br0" timeOffset="428126.1816">29510 6315,'0'0,"0"-36,0 1,0-18,0-8,26-19,-26-26,0-26,53 0,-26 35,8 61,0 36,1 80,-36 17,26 0,-26 0,0-27,35-17,-35-9,0-8,36-1,-98-35</inkml:trace>
  <inkml:trace contextRef="#ctx0" brushRef="#br0" timeOffset="428298.6243">29404 6130,'53'-53,"9"8,26-7,-9 16,-17 10,-9 26,0-53,-27 53,-26-35</inkml:trace>
  <inkml:trace contextRef="#ctx0" brushRef="#br0" timeOffset="428710.6985">29986 5741,'0'150,"0"-106,27-8,-27-1,35 0,-35-8,0-45,0-17,-27-18,27-9,-26-26,26-27,-35 1,35-1,26 18,1 26,8 36,0 35,0 0,-8 44,-27 36,53 26,-53-9,0-18,-27 9,1-26,-27-27,0-35,9 53,9-53,-18 0,53-26,0-10,26 1</inkml:trace>
  <inkml:trace contextRef="#ctx0" brushRef="#br0" timeOffset="429048.7704">30401 5600,'0'0,"0"-35,0 62,0 25,0 10,0 9,0-27,0 9,0-9,44-9,-9 0,18-35,-27 0,10-26,17-9,-27 8,9-26,-35 0,36 27</inkml:trace>
  <inkml:trace contextRef="#ctx0" brushRef="#br0" timeOffset="429236.0753">30798 5600,'0'53,"0"18,26-9,-26-10,0 1,0-9,35 9,-35-17</inkml:trace>
  <inkml:trace contextRef="#ctx0" brushRef="#br0" timeOffset="429567.0877">31141 5697,'0'-35,"0"9,-26 26,26-53,-35 53,8-36,-26 63,18 26,35 9,-26 26,26-9,0-17,53-9,-1-18,10 0,9-35,-27 0,9 0,-18 0,-9 0,10-26</inkml:trace>
  <inkml:trace contextRef="#ctx0" brushRef="#br0" timeOffset="429889.1555">31441 6024,'0'-27,"0"-8,0-9,0-27,0 10,0-28,0 45,0 9,44 35,9 53,-53 0,53 9,-53-10,27-16,-27-1,0 9,35-44</inkml:trace>
  <inkml:trace contextRef="#ctx0" brushRef="#br0" timeOffset="430052.4139">31344 5927,'44'-44,"9"44,-9-36,27 36,-9-35,-9 35,0 0,-27 0,-26-26</inkml:trace>
  <inkml:trace contextRef="#ctx0" brushRef="#br0" timeOffset="431063.8659">32120 5618,'0'-35,"0"-1,-26 36,26-26,-35 26,-1 0,10 0,-27 35,0 18,9 27,44 17,0-9,0-27,53-8,44-17,9-36,8 26,-34-26,-10 0,-43 0,-27-35</inkml:trace>
  <inkml:trace contextRef="#ctx0" brushRef="#br0" timeOffset="431244.6236">32226 5953,'0'0,"0"53,-53-9,53-9,0 1,0 17,0-27,27-26</inkml:trace>
  <inkml:trace contextRef="#ctx0" brushRef="#br0" timeOffset="431604.106">32526 5935,'0'-17,"0"-36,0-18,0 10,0-10,0 27,0-9,0 18,35 35,1 0,-1 44,-35 26,26 10,-26-18,36 8,-36-17,35-27,0-26,-35-17</inkml:trace>
  <inkml:trace contextRef="#ctx0" brushRef="#br0" timeOffset="431754.6425">32403 5786,'44'0,"9"0,8 0,28 0,-10 0,-17-18,-9 18</inkml:trace>
  <inkml:trace contextRef="#ctx0" brushRef="#br0" timeOffset="432062.3525">33038 5600,'0'0,"-36"0,-17 44,53 1,0 25,0-8,45 8,16-26,10-8,-9-36,-10 0,-16 0,-1-27,-35-17,27-26,-27 8,-36-26,-17 8,-8 10,8 43,-18 27,27 0,-9 0,18 18,8 35</inkml:trace>
  <inkml:trace contextRef="#ctx0" brushRef="#br0" timeOffset="432279.9788">32244 5256,'35'0,"36"0,-10 0,10 0,-9 0,-27 0</inkml:trace>
  <inkml:trace contextRef="#ctx0" brushRef="#br0" timeOffset="433086.3259">30727 5636,'0'0,"0"-36</inkml:trace>
  <inkml:trace contextRef="#ctx0" brushRef="#br0" timeOffset="434398.0822">29351 9631,'0'0,"-18"0,18 79,0 1,0 17,0-9,0-9,0-8,0-10,0-8,0-9</inkml:trace>
  <inkml:trace contextRef="#ctx0" brushRef="#br0" timeOffset="434574.9882">29025 9648,'0'0,"53"0,8-26,36 26,9-53,-9 53,0-35,-26 35</inkml:trace>
  <inkml:trace contextRef="#ctx0" brushRef="#br0" timeOffset="435088.0691">29669 9772,'0'0,"0"70,0-8,35 9,-35-9,0 8,0-8,0-27,0 0,0-96,0 17,0-27,-27 9,27-8,0-10,0-8,27 9,8 17,9 9,-8 53,-1 0,-9 0,10 44,-36 0,-27 27,1-9,-27 8,-9-26,-9-8,19-36,7 35,10-35,79 0,0 44,27-44,-27 35,9-35,0 35,-9-35,-9 36,0-36,-35 26,36-26,-36 35</inkml:trace>
  <inkml:trace contextRef="#ctx0" brushRef="#br0" timeOffset="435374.081">30030 10257,'0'-26,"0"-27,-17 26,17-26,0-17,-36 8,36-17,27 26,-27 0,44 53,-9-27,18 45,-53 35,26 26,-26 9,0-8,0-1,36-8,-36-18,35-27</inkml:trace>
  <inkml:trace contextRef="#ctx0" brushRef="#br0" timeOffset="435550.5686">29942 10116,'106'0,"-36"-35,10 35,-1-53,-8 53,-18-44</inkml:trace>
  <inkml:trace contextRef="#ctx0" brushRef="#br0" timeOffset="435953.0305">30409 10257,'0'26,"0"-61,-35 0,35 0,0-9,0-27,0-8,0 8,0 27,27 44,-27 18,26 52,-26 10,53-10,-53-26,53-9,-9 1,-9-36,-35-44,36 17,-36-8,0 0,0-18,0 9,0-27,0 27,0-9</inkml:trace>
  <inkml:trace contextRef="#ctx0" brushRef="#br0" timeOffset="436297.6872">30877 9798,'0'0,"0"-35,0 9,0-10,-27 36,-8 0,9 27,26-1,0 10,0-1,0 0,53-8,0 8,-18 0,-35 0,26-8,-26 8,0 0,-53 1,0-10,-8-26,8 35,17-35,10-26,26 0,18 26</inkml:trace>
  <inkml:trace contextRef="#ctx0" brushRef="#br0" timeOffset="436739.135">31177 9931,'0'61,"0"-16,0 7,0 1,0-9,26-8,-26-1,35-61,-35-10,0-8,-35-26,0 8,0-9,35-8,-36-9,36 8,0 10,44 26,-8 8,8 36,9-35,0 35,-9 27,-9 26,-35 26,0 0,0 9,-26-26,-19-9,-7-18,-19-35,27 27,-9-27,9 0,9-18,35-35,26 18</inkml:trace>
  <inkml:trace contextRef="#ctx0" brushRef="#br0" timeOffset="437092.1446">31468 9860,'0'0,"-36"44,36 9,0 0,0-9,0-9,71 1,-18-36,9 0,-9 0,-18 0,-9-44,-26 8,36 10,-36-27,0-18,-36-8,1 26,0 27,-18 26,-9 0,9 0,9 53,9-1,35-7,0 8,26-1,18-25,9-27</inkml:trace>
  <inkml:trace contextRef="#ctx0" brushRef="#br0" timeOffset="437587.6016">31812 9922,'0'0,"0"53,0-9,0 9,0-18,44 0,-18-35,-26-26,0-27,-35 9,35-9,-35 0,35 9,0-9,0 0,0 9,53-9,-18 18,18 35,-18-27,-8 27,8 18,-35 35,35 26,-35 9,-26-8,-10-27,10-9,-9-44,-1 35,1-35,79 0,18 35,9-35,-10 0,-8 0,-18 0,1 0</inkml:trace>
  <inkml:trace contextRef="#ctx0" brushRef="#br0" timeOffset="437797.0614">32429 9631,'0'44,"-26"26,26-8,0 9,0-27,0 9,0-18,0-8,0-45</inkml:trace>
  <inkml:trace contextRef="#ctx0" brushRef="#br0" timeOffset="437966.5422">32226 9737,'36'-36,"16"36,19 0,-9 0,8-35,-8 35,-9 0</inkml:trace>
  <inkml:trace contextRef="#ctx0" brushRef="#br0" timeOffset="438201.9428">32764 9666,'0'27,"-26"8,26 9,-53 9,53 0,0-9,0 9,0-9,0-9,26 0,10-35,-1 0,9 0,9 0,-18-44</inkml:trace>
  <inkml:trace contextRef="#ctx0" brushRef="#br0" timeOffset="438366.0459">32667 9878,'0'0,"27"26,26-26,8 0,10 0,-27-17,9 17,-18-53</inkml:trace>
  <inkml:trace contextRef="#ctx0" brushRef="#br0" timeOffset="438524.5634">32791 9622,'53'0,"17"0,-26-35,53 35,-26 0</inkml:trace>
  <inkml:trace contextRef="#ctx0" brushRef="#br0" timeOffset="440040.1767">29810 11765,'0'0,"-36"0,36 62,0 17,0 9,27-8,-27-1,35-8,-35-27,44 9</inkml:trace>
  <inkml:trace contextRef="#ctx0" brushRef="#br0" timeOffset="440489.9694">30030 12391,'35'0,"-35"-44,0 9,0 0,0-9,0-9,0-9,0-9,0 27,36-9,-36 18,35 35,-9 62,-26 17,36 18,-36-26,70-10,-43-25,8-36,-35 35,53-35,-53-44,0 0,0-27,0 10,-26-28,26 28,-36-10,36 27,0 97,0 0</inkml:trace>
  <inkml:trace contextRef="#ctx0" brushRef="#br0" timeOffset="440700.514">30630 11880,'0'44,"0"26,0-8,0 9,0-10,35-8,-35-26,0 8</inkml:trace>
  <inkml:trace contextRef="#ctx0" brushRef="#br0" timeOffset="440866.1754">30436 11933,'26'26,"45"-26,8 0,1 0,-10 0</inkml:trace>
  <inkml:trace contextRef="#ctx0" brushRef="#br0" timeOffset="441090.1666">30886 11897,'-36'27,"36"26,0-9,-35 9,35 9,27 8,8-17,0-9,9-9,9-35,-18 36</inkml:trace>
  <inkml:trace contextRef="#ctx0" brushRef="#br0" timeOffset="441251.3289">30771 12153,'0'53,"53"-53,18 0,8 0,-9-26</inkml:trace>
  <inkml:trace contextRef="#ctx0" brushRef="#br0" timeOffset="441406.422">30815 11977,'0'0,"62"0,-9-27,9 27</inkml:trace>
  <inkml:trace contextRef="#ctx0" brushRef="#br0" timeOffset="441924.4168">31203 11915,'0'44,"0"0,35 9,-35 18,0-10,36 10,-36-9,0 8,0-26,0-8,35-98,-35 18,0-27,0-8,0 0,0-27,26 9,-26 17,36 10,-36 35,53 35,-9 0,-44 44,35 26,-35-8,0 8,-26-8,-1 9,-8-27,0-44,35 35,-45-35,10 0,35-26,0 87,53-61,18 44,8-44,9 36,-26-36,-9 53,-53-27</inkml:trace>
  <inkml:trace contextRef="#ctx0" brushRef="#br0" timeOffset="442329.5881">31768 12585,'-27'0,"27"-26,0-18,-26 9,26-1,0-8,0-26,0 8,0-26,0 8,17-8,-17 44,36 44,-36 53,0 53,0-9,53-18,-18-8,-9-27,10-9,-1-35,0 0,-35-44,27 0,-27-27,0-8,0-18,0-9,35 9,-35 35,0 27,-44 79,44 18,-27 8</inkml:trace>
  <inkml:trace contextRef="#ctx0" brushRef="#br0" timeOffset="442569.1586">32253 11853,'-27'0,"-8"18,0 53,35-10,0 10,0 8,0-8,79-27,-35 9,9-18,0-35,-27 0,10 0,-36-44</inkml:trace>
  <inkml:trace contextRef="#ctx0" brushRef="#br0" timeOffset="442727.5331">32138 12091,'0'0,"44"0,27 0,8 0,-17 0,-9-26,-18 26</inkml:trace>
  <inkml:trace contextRef="#ctx0" brushRef="#br0" timeOffset="442869.0897">32403 11871,'0'0,"26"0,45 0</inkml:trace>
  <inkml:trace contextRef="#ctx0" brushRef="#br0" timeOffset="443064.1657">32897 11845,'0'26,"0"27,0 17,0-8,0 9,-27 61,27-88,0-9</inkml:trace>
  <inkml:trace contextRef="#ctx0" brushRef="#br0" timeOffset="443228.7949">32605 11871,'0'-53,"71"53,17-35,-8 35,17 0,-9 0,-26 0,-10 0</inkml:trace>
  <inkml:trace contextRef="#ctx0" brushRef="#br0" timeOffset="443717.1907">29748 11527,'18'0</inkml:trace>
  <inkml:trace contextRef="#ctx0" brushRef="#br0" timeOffset="446479.8612">28557 14949,'36'0,"-1"0,0 0,-8 0,8-27,18 1,-18-9,-8 35,-27-36,35 36,0-35,0 35,-35-26,45 26,-45-36,52 36,-16 0,-36-35,44 35,9-35,-18 35,-9-27,10 27,-36-35,35 35,0 0,-35-35,27 35,8 0,-35-35,35 35,1-27,8 27,-9-35,18 0,-9 35,-44-36,-35 36,35 27,17-27</inkml:trace>
  <inkml:trace contextRef="#ctx0" brushRef="#br0" timeOffset="452048.7934">30595 15787,'0'26,"0"1,0 26,35 0,-35-27,35 9,-8 1</inkml:trace>
  <inkml:trace contextRef="#ctx0" brushRef="#br0" timeOffset="452378.3769">30877 15619,'-27'0,"-8"0,35 44,0-8,0-10,44 27,-8 0,-1-27,-9 10,-26-1,0 0,0 9,-53-44,18 36,-18-36,27 0,26-27,-36 27,36-44,27-27,-1 71</inkml:trace>
  <inkml:trace contextRef="#ctx0" brushRef="#br0" timeOffset="452611.6553">31124 15672,'0'0,"0"27,0-1,0 45,0-27,35 9,-35-18,0 0,35-35,-35 27,27-27</inkml:trace>
  <inkml:trace contextRef="#ctx0" brushRef="#br0" timeOffset="452909.8597">31503 15690,'0'0,"0"-35,-26 35,-1 0,-26 70,53 1,-35-10,35-8,0-17,44-10,9 9,9-35,8 0,-26 0,9 0,-17 0,-10-26</inkml:trace>
  <inkml:trace contextRef="#ctx0" brushRef="#br0" timeOffset="453224.0372">31856 16007,'0'-26,"0"-1,0-8,0 0,0-27,0-8,26 25,-26 10,71 35,-27 0,-9 0,-35 71,53-1,-53-8,35-9,-35-18,0-8,27-27,-27 35</inkml:trace>
  <inkml:trace contextRef="#ctx0" brushRef="#br0" timeOffset="453368.3904">31988 15884,'0'0,"27"0,8-44,0 44,0-36,-8 1</inkml:trace>
  <inkml:trace contextRef="#ctx0" brushRef="#br0" timeOffset="453592.6606">31071 15452,'0'0,"-18"0,-35 26</inkml:trace>
  <inkml:trace contextRef="#ctx0" brushRef="#br0" timeOffset="454898.5903">29986 14799,'0'-18,"0"-17,0 0,0-18,-26 9,26-27,0 10,0-28,0-8,0 18,44 8,-44 45,26 26,9 0,-35 53,53 44,-53 9,27-9,-27 0,35-27,-35-26,35-8</inkml:trace>
  <inkml:trace contextRef="#ctx0" brushRef="#br0" timeOffset="455056.0995">30013 14561,'0'0,"52"0,1-35,-9 35,9-27,-17 27,-10 0</inkml:trace>
  <inkml:trace contextRef="#ctx0" brushRef="#br0" timeOffset="455349.6069">30427 14199,'0'0,"0"-53,-18 80,-17 26,0 9,35 26,0-27,0-8,26-9,10 9,8-17,9-36,-9 26,-9-26,0 0,1-35</inkml:trace>
  <inkml:trace contextRef="#ctx0" brushRef="#br0" timeOffset="455551.575">30718 14323,'0'0,"-44"53,44-9,0 9,0-9,0 9,35 0,1-27,17-26,-9 35,-9-35,0 0,-35-26</inkml:trace>
  <inkml:trace contextRef="#ctx0" brushRef="#br0" timeOffset="455716.1197">30683 14534,'62'-17,"-9"17,-9-35</inkml:trace>
  <inkml:trace contextRef="#ctx0" brushRef="#br0" timeOffset="455858.1854">30656 14261,'0'0,"36"0,17-26</inkml:trace>
  <inkml:trace contextRef="#ctx0" brushRef="#br0" timeOffset="456158.6524">31000 14129,'0'0,"-35"0,9 0,-10 26,36 27,0-9,27 27,17-18,26-9,-8-9,-9 0,-53-8,0 8,-79 18,-1-53,19 0,25 0,36-26,0-10,36 10,17 26</inkml:trace>
  <inkml:trace contextRef="#ctx0" brushRef="#br0" timeOffset="456484.6218">31335 14146,'0'0,"-52"0,16 0,36 44,0-8,0 8,44-9,71 36,-62-45,-27 9,-26 18,0-9,0 9,-53 0,-17-9,8-8,9-36,18 0,9-44,26 17,0-26,17 0,18 27,1-9</inkml:trace>
  <inkml:trace contextRef="#ctx0" brushRef="#br0" timeOffset="456840.1476">31547 14270,'0'0,"0"53,-35 9,35 8,0-8,44-9,18-18,26-35,9 0,-18 0,-8-26,-27-10,-44 10,35-27,-35 0,-53-9,-17-8,8 8,9 62,0 0,-9 0,10 88,52-17,-27 8,27 0,53-8,0-36</inkml:trace>
  <inkml:trace contextRef="#ctx0" brushRef="#br0" timeOffset="457246.5911">32226 14720,'0'0,"0"-27,0-17,0 9,-35 0,35-18,0-9,0-9,26 27,-26 9,36 35,-10 26,-26 19,35 25,-35-8,36-9,-36 0,44-27,-44 9,35-35</inkml:trace>
  <inkml:trace contextRef="#ctx0" brushRef="#br0" timeOffset="457396.913">32138 14631,'44'-35,"9"35,9-35,8 35,-8 0,-27-35</inkml:trace>
  <inkml:trace contextRef="#ctx0" brushRef="#br0" timeOffset="457666.6832">32588 14340,'0'0,"-53"45,53 25,0-8,0-9,44-18,27 0,-10-35,19 0,8 0,-26-26,-27-27,-35 9,0-9,0-18,-27-8,-17 26,-26 53,-10 0,-17 0,-8 44,43 27,27-27</inkml:trace>
  <inkml:trace contextRef="#ctx0" brushRef="#br0" timeOffset="460322.3293">32438 15169,'0'0,"-35"0,35 27,0-45,0-17,0 0,0-18,0 9,0-27,0 9,0 9,-27 53,45 0,-18 27,35-27,-35 53,35-27,-35 10,53-1,-9 0,-8-35,-36-26</inkml:trace>
  <inkml:trace contextRef="#ctx0" brushRef="#br0" timeOffset="460772.2781">32632 15081,'0'-35,"0"0,26-36,-26 45,0-10,36 1,-1 35,-35-35,35 61,-35 27,0 9,0-9,0-9,0 9,0-18,27-35,-27 44,35-44</inkml:trace>
  <inkml:trace contextRef="#ctx0" brushRef="#br0" timeOffset="460997.1821">32923 14887,'-18'27,"18"8,0 0,0 18,0-9,0 9,0-18,36-8,-1-27,0 53,9-53,9 0,-18-27</inkml:trace>
  <inkml:trace contextRef="#ctx0" brushRef="#br0" timeOffset="461154.0693">32932 15064,'0'0,"62"0,-10-18,-7 18,7-35</inkml:trace>
  <inkml:trace contextRef="#ctx0" brushRef="#br0" timeOffset="461304.2127">33020 14834,'53'0,"0"0,0 0</inkml:trace>
  <inkml:trace contextRef="#ctx0" brushRef="#br0" timeOffset="461470.4322">33364 14870,'0'0,"0"35,0 9,0-9,0 1,0-10,26 9,10 1,-10-36,9 0</inkml:trace>
  <inkml:trace contextRef="#ctx0" brushRef="#br0" timeOffset="461773.3076">33593 14878,'-26'0,"26"53,0 0,0 0,0-9,17 9,36-18,18-35,-9 0,-9 0,-27 0,-17-44,-9 9,0-9,0-27,-71 10,1-10,8 36,9 35,9 0,-9 0,18 26,35 10,-35-36</inkml:trace>
  <inkml:trace contextRef="#ctx0" brushRef="#br0" timeOffset="461980.5891">33293 14596,'0'0,"-53"0,53 27</inkml:trace>
  <inkml:trace contextRef="#ctx0" brushRef="#br0" timeOffset="478234.6732">29722 13494,'0'0,"0"-36,0 72,-36 52,36 9,0 0,0-26,0-27,0-9,27-35,-27-27,35 27,-35-26,35 26,-8 0,8 0,0 0,1 0,-10 0</inkml:trace>
  <inkml:trace contextRef="#ctx0" brushRef="#br0" timeOffset="478443.9137">29924 13573,'0'44,"0"-17,0 8,0 0,0 1,18-10,-18 27,0-18</inkml:trace>
  <inkml:trace contextRef="#ctx0" brushRef="#br0" timeOffset="478878.257">30074 13864,'0'0,"0"-26,18 26,-18-53,0 26,0-26,0 0,0 9,0-9,0 18,35 35,-35 27,35 26,-35-9,36-9,-36 0,44-35,-9 0,27 0,-9 0,-53-44,35 44,-35-62,0 27,0 0,0 0,-26-10,26 10,-36 35,36 62,0-36,0 10</inkml:trace>
  <inkml:trace contextRef="#ctx0" brushRef="#br0" timeOffset="479110.861">30471 13361,'35'0,"-35"71,36 8,-36 10,0-10,0-8,35-27,-35-9,0 0,0-114</inkml:trace>
  <inkml:trace contextRef="#ctx0" brushRef="#br0" timeOffset="479396.4774">30639 13300,'0'61,"0"10,0-9,-36-9,36-18,-52 0,16-35,1 27,9-27,43 0,18 0,18 35,-9-35,9 53,0-53,-9 26,9-26,-17 0,-10 0</inkml:trace>
  <inkml:trace contextRef="#ctx0" brushRef="#br0" timeOffset="479606.4878">29669 13273,'0'27</inkml:trace>
  <inkml:trace contextRef="#ctx0" brushRef="#br0" timeOffset="480041.1511">31397 13370,'0'27,"0"8,0 0,0-8,0 8,0 18,0-18</inkml:trace>
  <inkml:trace contextRef="#ctx0" brushRef="#br0" timeOffset="480318.0019">31247 13291,'36'0,"-1"26,18-26,-9 62,9-27,0 1,-27-1,-26-9,0 10,0-1,-70 0,-1-8,9-27,-8 53,26-53,8 0,80-27</inkml:trace>
  <inkml:trace contextRef="#ctx0" brushRef="#br0" timeOffset="480558.1217">31600 13370,'-26'27,"26"8,0 0,0-8,0 8,26 0,9-35,-8 36,8-36</inkml:trace>
  <inkml:trace contextRef="#ctx0" brushRef="#br0" timeOffset="480720.5515">31494 13467,'0'0,"36"0,16 0,1 0,-9 0,9 0</inkml:trace>
  <inkml:trace contextRef="#ctx0" brushRef="#br0" timeOffset="480875.6228">31644 13344,'0'0,"-35"0,61 0,18-35,9 35,0 0</inkml:trace>
  <inkml:trace contextRef="#ctx0" brushRef="#br0" timeOffset="481046.0205">32129 13273,'0'0,"0"44,0-8,0 8,0 9,-26-9,26 9,0 0,0-27,0 9,44-35</inkml:trace>
  <inkml:trace contextRef="#ctx0" brushRef="#br0" timeOffset="481322.227">32059 13361,'53'0,"17"0,10 18,-19-18,-8 35,-53 1,35 8,-35 9,0 0,-61-9,-1 9,-9-18,27-35,9 0,0 26,0-26,61-17,9-19</inkml:trace>
  <inkml:trace contextRef="#ctx0" brushRef="#br0" timeOffset="481677.3636">32456 13644,'0'-36,"17"36,-17-53,0 18,0 9,0-10,0 1,0 0,0-9,35-9,-35 18,36 35,-1 0,9 44,-9 9,1-9,-36 9,44-18,-44-9,35 10,-79-36</inkml:trace>
  <inkml:trace contextRef="#ctx0" brushRef="#br0" timeOffset="481821.2168">32420 13476,'0'0,"27"0,34-35,10 35,-9 0,-9-35,-9 35,9 0</inkml:trace>
  <inkml:trace contextRef="#ctx0" brushRef="#br0" timeOffset="482006.7449">32923 13335,'0'0,"-26"26,26 27,0-17,0-1,0-9,0 10,26-1,9-35,-35-44</inkml:trace>
  <inkml:trace contextRef="#ctx0" brushRef="#br0" timeOffset="482240.1763">32897 13238,'0'0,"26"44,9 9,-8-9,-27 9,53 0,-53-9,0-9,-44 1,-1-10,-25-26,26 0,9 0,-1 0,36-18,27-17</inkml:trace>
  <inkml:trace contextRef="#ctx0" brushRef="#br0" timeOffset="482584.6928">33170 13370,'-27'0,"-17"44,9-8,35 8,-35 9,35 0,26-27,10 9,8-35,9 0,-18 0,-9 0,10-35,-36 0,0-18,0-9,0-8,-27 25,1 10,-27 35,-9 0,-9 0,19 53,52-18,-27 1,27 8,35-9</inkml:trace>
  <inkml:trace contextRef="#ctx0" brushRef="#br0" timeOffset="482908.7037">33540 13291,'0'0,"-26"0,-9 0,35 44,0 18,53-62,-1 53,1-18,-9-9,-8 10,-36-1,0 0,0 9,-62-44,18 36,-9-36,18 0,-9-45,44 19</inkml:trace>
  <inkml:trace contextRef="#ctx0" brushRef="#br0" timeOffset="582703.7276">33514 1279,'0'0,"-27"0,-8 17,-9 36,9-53,35 36,44-80,-18 44,10-53,-1 53,-35-44,35 44,-35-36,-26 36,-45 0,45 44,-27-17,18 8,-1 0,63-35,8-26,0-9,9 8,-8 27,-36-53,53 53,-80 0,-8 0,-9 44,8-17,1 8,35 0,44-35,-17 0,8-44,18 44,-9-44,-9 44,-35-35,53 35,-18 0,-35 26,-26 18,26 27,0-9,0 26,0 27,0-1,35-17,53-26,-8-45</inkml:trace>
  <inkml:trace contextRef="#ctx0" brushRef="#br0" timeOffset="724366.8999">28469 15011,'27'0,"8"0,0 0,0 0,-8 0,26 0,0 0,-27 0,-26 26,35-26,1 0,-36 35,44-35,-44 27,53-27,-53 35,53-35,-53 53,44-53,-44 44,53-44,-53 53,35-53,-35 35,26-35,-26 36,36-10,-36 9,0 1,35-36,-35 44,35-44,-35 35,44-35,-44 35,53-35,0 0,-53 36,44-36,-8 26,-1 9,9-35,-44 36,53-36,-18 0,-8 0,8 0,-35 35,35-35,0 0,-8 0,8 26,0-26,1 36,-10-36,9 0</inkml:trace>
  <inkml:trace contextRef="#ctx0" brushRef="#br0" timeOffset="725266.7169">29933 15840,'0'26,"35"-26,-35 44,0 9,36-53,-36 53,0-9,0-9,35-35,-35 36,26-36,-26-27,-17-26,17 27,0-9,0-18,0-9,0 9,0 0,0 9,0 9,17 0,19 8,-1-8,18 0,-27 35,10-53,-1 53,-35 26,-44 27,9-9</inkml:trace>
  <inkml:trace contextRef="#ctx0" brushRef="#br0" timeOffset="725542.3676">29933 15910,'0'0,"35"0,36-17,-9-19,8 1,-26 35,-8 0,-36-35,-27 35</inkml:trace>
</inkml:ink>
</file>

<file path=ppt/ink/ink1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39:36.723"/>
    </inkml:context>
    <inkml:brush xml:id="br0">
      <inkml:brushProperty name="width" value="0.05292" units="cm"/>
      <inkml:brushProperty name="height" value="0.05292" units="cm"/>
      <inkml:brushProperty name="color" value="#FF0000"/>
    </inkml:brush>
  </inkml:definitions>
  <inkml:trace contextRef="#ctx0" brushRef="#br0">23178 4974,'26'0,"0"0,10 0,-1 0,62 0,-44 0,-9 0,9 0,0 0,9 0,8 0,-8-35,8 35,-8-27,9 27,-27 0,62 0,-80 0,27 0,0 0,-9 0,9 0,-9-35,27 35,-10 0,10-35,-9 35,-9 0,-1 0,-25-35,8 35,0 0,1 0,8-27,9 27,0 0,-9-35,9 35,-18 0,-9 0,10 0,17 0,8 0,-25 0,43 0,-26-35,0 35,-9 0,9 0,-9 0,9 0,0 0,9 0,-27 0,0 0,-8 0,8 0,0 0,0 0,-8 0,8 0,0 0,1 0,-10 0,9 0,1 0,-1 0,-9 0,10 0,-1 0,0 0,27 0,-9 0,-18 0,-8 0,8 0,0 0,0 0,10 26,7-26,-16 0,-10 0,10 0,-1 35,9-35,9 0,-53 27,53-27,-27 0,9 0,1 0,-1 0,-9 0,10 0,-1 0,18 0,-9 0,-44 35,53-35,-18 0,-8 0,8 0,0 0,27 0,-27 0,1 0,-1 0,-9 0,10 0,-1 0,0 0,-8 0,8 0,0 0,0 35,-8-35,8 0,0 0,10 0,7 0,1 0,-26 0,43 0,-17 0,-9 0,-8 0,-1 0,9 0,-9 0,1 0,-1 0,-9 0,10 0,-63 0,1 0,-10 0</inkml:trace>
  <inkml:trace contextRef="#ctx0" brushRef="#br0" timeOffset="2474.9784">7832 7400,'0'-27,"-36"27,80 27,-8-27,-10 0,45 35,8-35,18 0,9 0,-9 0,0 0,-9-27,-8 27,-19 0,10 0,-9 0,8 0,-8 0,8 0,-8 0,9 0,-9 0,8 0,-8 0,8 0,-17 27,-9-27,9 0,9 0,9 0,-10 0,10 0,-9 0,8 0,-8 0,26-27,-9 27,1 0,8-35,-9 35,10 0,-10 0,-17 0,8 0,-17 0,-9 0,27 0,-27 0,9 0,9 0,8 0,-8 0,8 0,10 0,8 0,-9 0,-8 0,-9 0,8 0,10 0,-19 0,28 0,-10 0,9 0,-26 0,8 0,-8 0,9 0,-27 0,9 0,-9 0,9 0,0 0,-9 0,9 0,0 0,-9 0,26 0,-8 0,26 0,-26 0,8 0,-8 0,9 0,-10 0,-8-35,-26 35,8 0,0 0,1 0,-10 0,9 0,1 0,-1 0,-9 26,10-26,-1 0,0 0,-8 0,8 0,0 0,1 0,-10 0,27 0,0 0,-9 0,9 0,0 0,-27 0,10 0,-1 0,0 0,-8 0,8 0,0 0</inkml:trace>
  <inkml:trace contextRef="#ctx0" brushRef="#br0" timeOffset="24896.319">19791 12797,'17'-35,"36"35,-17 0,8 0,26 0,10-27,17 27,9-35,-9 35,0-53,0 53,-9-44,-26 44,-10 0,1-35,-9 35,9 0,-9 0,-8 0,17 0,-9 0,9 0,0 0,-9 0,9 0,0-36,-9 36,9 0,-9 0,9-35,-1 35,-25 0,8 0,0 0,1 0,-10 0,27 0,0 0,-26 0,25 0,1-26,-9 26,9 0,0 0,-26 0,8 0,0 0,1 0,25 0,-25 0,25 0,-25 0,-1 0,0 0,-8 0,8 0,0 0,0 0,-8 0,26 0,-18 0,27 17,-27-17,0 0,9 0,-8 0,-1 0,0 0,-8 0,8 0,18 0,-27 0,10 0,17 0,-18 0,-9 0,27 0,0 36,-26-36,26 0,-18 35,-9-35,10 0,-1 0,0 0,-8-27</inkml:trace>
  <inkml:trace contextRef="#ctx0" brushRef="#br0" timeOffset="29629.7726">14102 14023,'0'26,"36"-26,34 27,-43-27,26 0,-1 0,-7 0,7 0,10 0,9 0,-10 0,-8 0,0 0,-26-18,8 18,18 0,-18 0,-8 0,26 0,-18 0,-9 0,10 0,-1 0,0 0,9 0,9 0,-53 18,53-18,-26 0,8 0,0 0,0 0,-8 0,26 0,-18 0,9 0,9 0,-18 0,27 0,-27 0,1 0,-10 0,9 0,1 0,17 0,-27 0,27 0,-18 0,-8 0,8-18,0 18,18 0,-26 0,8-35,0 35,0 0,-8 0,8 0,0 0,10 0,-10 0,0-35,0 35,-8 0,26 0,-18 0,0 0,9 0,9 0,-9 0,-8 0,-1 0,0 0,9 0,9 0,-17 0,-10 0,9 0,18 0,-9 0,-8 0,-1 0,0 0,-35-53</inkml:trace>
  <inkml:trace contextRef="#ctx0" brushRef="#br0" timeOffset="37626.6389">24395 13115,'0'0,"0"-36,-27 80,27 0,-35-44,35 53,-35-9,35 9,0-17,0-1,-27-9,27 27,0-17,0 8,0 9,0-1,0-7,0-10,0 0,0-8,0 8,0 0,0 18,0-26,18-27,-18 35,35-35,-35 35,35 0,-35-8,36-27,8 0,-9 0,0 0,9 0,-8-18,-1 18,0 0,-8 0,8 0,18 0,-18 0,27 0,-27 0,0 0,-8 0,8 0,0 0,1 0,-10 0,9 0,1 0,8 0,9 0,0 0,-9 0,9 0,0 0,-27 0,27 0,-18 0,27 0,-27-35,1 35,8 0,9 0,8 0,10 0,-18 0,8 0,-8 0,-9 0,9 0,0 0,-9 0,9 0,-9 0,-8 0,-1 0,0 0,27 0,-27 0,18 0,-9 0,9 0,-9 0,9 0,0 0,-26 0,8 0,0 0,0 0,-8 0,8 0,0 0,18 0,9-35,-27 35,9 0,9 0,-17 0,8 0,-9-36,0 36,1 0,8 0,-9 0,0 0,1 0,8 0,9 0,-9 0,-44 27,53-27,-18 0,0 0,-8-27,8 27,-35-26,35 26,-35-35,0-1,0-17,0 9,-26 44,26-53,-36 53,36-44,-26-9,26 0,0 27,-35 26,35-71,0 36,0 9,0-27,-36 18,36-1,0 10,-35 26,35-35,0-1,-26 36,26-35,-36 9,1 26,-18 0,27 0,-10 17,1-17,0 0,8 35,-8-35,0 0,0 0,8 36,-8-36,0 0,-1 0,-25 0,25 0,1 0,35-27,-62 27,27 0,0 0,-27 0,9 0,9 0,9-35,-1 35,1 0,9 0,-10 0,1 0,0 0,8 0,-8 0,0 0,0 0,8 0,-8 0,0 0,-1 0,10 0,-27 0,18 0,8 0,-26 0,18 0,0 0,-9 0,-9 0,17 0,10 0,-9 0,-1 0,-8 0,9 0,0 0,-18 0,26 0,-26 0,0 0,9 0,9 0,0 0,8 0,-8 0,0 0,0 0,-10 0,10 0,0 0,0 0,8 0,-8 0,0 0,-10 0,-7 0,16 0,1 0,9 0,-10 0,-17 0,27 0,-27 0,0 0,9 0,-9 0,18 0,8 0,-8 0,0 0,0 0</inkml:trace>
  <inkml:trace contextRef="#ctx0" brushRef="#br0" timeOffset="74274.6658">9966 16686,'0'0,"26"0,1 0,8 0,0 0,10 0,7 18,1-18,9 0,-9 0,-9 0,9 0,0 0,-9-35,9 35,9-36,-9 36,0 0,-27-35,9 35,1 0,-1 0,-9 0,10 0,-1 0,0 0,-8 0,8 0,0 0,18-26,-26 26,8 0,18 0,-9 0,-9 0,18 0,-9 0,9 0,0 0,-9 0,-9 0,1 0,-10 0,9 0,1 0,-1 0,-9 0,10 0,17 0,-9 0,9 0,-1 0,-7 17,-10-17,18 0,-9 0,-9 0,0 36,9-36,-8 0,-1 0,0 0,-8 0,8 0,0 0,1 0,-10 0,9 0,1 0,-1 0,-9 0,10 0,-1 0,0 0,-8 0,8 0,0 0,1 0,8 0,9 0,-1 0,-25 0,8 0,0 35,1-35,8 0,9 0,-9 0,9 0,0-27,-9 27,-9 0,18 0,-27 0,10 0,-1 0,0 0,9 0,9 0,0 0,-9 0,9 0,-18 0,-8 0,8 0,18 0,-9 0,-8 0,-1 0,9 0,9 0,0 0,-9-35,9 35,-18 0,-9 0,10 0,-1 0,0 0,-8 0,8 0,0 0,18 0,-26 0,8 0,0 0,1 0,-10 0,9 0,1 0,25-26,-25 26,-1 0,9 0,-9 0,0 0,18 0,-9 0,-8 17,17-17,-9 0,26 0,-8 0,9 0,-27 0,9 0,0 0,-9 0,9 0,-53 36,35-36,-9 0,10 35,-1-35,9 0,9 35,-18-35,0 0,-8 0,8 0,18 0,-9 0,-9 0,1 0,-1 0,-9 0,10 0,-36-26</inkml:trace>
  <inkml:trace contextRef="#ctx0" brushRef="#br0" timeOffset="76200.4564">17771 16722,'-35'0,"61"35,10-35,-10 0,9 0,-35 35,53-35,-26 0,8 0,0 0,1 36,8-36,9 0,0 0,-9 0,-9 0,18 0,-9 0,-44 26,35-26,0 0,-8 0,8 0,0 0,1 0,8 0,-44 35,53-35,0 0,-27 0,9 0,1 0,-1 0,-9 0,-26 36,53-36,-17 0,-10 0,9 0,1 0,-1 0,-9 0,10 0</inkml:trace>
  <inkml:trace contextRef="#ctx0" brushRef="#br0" timeOffset="81202.333">7929 17833,'0'35,"0"-8,0-63,0-34,0 8,0-26,0-9,0 0,26 17,9 10,-35 35,45 35,7 44,-52 53,53 17,-53 1,44-27,-44-26,36-9,-36-18,-27-35,-17-44</inkml:trace>
  <inkml:trace contextRef="#ctx0" brushRef="#br0" timeOffset="81390.7997">7849 17692,'71'-35,"-1"8,10-8,-1 0,9 35,-44-53,9 53,-17 0,-36-27</inkml:trace>
  <inkml:trace contextRef="#ctx0" brushRef="#br0" timeOffset="81570.2692">8290 17498,'27'35,"26"18,-18-53,-35 44,44-44,-44 53,0-18</inkml:trace>
  <inkml:trace contextRef="#ctx0" brushRef="#br0" timeOffset="81832.8117">8396 17427,'0'-79,"0"158,0-193,18 114,35 0,-18 44,9 0,9 26,0-8,-27 9,10-10,-36 10,0-9,0-9,-36-18,1-35,-18 26,9-26,-9 0,0 0,27 0,26-17,17-36,36 17</inkml:trace>
  <inkml:trace contextRef="#ctx0" brushRef="#br0" timeOffset="82200.48">8996 17815,'0'-26,"-27"-18,27 8,-26 1,26-9,-35-62,35 62,0 9,26 0,1 35,8-36,0 36,0 0,27 97,-27-53,-35 9,45 9,-45-9,0 0,0-27,-36-26,1 53,0-53</inkml:trace>
  <inkml:trace contextRef="#ctx0" brushRef="#br0" timeOffset="82350.8077">8908 17789,'0'0,"35"-44,0 8,18 1,9 0,8 8,-25 27,7-52</inkml:trace>
  <inkml:trace contextRef="#ctx0" brushRef="#br0" timeOffset="82786.5211">9410 17489,'0'0,"0"26,36 27,-36 0,44-9,-9-8,-35-1,53-9,-53 10,0-89,0 0,-27 0,-8-9,0-8,8 8,27-18,0 10,0 17,0 9,0 9,36 35,-1 0,0 0,1 44,-10 17,-26 28,0-28,0-8,-18-26,-35 8,1-35,7 35,-7-35,16 0,10 0,26-26,17 26</inkml:trace>
  <inkml:trace contextRef="#ctx0" brushRef="#br0" timeOffset="82998.5414">9975 17410,'0'61,"0"-17,0 27,0-27,26 9,10 0,-36-27,52 10,-16-1</inkml:trace>
  <inkml:trace contextRef="#ctx0" brushRef="#br0" timeOffset="83190.5399">9684 17507,'0'-27,"70"-8,1 35,8-35,9 35,-8 0,-18 0,-10 0,-16 0</inkml:trace>
  <inkml:trace contextRef="#ctx0" brushRef="#br0" timeOffset="83551.4871">10319 17736,'0'0,"0"26,35-26,-35-35,0-18,0-9,-26-8,26-10,0-8,26 27,9 25,-8 36,8 0,0 0,1 62,-10 17,-26 1,53 8,-53-26,53-9,-53 0,26-27,-43-26,-36-35</inkml:trace>
  <inkml:trace contextRef="#ctx0" brushRef="#br0" timeOffset="83685.7965">10266 17612,'17'0,"36"-35,9 35,9-35,8 35,27 0,-27 0</inkml:trace>
  <inkml:trace contextRef="#ctx0" brushRef="#br0" timeOffset="84216.5664">11121 17392,'0'62,"0"-1,0 10,0-9,27-9,-27 0,35-27,-35 9,0-61,0-18,0-9</inkml:trace>
  <inkml:trace contextRef="#ctx0" brushRef="#br0" timeOffset="84470.3538">11095 17260,'0'0,"53"0,-9 0,9 0,17 44,-8 9,-9 8,-27 19,-26-10,0-8,0 9,-35-10,-35-8,-10-17,1-36,8 35,18-35,27-27,26-8,0 0,18-9,34 8,1 1</inkml:trace>
  <inkml:trace contextRef="#ctx0" brushRef="#br0" timeOffset="84823.4871">11624 17365,'-26'18,"26"35,0 9,0-9,26 0,9-27,18-26,9 35,-9-35,-9 0,-9-26,-35-1,0-25,0-1,-53-9,0-9,1 27,7 44,-8-35,1 35,7 44,-7 0,52 27,0-10,0-8,44-17,17-36,-8 26</inkml:trace>
  <inkml:trace contextRef="#ctx0" brushRef="#br0" timeOffset="85302.675">11968 17515,'0'0,"-35"71,35-27,0 9,26-18,-26 1,44-36,-44 26,36-26,-36-18,35-17,-35 0,0-18,-62-9,36-8,-10 8,36-9,-35 27,35 9,27-18,8 53,-9 0,10 0,-1 0,0 44,-8 9,-27 9,0 8,0-8,-53-9,0-18,9-35,-9 27,17-27,98 0,18 0,-1-18,9 18,-9 0,18-35,-8 35,-54-35</inkml:trace>
  <inkml:trace contextRef="#ctx0" brushRef="#br0" timeOffset="85987.2773">13309 17480,'0'18,"0"52,0-8,35 9,-35-18,35-27,0 27</inkml:trace>
  <inkml:trace contextRef="#ctx0" brushRef="#br0" timeOffset="86272.1398">13317 17427,'27'-35,"61"35,9 0,18 26,-18 10,-27 8,-26 9,-44 17,0-8,0 9,-35-10,-53-8,-9-26,0-27,9 0,26 0,27 0,35-18,0-17,0-1,61-8,19-9,-1 18</inkml:trace>
  <inkml:trace contextRef="#ctx0" brushRef="#br0" timeOffset="86519.7561">14005 17392,'-26'0,"26"62,0-1,0 10,0-9,44-9,9 0,-9-27,9-26,0 35,-27-35,10 0,-36-44</inkml:trace>
  <inkml:trace contextRef="#ctx0" brushRef="#br0" timeOffset="86668.7827">13970 17665,'0'0,"35"0,18 0,-9 0,9 0,-18 0</inkml:trace>
  <inkml:trace contextRef="#ctx0" brushRef="#br0" timeOffset="86826.8971">13979 17445,'0'0,"62"-35,17 35,9-36</inkml:trace>
  <inkml:trace contextRef="#ctx0" brushRef="#br0" timeOffset="87626.3471">15214 17427,'0'44,"0"0,0 27,35-9,-35 8,0-26,0 9,0-17,35-36,-35 35</inkml:trace>
  <inkml:trace contextRef="#ctx0" brushRef="#br0" timeOffset="88053.084">15205 17330,'0'0,"0"-35,0 0,0-9,0-9,61 0,1 26,26 27,-8 0,-18 0,-10 36,-16 52,-36 9,0-18,0-8,-62-27,18-9,-9-35,-9 0,9 0,18 0,0 0,35 35,26 1,27-10,9 9,8-35,-25 53,7-53,-16 36,-1-36,-9 0</inkml:trace>
  <inkml:trace contextRef="#ctx0" brushRef="#br0" timeOffset="88293.4671">15901 17427,'0'0,"-70"0,43 0,-8 62,35 0,0 8,0-8,44-9,0-9,9-9,9-35,9 36,-36-36,-9 0,-26-27,0-8</inkml:trace>
  <inkml:trace contextRef="#ctx0" brushRef="#br0" timeOffset="88450.832">15866 17657,'27'0,"26"0,8-27,10 27,-45-53</inkml:trace>
  <inkml:trace contextRef="#ctx0" brushRef="#br0" timeOffset="88592.7904">15769 17383,'0'0,"53"-18,18 18,-10-35</inkml:trace>
  <inkml:trace contextRef="#ctx0" brushRef="#br0" timeOffset="88772.2934">16439 17515,'0'0,"0"89,0-45,0 9,36-18,-36-9,26 27,9-53</inkml:trace>
  <inkml:trace contextRef="#ctx0" brushRef="#br0" timeOffset="89058.6886">16448 17410,'36'44,"16"0,19 9,-9 0,-9-9,-27 9,-26 0,0-27,0 9,-18 1,-34-36,-10 0,9 0,0 0,27 0,26-45,35 45,18-44</inkml:trace>
  <inkml:trace contextRef="#ctx0" brushRef="#br0" timeOffset="89306.3931">16907 17374,'0'0,"0"27,-27 8,27 0,0-8,0 8,0 0,53 1,-17-10,8-26,9 53,-18-53,0 0,-8 0,-27-26</inkml:trace>
  <inkml:trace contextRef="#ctx0" brushRef="#br0" timeOffset="89462.8761">16828 17533,'0'0,"0"35,26 1,18-36,9 26,9-26,8 0,-17 0,-26-35</inkml:trace>
  <inkml:trace contextRef="#ctx0" brushRef="#br0" timeOffset="89641.9551">16880 17357,'0'0,"53"0,27 0,-10 0,-8 0,-9 0</inkml:trace>
  <inkml:trace contextRef="#ctx0" brushRef="#br0" timeOffset="93660.638">16880 17542,'18'0,"35"0,-18-35,-8 35,8-27,0 27,18 0,-26 0,8-35</inkml:trace>
  <inkml:trace contextRef="#ctx0" brushRef="#br0" timeOffset="95335.3167">17480 17806,'0'62,"0"-18,0 9,35-18,-35 10,0-10,-61-35</inkml:trace>
  <inkml:trace contextRef="#ctx0" brushRef="#br0" timeOffset="96128.8331">18062 17374,'0'0,"0"62,0 35,0 18,0-1,44-8,-44-9,53-35,-53-9,44-53,-44 35</inkml:trace>
  <inkml:trace contextRef="#ctx0" brushRef="#br0" timeOffset="96608.7681">18486 17930,'-36'-35,"36"-1,-35-17,35 9,0-26,0 8,0-8,0 17,26 53,1 0,-27 97,70-18,-34 0,-10-8,9-36,1-35,-1 27,9-27,-44-36,0 1,0-18,0 9,0-26,-18 8,18-9,0 9,0 27,0 79,0 18,18-9</inkml:trace>
  <inkml:trace contextRef="#ctx0" brushRef="#br0" timeOffset="96840.6049">19103 17498,'0'53,"0"26,0-8,0-10,26 10,-26-18,0-27,36-26,-36 36,0-63,0-17,0-9</inkml:trace>
  <inkml:trace contextRef="#ctx0" brushRef="#br0" timeOffset="96998.6578">18874 17445,'0'0,"26"0,27 0,9 0,8 0,-8-35,9 35,-27 0,9 0,-18 0</inkml:trace>
  <inkml:trace contextRef="#ctx0" brushRef="#br0" timeOffset="97208.6667">19438 17410,'0'0,"-35"44,35 0,0 9,0 17,0-26,44 9,9-17,9-10,26-26,-27 0,-8 0,-26 0</inkml:trace>
  <inkml:trace contextRef="#ctx0" brushRef="#br0" timeOffset="97375.2584">19438 17621,'0'0,"27"0,25 0,28 0,-1-44,-26 44,-18-53</inkml:trace>
  <inkml:trace contextRef="#ctx0" brushRef="#br0" timeOffset="97524.5224">19473 17427,'0'0,"-35"0,79 0,18-53,26 53,-26-26</inkml:trace>
  <inkml:trace contextRef="#ctx0" brushRef="#br0" timeOffset="98040.2071">19941 17498,'0'0,"0"53,0 0,0-9,35-9,-35 0,53 1,-9-10,-9-26,-35-18,0-17,-26 0,26 0,-44-10,44-7,0-10,-36-9,36 18,0 9,53-9,-17 18,-1 35,0 0,9 44,-44 27,0-10,0 19,-53 8,1-26,7-9,-8-53,18 35,35-79,0 9,27 35,52 0,-26 26,9-26,8 35,-8-35,-9 0,0 0,-27 0,10 0</inkml:trace>
  <inkml:trace contextRef="#ctx0" brushRef="#br0" timeOffset="98394.8806">20576 17498,'0'35,"0"36,0-10,44-8,-44-9,35-8,-35-1,53-35,-26 0,-27-44,0 0,0-9,-36-9,36-26,-53 8,53 10,-35 26,35-9,0 18,0-9,27 8,8 36,9 0,26 0,-8 0,-9 0</inkml:trace>
  <inkml:trace contextRef="#ctx0" brushRef="#br0" timeOffset="98558.6412">20567 17621,'35'0,"36"0,26-44,-18 44,-8-53,-36 53</inkml:trace>
  <inkml:trace contextRef="#ctx0" brushRef="#br0" timeOffset="99009.3097">21017 17648,'0'0,"35"-18,-35-17,0 0,0-1,0-8,0-9,0 0,0 9,0-9,0 18,53 35,-9 0,-9 26,-35 63,36 8,-36-18,0 9,26-26,-26-9,0-27,35-26,-35-53</inkml:trace>
  <inkml:trace contextRef="#ctx0" brushRef="#br0" timeOffset="99150.4662">20990 17498,'62'0,"0"0,44 0,8 0,19-18</inkml:trace>
  <inkml:trace contextRef="#ctx0" brushRef="#br0" timeOffset="99967.9445">21855 17330,'0'-35,"0"-18,-36 27,-8 26,9 0,-18 0,9 0,-9 35,-18 35,27 10,9 17,35 9,0-27,27-8,34-27,27-9,-8-35,17 0,9 0,-45 0,-8-27</inkml:trace>
  <inkml:trace contextRef="#ctx0" brushRef="#br0" timeOffset="100192.4567">22313 17392,'0'0,"-26"0,-27 44,53 9,0-9,0 9,26 9,10-9,8-18,26-35,-8 26,8-26,-25 0,-45-17</inkml:trace>
  <inkml:trace contextRef="#ctx0" brushRef="#br0" timeOffset="100343.0211">22199 17621,'0'0,"26"27,27-27,9 0,8 0,-8 0,-9 0,-18-18</inkml:trace>
  <inkml:trace contextRef="#ctx0" brushRef="#br0" timeOffset="100492.4157">22287 17436,'17'0,"36"0,97 0,-70-26</inkml:trace>
  <inkml:trace contextRef="#ctx0" brushRef="#br0" timeOffset="100806.2742">23786 17445,'0'26,"0"18,0 9,62 9,-27-9,-8 0,8-27,0-26</inkml:trace>
  <inkml:trace contextRef="#ctx0" brushRef="#br0" timeOffset="101078.5304">23689 17260,'44'44,"18"9,35-9,9 26,-27-26,-26 9,-27 0,-26-9,0-8,-17-36,-54 53,10-53,-10 0,9 0,27 0,35-45,44-7</inkml:trace>
  <inkml:trace contextRef="#ctx0" brushRef="#br0" timeOffset="101317.775">24306 17348,'-35'0,"-18"53,53 0,0-9,0 9,44 0,-17-27,26-26,17 53,-26-53,-8 0,-36-26,35-1</inkml:trace>
  <inkml:trace contextRef="#ctx0" brushRef="#br0" timeOffset="101476.9402">24253 17533,'0'0,"36"35,17-35,0 0,-9 0,9-44,-53 18</inkml:trace>
  <inkml:trace contextRef="#ctx0" brushRef="#br0" timeOffset="101618.1868">24289 17339,'53'0,"0"0,8 0,-8 0</inkml:trace>
  <inkml:trace contextRef="#ctx0" brushRef="#br0" timeOffset="102608.9494">18203 17251,'-17'0,"17"-18,0-17</inkml:trace>
  <inkml:trace contextRef="#ctx0" brushRef="#br0" timeOffset="104114.4831">25515 17392,'0'62,"0"17,0 18,0-9,0-8,0-10,0-26,0-8,0-63,0-17,0-27,0-8,0-18,0-35,53-18,8 0,10 18,8 43,-8 89,-27 0,-9 0,-35 62,0 35,-44 0,-18 9,-17-27,-9 1,8-27,10-18,8-35,27 0,0 0,61 0,9 0,9 0,27 35,-9 9,8-8,-8-1,9-35,-10 26,-8-26,0 0,-9-35,9-18</inkml:trace>
  <inkml:trace contextRef="#ctx0" brushRef="#br0" timeOffset="104309.0977">26150 17260,'0'0,"0"26,-27 27,27 9,0 8,0-8,53-9,0-18,-9-8,27-27,-10 0,-8 0,-17-18</inkml:trace>
  <inkml:trace contextRef="#ctx0" brushRef="#br0" timeOffset="104458.8999">26141 17454,'0'0,"17"0,19 0,34 0,10 0,-19 0,-8-44</inkml:trace>
  <inkml:trace contextRef="#ctx0" brushRef="#br0" timeOffset="104602.9321">26203 17180,'61'-35,"1"35,17 0</inkml:trace>
  <inkml:trace contextRef="#ctx0" brushRef="#br0" timeOffset="104774.2926">26793 17286,'0'0,"0"35,0 9,0 9,0 0,45-26,-45 8,35 0,0 1,-8-63</inkml:trace>
  <inkml:trace contextRef="#ctx0" brushRef="#br0" timeOffset="105029.1042">26846 17066,'0'0,"0"35,80 18,-18 17,8 10,-8-19,-9 10,-53-18,26-9,-26-9,-17 1,-36-36,-9 44,-44-44,27 0,8 0,45 0,26-36</inkml:trace>
  <inkml:trace contextRef="#ctx0" brushRef="#br0" timeOffset="105255.7977">27464 17180,'0'0,"-53"44,18 18,-1 9,36-10,0 10,0-27,44 9,9-18,9-35,9 27,-27-27,-9 0,-35-18</inkml:trace>
  <inkml:trace contextRef="#ctx0" brushRef="#br0" timeOffset="105405.273">27243 17410,'0'0,"27"0,26 0,8 0,19 0,8 0</inkml:trace>
  <inkml:trace contextRef="#ctx0" brushRef="#br0" timeOffset="105563.3209">27331 17180,'0'0,"18"0,53 0,43 0,-17 0</inkml:trace>
  <inkml:trace contextRef="#ctx0" brushRef="#br0" timeOffset="105905.9473">27984 17621,'27'0,"-45"0,-17 27</inkml:trace>
</inkml:ink>
</file>

<file path=ppt/ink/ink1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42:19.662"/>
    </inkml:context>
    <inkml:brush xml:id="br0">
      <inkml:brushProperty name="width" value="0.05292" units="cm"/>
      <inkml:brushProperty name="height" value="0.05292" units="cm"/>
      <inkml:brushProperty name="color" value="#FF0000"/>
    </inkml:brush>
  </inkml:definitions>
  <inkml:trace contextRef="#ctx0" brushRef="#br0">2090 5009,'0'0,"35"0,1 0,-1 0,0 0,-8 0,8 0,18 0,-9 0,-9 27,1-27,-1 0,9 0,-9 0,1 0,-10 0,27 0,0 0,-27 0,27 0,-17 0,8 0,9 0,-1 0,-25 0,26 0,-18 0,9 0,-9 0,18 0,-17 0,-10 0,9 0,1 0,-1 0,-9 0,10 0,-1 0,0 0,-8 0,8 0,0 0,1 0,-10 0,9 0,1 0,-1 0,-9 0,10 0,-1 0</inkml:trace>
  <inkml:trace contextRef="#ctx0" brushRef="#br0" timeOffset="13967.3525">2028 6306,'53'0,"-26"0,26 0,-18 0,0 0,-8 0,8 0,0 0,1 35,-10-35,9 0,1 0,8 0,9 0,-18 0,0 0,9 0,-8 0,-1 0,9 0,-9 0,1 0,-1 0,9 0,-9 0,0 0,10-26,-10 26,0 0,0 0,-35-36,27 36,8 0,18 0,9 0,-9 0,-9 0,-9 0,0 0,1 0,8 0,-9 0,18 0,-27 0,27 0,18 0,-45 0,10-26,-1 26,0 0,-8 0,8 0,18 0,-9-35</inkml:trace>
  <inkml:trace contextRef="#ctx0" brushRef="#br0" timeOffset="17105.4673">4560 5865,'35'0,"-9"0,-26-27,53 27,-53-35,36 35,-36-35,44 35,-9-27,18 27,-9-35,9 35,0-53,9 18,8 9,-8 26,8-53,-8 53,9-36,-27 36,9 0,8 0,10-26,-9 26,8 0,-17 0,-9-35,9 35,-9 0,9 0,0 0,-9-36,9 36,0 0,-9 0,9 0,-18-35,9 35,9 0,-9 0,9-26,0 26,-26 0,8 0,0 0,1 0,-10 0,9 0,18 0,-9 0,9 0,-17 0,-1 0,-9 0,10 0,-1 0,9 0,9 0,0 0,-9 0,9-36,0 36,-9 0,-9 0,0 0,-8 0,8 0,0 0,1 0,-10 0,9 0,1-35,17 35,-27 0,9 0,1 0,-1 0,27 0,-27 0,0 0,9 0,9 0,-9 0,-8 0,-1 0,18 0,-9 0,-9 0,0 0,-8 0,8 0,0 0,18 0,-26 0,8 0,0 0,9 26,-8-26,-1 0,0 0,-8 0,8 0,0 0,1 36,-10-36,9 0,36 26,-45-26,10 0,-1 0,18 36,-27-36,10 0,-1 0,0 0,9 35,-9-35,18 0,-26 35,8-35,0 0,1 0,8 0,-9 0,0 0,-8 27,8-27,0 0,1 35,-10-35,9 0,1 0</inkml:trace>
  <inkml:trace contextRef="#ctx0" brushRef="#br0" timeOffset="20114.0582">10142 5530,'-35'0,"35"-27,-35 27,8 0,-8 0,0 0,35 27,-35 26,35-27,0 9,-27-35,27 36,0-1,0-9,0 10,0-1,0 0,0-8,0 8,0 0,0 1,0-10,0 9,0 1,0-1,18-35,-18 26,35 10,-35-1,35-35,-35 35,36-35,-36 27,26-27,-26 35,35-35,1 0,-36 35,35-35,-35 35,26-35,10 0,-36 27,35-27,0 35,-8-35,8 0,-35 35,35-35,0 0,-8 0,8 0,-35 36,35-36,1 0,-10 0,9 0,1 0,-1 0,-9 0,10 0,-36-27,35 27,0 0,-8-35,8 35,-35-35,35 35,-35-27,36 27,-36-35,26 35,-26-35,35 35,-35-36,36 36,-36-26,35 26,-35-35,26 35,-26-36,36 36,-36-35,35 35,-35-26,0-10,35 36,-35-35,0 0,0 8,0-8,27 35,-27-35,0 0,35 8,-35-8,35 35,-35-35,0-1,0-8,0 9,0 0,0 8,0-8,-26 35,26-35,-36 35,10 0,26-36,-35 36,-1 0,36-26,-35 26,-9 0,44-35,-35 35,-1 0,1-36,9 36,-10-35,-16 35,7 0,10 0,35-26,-35 26,-9 0,9 0,-1 0,1 0,-9 0,9 0,-1 0,1 0,9 0,-27 0,17 0,-8 0,9 0,0 17,-1-17,-8 0,9 36,-18-36,53 35,-26-35,26 35,-36-35,1 27,35 8,-35-35,35 35</inkml:trace>
  <inkml:trace contextRef="#ctx0" brushRef="#br0" timeOffset="32893.4561">12127 6271,'-36'0,"81"35,-1-35,9 0,-1 0,-7 0,-10 0,0 0,-8 0,8 0,0 0,0 0,-8 0,8 0,0 0,18 0,-26 0,8 0,0 0,1 0,8 0,9 0,-18 0,-9 0,10 0,17-27,-9 27,-9 0,0 0,1 0,-10 0,27 0,0 0,-53-26,26 26,10 0,-1 0,0 0,-35-35</inkml:trace>
  <inkml:trace contextRef="#ctx0" brushRef="#br0" timeOffset="70532.0575">12144 6341,'-35'0,"0"0,61 0,10 0,-10-26,27 26,-18 0,9 0,9 0,0 0,-9 0,9 0,0 0,-9 0,9 0,-9 0,9 0,0-36,-9 36,9 0,0 0,-9 0,9 0,-9-26,-9 26,1 0,17 0</inkml:trace>
  <inkml:trace contextRef="#ctx0" brushRef="#br0" timeOffset="110833.6716">2073 7567,'0'-26,"-36"26,80 0,-44 26,27-26,8 0,18 27,-9-27,-9 0,1 0,-1 0,-9 0,10 0,-1 0,0 0,-8 0,26 0,-18 0,0 0,-8 0,26 0,-1 0,-25 0,26 0,0 0,-27 0,10 0,-1 0,0 0,-8 0,8 0,0 0,9 0,-9 0,1 0,-1 0,-9 0,10 0,-1 0,0 0,-35-18,27 18,8 0,0 0,1 0,-10 0,9-35,1 35,-1 0,-9 0,10 0,17 0,-18 0,-9 0,10 0,-36-36</inkml:trace>
  <inkml:trace contextRef="#ctx0" brushRef="#br0" timeOffset="115298.5042">2002 8987,'-26'0,"26"-26,17 26,18 0,18 0,-26 0,8 0,0 0,1 0,-10 0,9 0,1 0,-1 0,-9 0,10 0,-1 0,0 0,-8-36,8 36,0 0,1 0,-10 0,9 0,1 0,-1 0,-9 0,10 0,-1 0,0 0,-8 0,-27 27,53-27,-18 0,0 0,-8 0,8 0,0 0,0 0,-8 0,8 0,18 0,9 0,-27 0,0 0,9 0,-8-27,-1 27,0 0,-8 0,26 0,0 0,-27 0,9 0,1 0,-1 0,-9 0,27 0,-18 0,-35 27,27-27,8 0,0 0</inkml:trace>
  <inkml:trace contextRef="#ctx0" brushRef="#br0" timeOffset="117172.4767">2073 10063,'0'0,"-36"0,1 0,61 0,10 0,8 0,9 0,0 0,-9 0,9 0,0 0,-9 0,9 0,8 0,-8 0,0 0,-9 0,9 0,-9 0,-8 0,-1 0,0 0,-8 0,8 0,0 0,0 0,-8 0,8 0,0 0,1 0,-10 0,9 0,1 0,-1 0,9 0,-9 0,1 0,-1 0,-9 0,27 0,-17 0,8 0,9 0,-18 0,-9 0,10 0,-1 0,0 0,9 0,-8 0,-1 0,9 0</inkml:trace>
  <inkml:trace contextRef="#ctx0" brushRef="#br0" timeOffset="162316.0991">12920 13785,'-52'44,"7"44,-7 44,16-17,36 0,0-1,44-17,0-8,27-28,-9-25,8-36</inkml:trace>
  <inkml:trace contextRef="#ctx0" brushRef="#br0" timeOffset="163042.5383">13141 14279,'0'0,"0"53,0 8,0 10,35-9,-35-9,0-27,36-26,-36 35,0-88,0 0,0-8,0-27,-27 8,27-8,27-9,-1 18,27 26,-18 53,9 0,-44 44,0 35,0 18,-17-9,-19-8,1-27,0-18,-9-35,61-44,19-9,17 26,-9-8,9 35,-18 0,0 0,-35 35,27 18,-27 0,0-9,-18 9,18-17,-71-10,36-26,-9 35,-9-35,0 0,27 0,-10 0,36-26,0-1,53-8</inkml:trace>
  <inkml:trace contextRef="#ctx0" brushRef="#br0" timeOffset="163589.9758">13520 14155,'0'0,"35"53,-35 18,0-10,0 10,53-9,-53-9,0-18,0-62,0-25,-26 7,26-25,0 8,0-26,26 26,-26 9,44 53,9 0,-53 62,36 0,-36 8,0-8,-27 9,27-27,-53-9,18-35,9 0,78 0,19 0,-9 0,8 0,-26 0,9 0,-17 0</inkml:trace>
  <inkml:trace contextRef="#ctx0" brushRef="#br0" timeOffset="163913.5527">14023 14235,'0'0,"-27"0,27 26,-52 27,52 9,0 8,0-26,26-8,9-1,9-35,9 0,-9 0,-8-27,-36-25,35 7,-35-7,-27-10,-17-9,-9 27,1 44,7 0,-7 0,-1 35,26 18,27-9,0 27,35-18,36-53</inkml:trace>
  <inkml:trace contextRef="#ctx0" brushRef="#br0" timeOffset="164256.0376">14279 14411,'0'0,"0"35,0-61,0-9,17-1,-17 10,0-27,36 0,-36-9,53-8,-53 26,44 8,-44 63,35 52,-35 9,0-8,0-19,35-8,-35 0,35-26</inkml:trace>
  <inkml:trace contextRef="#ctx0" brushRef="#br0" timeOffset="164415.482">14243 14340,'36'0,"17"0,0-17,-9 17,9-53,-1 53</inkml:trace>
  <inkml:trace contextRef="#ctx0" brushRef="#br0" timeOffset="164586.0031">14667 14199,'0'0,"0"62,0-27,0 1,26-10,-26 9,35-35,-35 36,36-36</inkml:trace>
  <inkml:trace contextRef="#ctx0" brushRef="#br0" timeOffset="164850.4012">14676 14005,'52'62,"1"0,9 8,-9-8,-18-9,-35-9,0-9,0 1,-61-1,-1-35,-9 0,18 0,27 0,26-27,53-8</inkml:trace>
  <inkml:trace contextRef="#ctx0" brushRef="#br0" timeOffset="165630.5048">15090 14138,'-18'0,"18"70,0 1,0-18,0-9,18-9,-18 0,35-35,-35-26,0-27,-44 9,44-9,0-9,0-8,0 8,44 9,9 18,-26 35,8 0,0 0,-35 44,0 0,0 26,-26-8,26-27,-44-35,44 36,-53-36,79 0,1-44,26 44,-18 0,0 0,-8 0,8 26,-35 9,35 9,-35-8,0 17,-26-18,-10-9,-8 10,-9-36,1 0,7 0,10 0,0 0,35-44,62-18,-18 62</inkml:trace>
  <inkml:trace contextRef="#ctx0" brushRef="#br0" timeOffset="165966.1474">15513 14411,'0'0,"0"-44,0 17,0-8,0 0,0-18,0-9,0-8,27 43,8-8,-35 79,44 18,-44 8,36-8,-36-9,0-9,35-9,-35 1</inkml:trace>
  <inkml:trace contextRef="#ctx0" brushRef="#br0" timeOffset="166111.5689">15452 14429,'0'-27,"53"27,0-53,-9 53,9-26,-18 26,-35-35</inkml:trace>
  <inkml:trace contextRef="#ctx0" brushRef="#br0" timeOffset="166514.1335">15787 14464,'0'0,"0"-44,0 9,0-1,0-8,0-26,0-10,0 10,35 43,-35 80,35 35,-35-26,27-9,8-27,0-26,1 36,-10-36,9-27,-35 1,0-27,36-9,-36-8,0 8,-27-9,27 18,-35 53,8 0,27 27,0 8</inkml:trace>
  <inkml:trace contextRef="#ctx0" brushRef="#br0" timeOffset="166702.9815">16184 14076,'0'0,"0"88,-27-44,27 9,0-18,0 1,27-36,8-62</inkml:trace>
  <inkml:trace contextRef="#ctx0" brushRef="#br0" timeOffset="166950.5593">16157 13952,'0'27,"0"8,0 0,62 9,-18 27,9-9,0 8,-53-26,26 9,-26-17,-53 8,-17-44,8 0,9 0,27 0,26-18,0-17,0 0,0-1</inkml:trace>
  <inkml:trace contextRef="#ctx0" brushRef="#br0" timeOffset="167196.0288">16484 13679,'44'0,"9"53,-1 26,-7 27,7 26,-16 18,-36-17,0-19,0-17,-27-35,-8-9,35-18,-44-35,9 0</inkml:trace>
  <inkml:trace contextRef="#ctx0" brushRef="#br0" timeOffset="267342.19">12982 3475,'0'0,"-26"0,-10 44,1 35,0 54,35 69,-27 45,27 36,0-1,53-53,362 133,-283-362,-17-53</inkml:trace>
  <inkml:trace contextRef="#ctx0" brushRef="#br0" timeOffset="268128.5342">13220 3942,'0'-35,"-35"35,35-35,-53 35,18 44,8 0,-8 26,35-8,0 26,0-8,0-10,0-26,53-8,0-36,18 0,8 0,18-44,-9-18</inkml:trace>
  <inkml:trace contextRef="#ctx0" brushRef="#br0" timeOffset="268556.4702">13644 4277,'0'-26,"-44"0,44-10,-36 1,36 0,0-9,-35-9,35-9,0-9,0 18,44 27,0-9,27 35,-36 26,-8 1,-27 26,52-1,-52-7,0-10,36 0</inkml:trace>
  <inkml:trace contextRef="#ctx0" brushRef="#br0" timeOffset="268797.2919">13564 4110,'0'-35,"44"-1,-17 1,26 0,0 35,-27-44,27 44,0-53,-27 53</inkml:trace>
  <inkml:trace contextRef="#ctx0" brushRef="#br0" timeOffset="269336.1553">14005 3678,'0'53,"27"-18,-27 18,35-27,-35 10,35-1,-35-79,0 0,0-9,0 0,0 9,0-27,0 9,0 9,36 18,-10 35,-26-26,53 26,-53 35,0 18,0-9,0 9,-62-18,36 1,-10-36,1 26,35-44,62-35,0 1,8 7,-8 10,-9 35,-9 0,-9 0,-35 44,36 0,-36 9,0 9,-62 26,18-8,-27-28,9-25,9-27,9 35,9-35,0-26,35-1,0-26,0 0,26 27</inkml:trace>
  <inkml:trace contextRef="#ctx0" brushRef="#br0" timeOffset="269628.3803">14526 3413,'0'0,"0"35,-53 36,53-9,0-9,44-18,35-35,18 0,9 0,-9-27,0-43,-26 8,-71-8,0 25,-44-7,-36 7,-43 45,8 0,-17 53,-1 27,54 26,26-27</inkml:trace>
  <inkml:trace contextRef="#ctx0" brushRef="#br0" timeOffset="270650.0186">13697 5203,'-36'0,"36"36,0-98,0 18,0-9,0-9,-35-26,35 9,0-10,-26 45,26 115,0 17,0-26,0-27,17-35,36 0,0-26,-26-36,-27-9,52 10,-52-10,36 9,-36 80,0 70,0 9,0 0,0-9,0-43,0-10,35-35,9-44</inkml:trace>
  <inkml:trace contextRef="#ctx0" brushRef="#br0" timeOffset="270854.6701">14023 4710,'0'0,"0"79,-27-8,27-10,0-8,18-9,17-8,1-36,17 0,-9 0,9 0,-18-53,-35 0</inkml:trace>
  <inkml:trace contextRef="#ctx0" brushRef="#br0" timeOffset="271026.6576">14058 4886,'44'-18,"-8"-17,-10 0,9-1,-35 10,53-9</inkml:trace>
  <inkml:trace contextRef="#ctx0" brushRef="#br0" timeOffset="271176.264">14076 4586,'44'0,"18"0,-27 0,0 0</inkml:trace>
  <inkml:trace contextRef="#ctx0" brushRef="#br0" timeOffset="271378.1676">14446 4577,'0'0,"0"44,0 27,0-9,0 8,36-17,-36-26,35 8,9-35,-44-27</inkml:trace>
  <inkml:trace contextRef="#ctx0" brushRef="#br0" timeOffset="271678.1933">14693 4542,'0'0,"-17"71,17 8,17-26,36-9,9-44,8 35,-8-35,9-44,-18 0,-9-9,-9-9,-35-8,-26 8,-19-8,-25 34,-10 36,-25 0,8 27,17 26,27-9,18-9,35 0</inkml:trace>
  <inkml:trace contextRef="#ctx0" brushRef="#br0" timeOffset="271828.3666">14420 4313,'0'0,"44"0</inkml:trace>
  <inkml:trace contextRef="#ctx0" brushRef="#br0" timeOffset="272633.2703">15478 4128,'0'0,"0"35,-26 0,26-8,35 8,0-35,-35-53,-26-18,26 10,0-45,0-9,26 18,10 18,-1 43,-9 36,-26 53,53 36,-53 8,35 0,-35 8,27-25,-27-27,35-27</inkml:trace>
  <inkml:trace contextRef="#ctx0" brushRef="#br0" timeOffset="272774.3482">15408 4145,'0'0,"35"-26,9 26,27-62,-27 27,26-18,-8 9,-9 8</inkml:trace>
  <inkml:trace contextRef="#ctx0" brushRef="#br0" timeOffset="272970.9552">15954 3528,'0'88,"36"-9,-36 27,0-26,26 34,9-61,1-18</inkml:trace>
  <inkml:trace contextRef="#ctx0" brushRef="#br0" timeOffset="273140.3286">15760 3678,'44'-53,"-8"18,-10 35,27-45,0 45,-27-35</inkml:trace>
  <inkml:trace contextRef="#ctx0" brushRef="#br0" timeOffset="273628.3286">16254 3863,'0'0,"0"35,27-35,-27-44,0 18,0-10,0 1,0-18,-18 9,18-26,0 25,0 10,0 62,18-1,17-26,18-18,-53-17,0 0,0-9,26 8,-26 72,0 17,36 0,-36-27,35-26,-35 53,35-18,-35 1</inkml:trace>
  <inkml:trace contextRef="#ctx0" brushRef="#br0" timeOffset="273929.4796">16651 3351,'0'0,"0"53,-26 9,26 9,0-27,0 9,26-18,1-35,8 26,0-26,0-35,-8-18,8 9,-35-9,0 0,0 9,0-26,-44 25,0 10,-9 35,-9 0,-8 27,8 17,9 9,53 8,0-8,0-17</inkml:trace>
  <inkml:trace contextRef="#ctx0" brushRef="#br0" timeOffset="274253.6876">17013 3060,'0'0,"0"-26,-27 26,-8 0,9 0,-10 53,36 0,0-9,0 9,27 0,17-27,26-26,-26 53,-8 0,-63 9,-34-27,-28 0,28-35,25 27,36-63,44-17,18-8</inkml:trace>
  <inkml:trace contextRef="#ctx0" brushRef="#br0" timeOffset="274577.7365">17251 3025,'0'62,"0"-124,0 177,0-71,0 9,44-18,-18-9,27-26,-17 0,-36-52,0-1,-45-9,10-9,9 10,26-28,-53 10,53 0,0 8,0 9,26 9,-26 18,44 9,9 26,0 0,-9 0,-8 0</inkml:trace>
  <inkml:trace contextRef="#ctx0" brushRef="#br0" timeOffset="274730.3849">17251 3087,'0'0,"26"0,18-44,45 17,-28-8</inkml:trace>
  <inkml:trace contextRef="#ctx0" brushRef="#br0" timeOffset="274940.2061">17630 2655,'0'0,"-35"70,35-26,-27 27,27-18,0 9,36-10,17-7,-1-10,10-35,-9 35,-9-35,-9-26,-35-10</inkml:trace>
  <inkml:trace contextRef="#ctx0" brushRef="#br0" timeOffset="275090.8897">17551 2919,'26'36,"1"-36,26 0,8 0,10-45,-36 19</inkml:trace>
  <inkml:trace contextRef="#ctx0" brushRef="#br0" timeOffset="275624.1726">17851 2611,'0'0,"0"44,0 26,35-8,-35 9,53-10,-18 10,-35-27,44-9,-44-61,-26-18,-1-9,-8 9,35-9,-53 0,53 9,0-9,0 0,26 26,10-8,-1 35,-9 27,-26 17,0 9,0-1,36-25,-36 8,53 1,-27-36,-26 35,53-35,-18 0</inkml:trace>
  <inkml:trace contextRef="#ctx0" brushRef="#br0" timeOffset="275811.1835">18239 2584,'0'27,"0"17,0 9,0-1,0-25,0 8,44-35,-44 53,53-53,-18 0,-35-26</inkml:trace>
  <inkml:trace contextRef="#ctx0" brushRef="#br0" timeOffset="276065.9454">18512 2452,'0'0,"-18"-35,-17 35,35 26,-53 27,53 9,0 8,0-8,44-9,9-9,-9-9,9 1,9-36,8 0,-8 0,9 0,-36-80</inkml:trace>
  <inkml:trace contextRef="#ctx0" brushRef="#br0" timeOffset="276358.1861">18759 2364,'0'0,"-35"61,35 10,0-9,0-9,44-9,18-9,17-35,9 0,-26 0,-9 0,-18-71,-35 1,0 8,0-26,-44 26,-18 9,-8 18,8 35,-26 0,26 0,9 26,18 10,35-1,0-9,0 10</inkml:trace>
  <inkml:trace contextRef="#ctx0" brushRef="#br0" timeOffset="276546.0325">18256 2240,'0'0,"-44"0,-9 0,80 0</inkml:trace>
  <inkml:trace contextRef="#ctx0" brushRef="#br0" timeOffset="276997.0272">17604 2522,'0'0,"-18"71,18-27,-35 9,35-18,0 0,-36-35</inkml:trace>
  <inkml:trace contextRef="#ctx0" brushRef="#br0" timeOffset="277523.9252">18732 1508,'45'27,"43"17,26 26,19 10,17 34,-18 19,-35 16,-26 1,-71 0,0 18,0-36,-80-35,1-17,-9-10,26-17,9-26,26-27</inkml:trace>
  <inkml:trace contextRef="#ctx0" brushRef="#br0" timeOffset="299860.2862">811 714,'-26'44,"26"1,0 25,0-8,0 26,35-26,0-9,1-18,8-35,9 0,0 0,-27-44,-26-9,35 9,-35-9,0 0,-26 53,26 115,0-18,44-18,9-8,-9-71,27 0,-10 0,-8-27,-17-26,-36-26,0 0,0-10,0 10,-62-9,27 44,35 114</inkml:trace>
  <inkml:trace contextRef="#ctx0" brushRef="#br0" timeOffset="300164.1273">1535 767,'0'36,"35"16,-35 1,26-9,-26 9,0-17,36-10,-36 9</inkml:trace>
  <inkml:trace contextRef="#ctx0" brushRef="#br0" timeOffset="300645.6765">1843 891,'0'0,"-17"26,17 27,0 18,0-27,0 9,0-18,35-9,0-26,-35-35,0-18,0-8,0-10,-44 9,44-8,0-10,0-26,0 27,0 17,44 27,-9 35,1 0,8 88,-44 9,0 18,-35-9,-1-27,1-8,35-45,-35-26,61 0,27 0,-26 0,8 0,0 0,0-35</inkml:trace>
  <inkml:trace contextRef="#ctx0" brushRef="#br0" timeOffset="300863.685">2170 653,'-36'17,"36"19,0 16,0-7,0 25,27-26,8 9,0-18,-8 1,26-36,0 0,-9 0,-9 0,-35-27,35-8</inkml:trace>
  <inkml:trace contextRef="#ctx0" brushRef="#br0" timeOffset="301021.2004">2152 891,'26'0,"10"0,8 0,9-27,-18-8,-9 0</inkml:trace>
  <inkml:trace contextRef="#ctx0" brushRef="#br0" timeOffset="301169.978">2196 635,'0'0,"35"0,-35-35</inkml:trace>
  <inkml:trace contextRef="#ctx0" brushRef="#br0" timeOffset="301469.7115">2505 529,'35'27,"-35"43,0 10,0-1,0-9,0-8,0-27,53 1,-18-36,-8 0,26 0,8 0,-8-27,-17-8,-1 35,-35-44,0 9</inkml:trace>
  <inkml:trace contextRef="#ctx0" brushRef="#br0" timeOffset="301687.2058">2919 582,'-35'0,"35"62,-53-18,53 26,0-25,0 7,27-16,8-10,9-26,26 35,-25-35,7 0,-16-26</inkml:trace>
  <inkml:trace contextRef="#ctx0" brushRef="#br0" timeOffset="301845.8258">2866 785,'27'0,"35"0,8-35,-26-1</inkml:trace>
  <inkml:trace contextRef="#ctx0" brushRef="#br0" timeOffset="302002.6945">2831 564,'0'0,"62"0,0-35,17 35,-9 0</inkml:trace>
  <inkml:trace contextRef="#ctx0" brushRef="#br0" timeOffset="302302.4628">3413 432,'0'0,"-35"0,0 0,-1 0,10 0,26 27,-35-27,35 61,0-8,0-17,52-1,81-9,-63 10,-34-36,-36 35,-62-35,-18 35,-8-35,27 0,25 27,80-27,18-18</inkml:trace>
  <inkml:trace contextRef="#ctx0" brushRef="#br0" timeOffset="302580.1626">3881 353,'-53'0,"17"0,1 26,0 18,35-8,0 17,0-9,62 9,17-9,9 9,-44-18,-44 0,0-8,-26 8,-36 0,-35-35,-9 35,44-35,27 0,35-44,-35 9,35 0</inkml:trace>
  <inkml:trace contextRef="#ctx0" brushRef="#br0" timeOffset="303090.1965">1632 529,'0'0,"0"44,0-8</inkml:trace>
  <inkml:trace contextRef="#ctx0" brushRef="#br0" timeOffset="304072.0819">1191 1711,'-27'-35,"-8"35,0 0,-1 0,36 70,0 1,27 8,8 1,18-28,-9-16,9-36,-9 0,9 0,-18-27,1-26,-36 9,0-9,0 18,0 79,0 27,44-27,9-9,8-35,10 0,-9-26,-9-18,-18-9,-35-18,0 27,0-9,-27 9,-8-9,0 0,8 53,27 44,0 9</inkml:trace>
  <inkml:trace contextRef="#ctx0" brushRef="#br0" timeOffset="304290.2561">1870 1658,'0'27,"0"-1,26 9,-26 1,35-1,-35-9,45-26,-45 53</inkml:trace>
  <inkml:trace contextRef="#ctx0" brushRef="#br0" timeOffset="304650.7625">2161 1667,'0'0,"0"62,53-9,-53-1,44-25,9-27,-53-53,-44 18,17-1,27 10,-53-9,53-18,-35 9,35-9,0 0,0 9,0-9,0 18,26 8,27-8,-26 35,8 0,18 26,-53 1</inkml:trace>
  <inkml:trace contextRef="#ctx0" brushRef="#br0" timeOffset="304814.6909">2152 1746,'0'0,"79"-26,-17-1,9-8,-10 0,-8 0,-26 35,-27-27</inkml:trace>
  <inkml:trace contextRef="#ctx0" brushRef="#br0" timeOffset="305002.6223">2690 1552,'0'0,"0"44,0 9,0 0,0-26,35 8,9-35,-44-27</inkml:trace>
  <inkml:trace contextRef="#ctx0" brushRef="#br0" timeOffset="305204.6976">2646 1323,'-27'0,"27"26</inkml:trace>
  <inkml:trace contextRef="#ctx0" brushRef="#br0" timeOffset="305550.9229">1676 1455,'0'27</inkml:trace>
  <inkml:trace contextRef="#ctx0" brushRef="#br0" timeOffset="306873.997">4225 688,'52'0,"1"0,-9 0,-8 0,17 0</inkml:trace>
  <inkml:trace contextRef="#ctx0" brushRef="#br0" timeOffset="307084.4204">4427 723,'0'0,"0"35,0-8,0 8</inkml:trace>
  <inkml:trace contextRef="#ctx0" brushRef="#br0" timeOffset="307294.396">4401 644,'0'26,"44"-26,0 36,27-36,-18 35,-27-35,-26 44,-18-9</inkml:trace>
  <inkml:trace contextRef="#ctx0" brushRef="#br0" timeOffset="309567.9719">3034 1552,'0'0,"35"0,36 0,8 0,-8 0,-27 0,-9 0</inkml:trace>
  <inkml:trace contextRef="#ctx0" brushRef="#br0" timeOffset="309755.1273">3210 1473,'0'62,"0"-18,0-9,27 18</inkml:trace>
  <inkml:trace contextRef="#ctx0" brushRef="#br0" timeOffset="309981.2343">3228 1455,'0'27,"62"8,-36 0,9-35,1 44,-36-8,0-1,-27-35,27-27</inkml:trace>
  <inkml:trace contextRef="#ctx0" brushRef="#br0" timeOffset="326547.9615">1226 2514,'0'0,"-35"0,114-71,36 9,52-8,-8 8,26-9,0 10,-8 8,8 17,-35 36,-35-35,-36 35,-44 0,18-26,-9 26,44-88,-26 26</inkml:trace>
  <inkml:trace contextRef="#ctx0" brushRef="#br0" timeOffset="352412.4863">27005 8652,'44'0,"-8"0,8 0,9 0,-1 0,-25 0,26 0,0 0,-9 0,-9 0,18 0,-27 0,10 0,-1 0,9 0,9 0,-18 0,1 0,-10 0,27 0,-18 0,-8 0,26 0,-18 0,0 0,-8 0,8 0,18-27,-27 27,27 0,0 0,9 0,-27 0,0 0,-8 0,8 0,18 0,-18 0,-8-26,8 26,0 0,9 0,9 0,0 0,-9 0,-8 0,17 0,-27 0,9 0,1 0,-1 0,-9 0,-26-35,53 35</inkml:trace>
  <inkml:trace contextRef="#ctx0" brushRef="#br0" timeOffset="355320.1006">27640 7620,'0'26,"0"1,0 26,0 0,0-9,35-9,-35 0,0 1,0-10,0 9,36-35,-36 36,0-1,0-9,0 10,0-1,35-35,-35 35,0 9,0-8,0-1,0-9,0 10,0-1,0 0,0-8,0 8,0 0,26-35,-26 35,0-8,36-27,-36 35,0 1,35-36,0 0,9 0,-8 0,17 0,-9 0,-9-27,0 27,0 0,-8 0,8 0,1 0,-1 0,9 0,9 0,-18 0,9 0,9 0,9 0,-27-35,0 35,1 0,-10 0,9 0,1 0,-1 0,-9 0,27 0,-17 0,8 0,9-27,0 27,-9 0,9 0,-9 0,9 0,-18 0,0 0,-35-53,0 18,0 9,-44-10,44 1,-35 35,35-53,-36 9,36 9,-26-27,26 27,0 0,0-1,-35 10,35-9,0-1,0-17,0 9,-36-9,36 18,0 9,0-10,-35 1,35 0,0 8,-26 27,26-35,-36 35,-16 0,25 0,-8 0,-1 0,-16 0,25 0,-26 0,18 0,8 0,-8 0,0 0,0 0,8 0,-8 0,-18 0,9 0,-27 0,10 0,-10 0,9 0,-26 0,9 0,-9 26,26-26,-9 0,10 27,8-27,26 0,-8 0,35 35,26-35</inkml:trace>
  <inkml:trace contextRef="#ctx0" brushRef="#br0" timeOffset="356820.5794">26926 7867,'0'0,"-36"26,1-26,-9 36,-9-10,9 45,44-36,0 9,0 9,0-9,0 9,0 0,0-9,0-9,18 1,-18-1,35-9,-35 10,53-36,-53 52,44-52,-44 45,53-45,-53 35,35-35,-35 35,27-35,26 35,0-35,-27 27,9-27,1 0,25 0,-25 0,16 0,-16 0,-10 0,9 0,18 0,-9 0,-8 0,-1 0,0 0,-8 0,8-18,18 18,-53-35,26 35,-26-35,0-18,36 26,-36-26,0 18,0-9,0-27,0 36,0 9,0-10,0-16,0 7,0-7,-27-1,27 26,0-8,-26 35,26-53,-35 27,-1-27,1 0,8 26,-25-8,-1 0,-9 35,27-36,-1 36,10 0,-9 0,-1 0,1 0,-9 0,-9 27,-9 8,-26 9,9 9,-1 0,-8-26,-26 8,61 18,26-53,27 35</inkml:trace>
  <inkml:trace contextRef="#ctx0" brushRef="#br0" timeOffset="359974.5754">20664 8670,'71'0,"-45"0,9 0,18 0,-9 0,9 0,0 0,-26 0,8 0,18 0,-18 0,-9 0,10 0,-1 0,0 0,-8 0,8 0,0 0,1 0,-10 0,27 0,0 0,-9 0,-9 0,1 0,8-27,-9 27,-62 27</inkml:trace>
  <inkml:trace contextRef="#ctx0" brushRef="#br0" timeOffset="712540.6869">8643 6456,'35'0,"-8"0,26 0,-18 0,0 0,9 0,9-18,-17 18,8 0,9 0,-18 0,9 0,9 0,-9 0,27 0,-19 0,-7 0,7-35,-16 35,-10 0,27 0,-18 0,9 0,-8 0,-1 0,0 0,-8 0,8 0,0 0,1 0,-10 0,9 0,1-35,8 35,9 0,0 0,-9 0,9 0,-1 0,-25 0,8 0,0 0,1 0,8 0,9 0,-18 0,-8 0,8 0,18-36,-9 36,9 0,0 0,-27 0,9 0,1 0,-1 0,-9 0,10 0,-1 0,0 0,-8 0,8 0,0 0,1-26,-10 26,27 0,-18 0,-8 0,43 0,-8-35,-27 35,0 0,1 0,-10 0,9 0,1 0,-1 0,-8 0,8 0,0 0,0 0,-8 0,26 0,-18 0,9 0,9 0,18 0,-45 0,9 0,18 0,-26 0,8 0,0 0,18 0,9 0,-27 26,0-26,10 0,7 0,-7 0,-10 0,0 0,0 0,-8 0,8 0,36 0,-45 0,9 0,1 0,-1 0,-9 0,10 0,-1 27,0-27,-8 0,8 0,0 0,1 0,-10 35,9-35,1 0,16 0,-25 0,43 0,-25 0,7 0,-16 0,-1 0,-8 0,8 0,18 0,-9 0,26 0,-8 0,-9 0,0 0,-27 0,27 0,9 0,-27 0,1 0</inkml:trace>
  <inkml:trace contextRef="#ctx0" brushRef="#br0" timeOffset="738458.6758">26308 5098,'-26'0,"61"0,0 0,1 0,8 0,9 0,0 0,-9 0,9 0,0 0,-9-36,9 36,-9 0,9 0,0-35,-9 35,26 0,-8 0,9 0,-27-35,9 35,-1 0,-7 0,7 0,10-27,-9 27,-18 0,1-35,-10 35,27 0,-18 0,-8 0,-27-35,35 35</inkml:trace>
  <inkml:trace contextRef="#ctx0" brushRef="#br0" timeOffset="740731.468">24183 5186,'35'0,"18"0,9 0,8 0,-8 0,9-27,26 27,17 0,19 0,17 0,17 0,-17 0,-18 27,1-27,-36 0,-18 0,-8 0,-27 0,9-27,0-8,-9 9</inkml:trace>
  <inkml:trace contextRef="#ctx0" brushRef="#br0" timeOffset="758040.2089">19235 7355,'27'0,"-1"0,9 0,1 0,-1 0,-9 0,-26 27,36-27,-1 0,0 0,-8 0,8 0,0 0,-35 35,36-35,-10 0,27 0,-18 0,0 0,10 0,7 0,10 0,-9 0,-53-26,53 26,-26 0,8 0,0 0,9 0,9 0,0 0,-27-27,10 27,-1 0,0 0,9 0,9-35,-17 35,-10 0,9-35,1 35,-1 0,-9 0,27 0,-17 0,-1 0,-35-36,26 36,10 0,-1 0,0 0,-8 0,8 0,0-26,0 26,-8 0,8 0,0 0,1 0,-10 0,-26-35,35 35,1 0,8 0</inkml:trace>
  <inkml:trace contextRef="#ctx0" brushRef="#br0" timeOffset="761250.3505">23169 6817,'26'36,"-26"34,53-8,-53 9,44-10,-44 10,53-27,-18 9,-8-18,26 0,-18-35,-9-44,-26 9,36-9,-36-9,35-18,-35-26,53-17,-27-1,10 1,-36 16,35 28,-35 35,0 8</inkml:trace>
  <inkml:trace contextRef="#ctx0" brushRef="#br0" timeOffset="793770.2182">20708 11686,'35'0,"1"0,-1 0,18 0,9 0,8 0,-8 0,-9-27,-9 27,9 0,-18 0,-9 0,45 0,-36 0,-8 0,26 0,-53-35</inkml:trace>
  <inkml:trace contextRef="#ctx0" brushRef="#br0" timeOffset="799692.8082">20673 10945,'0'26,"-35"-26,35 53,0-17,0-10,0 9,0 1,0-1,0 9,0-9,0 1,0-10,0 9,0 1,0-1,0-9,0 10,0-1,0 0,26-35,-26 27,0 8,0 0,0 0,0-8,35-27,1 0,8 0,9 0,-18 0,-9 0,-26-18,53 18,9 0,-62-35,53 35,0 0,-27 0,9 0,1-35,-1 35,27 0,-27 0,0 0,-8-36,8 36,18 0,-18 0,-35-26,27 26,8 0,0 0,1 0,-36-53,0 18,0 8,0-8,0 0,0-18,0 26,-27 27,27-70,0 35,0 8,0-26,0 18,0-9,0 8,0-16,0 25,-35 27,35-53,0 18,0 0,0-9,-35 44,35-36,-45 36,-7 0,16 0,10 0,-27 0,18 0,-10 27,-7-27,16 0,-8 0,9 0,35 35,-53-35,-9 0,62 26,-70-26,34 0,10 0,-9 0,-1 0,1 0,9 0,-27 0,53 36,-35-36,35 35,-27-35,27 44,0-9,0 1,0-1,0 9,0-9,0-61,0-18,18 44</inkml:trace>
  <inkml:trace contextRef="#ctx0" brushRef="#br0" timeOffset="835418.4059">19059 14790,'0'-17,"35"17,-35-36,35 36,-8 0,26 0,0 0,-27 0,27 0,-18 0,9 0,-44-35,53 35,18 0,-27 0,-44-35,35 35,1 0,-10 0,9 0,18 0,-9 0,-8 0,16 0,-7 0,-10 0,0 0,0 0,-8 0,8 0,0 0,1 0,-10 0,9 0,1 0,17 0,-9 0,-9 0,0 0,-8 0,8 0,0 0,1 0,8 0,9 0,-18 0,-9 0,10 0,-1 0,0 0,-8 0,8 0,0 0,18 0,-26 0,8 0,0 0,0 0,-8 0,8 0,0 0,1 26,-10-26,9 0,1 0,-1 0,-9 0,10 0,17 0,-27 0,-26-26</inkml:trace>
  <inkml:trace contextRef="#ctx0" brushRef="#br0" timeOffset="838260.2228">19306 16536,'0'0,"35"0,0 0,1 0,-10 0,9 0,1-35,-1 35,-9 0,10 0,-1 0,0 0,9 0,9 0,-9 0,9 0,-18 0,1 0,-10 0,27 0,-18 0,10 0,7 0,-16 0,8 0,9 0,0 0,-9 0,9 0,8 0,-8 0,0 0,-9 0,-8 0,-1 0,-9 0,10 0,17 0,-9 0,-9 0,0 0,0 0,-8 0,8 0,0 0,1 0,-10 0,9 0,1 0,17 0,-27 0,9 0,1 0,-1 0,-9 0,10 0,-1 0,0 0,9 0,-44-26</inkml:trace>
  <inkml:trace contextRef="#ctx0" brushRef="#br0" timeOffset="905843.2904">19270 17445,'-35'0,"0"0,0 0,35 44,26-9,27 9,9-8,-9-1,-18 0,-9-8,-26 8,0 18,0-27,-17 27,-18-18,-18-35,8 0,-7 0,-1 0,26 0,-8-26,35-27,0 27,53-10,-18 1,18 0,-9 8,9-26,-18 1,1 25,-36-8,0-18,-62 26,9 27,9 0,9 0,-1 0,10 53,-9 0,35-9,-36 9,36-17,0-10,27-26,8 0</inkml:trace>
  <inkml:trace contextRef="#ctx0" brushRef="#br0" timeOffset="906443.4359">19606 17498,'0'0,"0"26,-27 18,27 27,0-27,0 9,0-18,62 0,-18-35,9 0,0 0,-27 0,10 0,-36-44,35 9,-35-9,0-9,-44-17,17 8,-26 26,18 36,-9 0,-9 0,0 0,27 45,26-1,-36 9,36 0,36-27</inkml:trace>
  <inkml:trace contextRef="#ctx0" brushRef="#br0" timeOffset="907029.4903">20126 17445,'0'-27,"-35"27,35-53,26 1,45 7,-45 45,45 0,-71 53,35 18,-35-9,0 26,-26-9,-10-17,1-9,9-18,-10-35,1 35,0-35,8 0,-8-44,35 9,0 0,26 35,-26-27,27 27,26 0,-53 18,53-18,-53 53,44-53,-9 35,0-35,1 0,-10 0,9 0,-35-26</inkml:trace>
  <inkml:trace contextRef="#ctx0" brushRef="#br0" timeOffset="907342.979">20585 17771,'26'0,"9"0,-35-26,-26 26,-1 0,27 26,18-26,17 0</inkml:trace>
  <inkml:trace contextRef="#ctx0" brushRef="#br0" timeOffset="907874.5555">20946 17401,'0'0,"0"-36,53-16,-26 52,8-27,0 27,0 0,-35 18,44 35,-44 0,0 8,0 10,-26-9,26-9,-62-27,27-26,0 0,8 0,-8 0,0 0,-9 0,44-18,0-52,35 70,0-44,18 44,-53 17,27 19,-27-1,35 0,-35-8,35-27,0 0,-8 0,8 0,0 0</inkml:trace>
  <inkml:trace contextRef="#ctx0" brushRef="#br0" timeOffset="908183.4545">21405 17348,'-35'44,"35"0,-36 9,36 9,0-9,62 0,-18-27,27-26,-27 0,9 0,-18 0,-35-53,44 0,-44-9,0-8,0-10,-35 10,-1 70,-16 0,-10 0,-9 79,10 1,25 17,36 9</inkml:trace>
  <inkml:trace contextRef="#ctx0" brushRef="#br0" timeOffset="909768.8765">23072 17595,'44'0,"-18"0,27 0,-18 0</inkml:trace>
  <inkml:trace contextRef="#ctx0" brushRef="#br0" timeOffset="909948.9767">23257 17524,'0'62,"0"-27,0 1,0 8,35-44,0 0,-35-18</inkml:trace>
  <inkml:trace contextRef="#ctx0" brushRef="#br0" timeOffset="910137.1922">23301 17560,'0'26,"0"27,44-53,-44 44,0 9,0-18,-62-35,36 0</inkml:trace>
  <inkml:trace contextRef="#ctx0" brushRef="#br0" timeOffset="910605.4736">23671 17330,'0'62,"0"-18,0 27,-35-10,35 10,-35-27,35-9,0 1,26-36,1 35,8-35,18 0,-18 0,-8 0,26-27,-53-26,35 27</inkml:trace>
  <inkml:trace contextRef="#ctx0" brushRef="#br0" timeOffset="911755.1025">24015 17427,'0'27,"0"26,0 8,27 10,-27-27,0 9,0-18,0 0,0-61</inkml:trace>
  <inkml:trace contextRef="#ctx0" brushRef="#br0" timeOffset="911988.8322">23812 17462,'27'0,"8"0,1 0,8-35,9 35,-9 0,-9 0,0 0,-35-26,53 26,-26 0</inkml:trace>
  <inkml:trace contextRef="#ctx0" brushRef="#br0" timeOffset="912334.7658">24386 17418,'-27'0,"-8"89,9-45,26 26,0-17,0-9,0 9,52-53,1 44,-17-44,8 0,-9 0,0 0,-35-35,0-18</inkml:trace>
  <inkml:trace contextRef="#ctx0" brushRef="#br0" timeOffset="912514.314">24298 17657,'0'0,"35"0,18 0,9 0,-10-27,-16 27,-36-35</inkml:trace>
  <inkml:trace contextRef="#ctx0" brushRef="#br0" timeOffset="912672.295">24474 17462,'62'0,"-18"-35,9 35,-18 0</inkml:trace>
  <inkml:trace contextRef="#ctx0" brushRef="#br0" timeOffset="945351.476">25127 17119,'0'0,"-18"0,-17 0,-1 61,36 36,-53 36,27 17,-9 8,-18-8,9 0,8-35,36-27,-35-62,35-96,27 8</inkml:trace>
  <inkml:trace contextRef="#ctx0" brushRef="#br0" timeOffset="945868.8776">25074 17507,'0'0,"0"70,-36-26,36 9,0-9,0 9,44-18,-17 1,26-36,0 0,-9 0,9-44,0-9,-27-9,-26 9,0 9,0 9,-17 35,-36 26,17 36,36 17,0 9,62-26,0-27,35-35,-9 0,-9 0,-8-52,-45-1,-26 0,0-9,0-9,-35 10,-18-10,18 27,8 44</inkml:trace>
  <inkml:trace contextRef="#ctx0" brushRef="#br0" timeOffset="946100.8251">25823 17480,'0'80,"0"-19,36 10,-36-9,35-10,-35-7,44-10</inkml:trace>
  <inkml:trace contextRef="#ctx0" brushRef="#br0" timeOffset="946746.785">26167 17789,'0'0,"-17"35,17 9,0-9,17-35,-17-44,36 0,-36-26,0 26,-27-9,27 0,-44 9,44 8,-35 36,35 27,0 17,0-9,26-35,-26 36,44-36,9 0,-53-45,53 19,-53-27,27 18,-27 123,0 18,0-9,0-35,35-10,-35 1,0-26</inkml:trace>
  <inkml:trace contextRef="#ctx0" brushRef="#br0" timeOffset="947060.9536">26617 17868,'0'-17,"0"-36,-26 0,26 9,-27-27,27 9,0-8,35 26,18 44,-9 35,-8 36,-36 8,53-9,-53-25,35-10,-35 0</inkml:trace>
  <inkml:trace contextRef="#ctx0" brushRef="#br0" timeOffset="947211.714">26582 17798,'53'0,"-18"-53,9 53,-9-44,1 44,-1-53</inkml:trace>
  <inkml:trace contextRef="#ctx0" brushRef="#br0" timeOffset="947407.868">26935 17445,'44'26,"9"10,8-1,10-35,-18 35,-9-35,-9 0,18 27</inkml:trace>
  <inkml:trace contextRef="#ctx0" brushRef="#br0" timeOffset="947557.429">27323 17365,'0'0,"-36"0,-17 45,9 16,-9 28,9-10,9-9,0-8,35-9,-53-26</inkml:trace>
  <inkml:trace contextRef="#ctx0" brushRef="#br0" timeOffset="947955.1173">25744 17321,'0'36,"-79"-36</inkml:trace>
  <inkml:trace contextRef="#ctx0" brushRef="#br0" timeOffset="969729.2283">23539 16078,'0'26,"53"-26,9 0,26 0,9 0,18 0,-1 0,36-44,35 44,-8-62,8 62,-17-52,-1 52,-35 0,-35-36,-35 36,9 0,-27 0,-9 0,18 0,-9 27,9-27,-18 0,-35 17,36-43,8-9,-9 35</inkml:trace>
  <inkml:trace contextRef="#ctx0" brushRef="#br0" timeOffset="976858.8947">31459 16087,'53'0,"0"0,-9 0,26 0,-8 0,26 0,-8-44,-1 44,-8 0,-10 0,-8-36,-17 36,-1 0,-9 0,10 0,-1 0,9 0,9 0,-18 0</inkml:trace>
  <inkml:trace contextRef="#ctx0" brushRef="#br0" timeOffset="978971.5197">27473 17030,'8'0,"36"0,9 0,-17 0,-10 0,9 0,1 0,-1 0,-9-26,10 26,17 0,-9 0,9 0,8 0,-25 0,-1 0,0-35,-8 35,8 0,0 0,18 0,-26 0,26 0,-1-36,-25 36,26 0,-18 0,-8 0</inkml:trace>
  <inkml:trace contextRef="#ctx0" brushRef="#br0" timeOffset="994827.2064">23513 18124,'0'-26,"26"26,9 0,18 0,-26 0,8 0,18 0,9 0,-9 0,8 0,10 0,-9 0,8 0,-8 0,8 0,-8 0,9 0,-9 0,8 0,-8 0,8 0,-8 0,-9-36,0 36,-27 0,10 0,-1 0,18 0,-27 0,27 0,0 0,9 0,-9-35,-9 35,9 0,-18 0,-35-35,44 35,-9 0,1 0,8 0,9-27,0 27,-9 0,9 0,0 0,-27 0,9 0,18 0,-26 0,8 0,0 0,18 0,-9-35,9 35,-9 0,-8 0,-1 0,0 0,-8 0,8-35,0 35,0 0,-8 0,26 0,0 0,-27 0,9-36,1 36,-1 0,-9 0,10 0,-1 0,27 0,-62-26,53 26,-18 0,0 0,-8 0,8 0,0 0,1 0,-10 0,-26 18,35-18,1 0</inkml:trace>
  <inkml:trace contextRef="#ctx0" brushRef="#br0" timeOffset="996942.6017">27834 16175,'0'0,"0"-35,-35 35,0 0,8 0,-8 0,35 26,-53-26,26 53,-8-53,0 44,0-44,35 35,-44-35,44 53,-53-53,53 44,0-8,0-1,0 18,0-27,0 10,0-1,0 0,0 9,0 9,0-18,0-8,26 8,9-35,-35 35,27-35,26 36,-18-36,-35 26,26-26,10 0,-36 35,35-35,18 0,-27 0,27 0,0 0,-26 0,8-26,0 26,9 0,-8 0,-1-26,18 26,-27-36,10 36,17-35,-27 0,9 8,-35-26,0 18,36 35,-36-44,0 9,0-36,0 45,0-10,0 1,0 0,-27 8,27-26,-35 18,-9-9,8 9,1-1,9 1,-10 35,36-44,-70 44,43 0,-8-35,-18 35,9 0,-26 0,8 0,-9 26,9-26,-8 0,17 0,27 0</inkml:trace>
  <inkml:trace contextRef="#ctx0" brushRef="#br0" timeOffset="1.01836E6">19068 18177,'-36'0,"80"0,-8 0,-1 0,9 0,9 0,9 0,8-35,-8 35,9 0,-27-27,26 27,-8 0,-9 0,0 0,-9-35,9 35,0 0,-9-35,-9 35,0 0,-8-36,26 36,-18 0,9 0,-9 0,1 0,-1 0,-9-26,10 26,-1 0,0 0,9 0,9 0,9-35,-27 35,1 0,-1 0,9 0,9-36,-18 36,-8 0,8 0,0 0,0 0,10 0,-10 0,0-35,0 35,-8 0,8 0,0 0,1 0,-10 0,9 0,1-26,-1 26,9 0,9 0,-18 0,-8 0,8 0,0 0,-35-36,36 36,-10 0,45 0</inkml:trace>
  <inkml:trace contextRef="#ctx0" brushRef="#br0" timeOffset="1.05028E6">18071 18089</inkml:trace>
</inkml:ink>
</file>

<file path=ppt/ink/ink1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0:09.731"/>
    </inkml:context>
    <inkml:brush xml:id="br0">
      <inkml:brushProperty name="width" value="0.05292" units="cm"/>
      <inkml:brushProperty name="height" value="0.05292" units="cm"/>
      <inkml:brushProperty name="color" value="#FF0000"/>
    </inkml:brush>
  </inkml:definitions>
  <inkml:trace contextRef="#ctx0" brushRef="#br0">11015 12585,'0'0,"0"-26,0-9,0 43,27-8,17 0,-9 0,1 0,-1 0,-9 0,27 0,0 0,-9 0,-8 0,-1 0,0-26,-8 26,8 0,0 0,0-35,-8 35,8 0,0 0,10 0,-10 0,0 0,0 0,9-36,-8 36,17 0,-27 0,27 0,0 0,-9 0,9 0,-18 0,9 0,-8 0,16 0,10 0,-26 0,-1 0,-9 0,27 0,-18 0,1 0,8 0,9 0,-9 0,9 0,-18 27,0-27,-8 0,8 0,0 0,1 0,-10 0,9 0,1 0,-36 35,44-35,26 0,-17 0,-26 0,8 0,0 0,9 0,9 0,0 0,-26 0,8 0,18 0,-9 0,-9 0,0 0,1 0</inkml:trace>
  <inkml:trace contextRef="#ctx0" brushRef="#br0" timeOffset="5306.9824">10821 6438,'-17'0,"-18"27,-1-1,-8 9,-9 18,18-26,0 8,8 0,-8 1,0-10,-1 9,-8 1,9-1,-18-9,9 27,-9-17,9-1,-9-9,0 10,9 16,-9-7,0-10,27 0,-27 0,53 9,26-44,-26 36,44-36,-8 35,17-35,-9 0,9 0,17 0,-8 27,8-27,-8 0,-9 0,-9 35,-8-35,-1 0,9 35,9-35,0 0,-9 35,9-35,-18 0,-9 0,10 0,-1 0,0 0,-8 0,26 27,0-27,-27 0,9 0,1 0</inkml:trace>
  <inkml:trace contextRef="#ctx0" brushRef="#br0" timeOffset="26813.8108">10689 11730,'0'-35,"0"61,0 9,0 27,0 9,0-10,0 10,0-9,0 17,0 9,0-26,0 8,0-8,0-9,0-18,0-8,0 26,0 17,0-43,18 8,35-35,-18 0,-9 0,27 0,0 0,-9 0,9 0,0 0,-9 0,9 0,9 0,-9 0,9 0,8 0,-8-26,8 26,-8 0,-9 0,0 0,-26 0,8 0,0 0,0 0,-8 0,26 0,0 26,-9-26,9 0,0 0,-9 0,9 0,-9 0,9 0,-1 0,-7 0,-10 0,0 0,9 0,9 0,-18 0,10 0,-10 0,0 0,0 0,-8 0,8 0,0 0,18 0,-9 0,9 0,-17-26,-10 26,9 0,1 0,-1 0,-9 0,10 0,-1 0,0 0,-8 0,26 0,-18 0,-9 0,10-27,-1 27,0 0,-8 0,-27-35,52 35,1 0,-26 0,26 0,-53-35,53 35,-27 0,-26-36,35 36,-35-26,0-27,0 18,0-9,0-9,-35 0,35 9,-35-27,35 9,-35-26,35 26,0-26,0 9,0 0,0-10,0 28,0 8,0 9,0-9,0 0,-36 53,10 0,-9 26,-36-26,27 0,-9 0,-26 0,-10 35,10-35,-18 0,9 0,9 36,-1-36,-8 0,9 0,-18 0,-9 0,9 26,0-26,0 0,-27 35,27-35,-17 0,17 0,-18 0,0 36,9-36,9 35,0-35,0 26,9-26,26 36,-26-36,26 0,-8 35,26-35,-9 0,18 0,8 0,27-44,35 44</inkml:trace>
</inkml:ink>
</file>

<file path=ppt/ink/ink1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04.730"/>
    </inkml:context>
    <inkml:brush xml:id="br0">
      <inkml:brushProperty name="width" value="0.05292" units="cm"/>
      <inkml:brushProperty name="height" value="0.05292" units="cm"/>
      <inkml:brushProperty name="color" value="#FF0000"/>
    </inkml:brush>
  </inkml:definitions>
  <inkml:trace contextRef="#ctx0" brushRef="#br0">23389 5900,'0'0,"-35"132,-36 98,-8 52,-18 36,-9 25,27 1,17-26,9-71,53-62,0-88,0-44,0-27,27-26</inkml:trace>
  <inkml:trace contextRef="#ctx0" brushRef="#br0" timeOffset="786.1156">23557 7003,'0'0,"0"88,-27 44,27 36,-26 8,26 27,0-9,0-62,17-35,-17-44,53-53,-53-26,36-71,-36-36,0-52,0-26,0-1,0-26,0 8,0 36,44-8,-9 25,36-79,-45 195,9 8,18 53,-9 0,27 0,-18 61</inkml:trace>
  <inkml:trace contextRef="#ctx0" brushRef="#br0" timeOffset="969.167">23566 7153,'61'0,"36"-36,36 1,-19 0,-17-1,-9 36</inkml:trace>
  <inkml:trace contextRef="#ctx0" brushRef="#br0" timeOffset="1532.662">24553 6809,'0'0,"0"53,0 44,-26 35,26 35,-35 10,35 26,-36-45,36-25,0-63,27-34,8-36,-35-45,53-34,-53-36,26-17,-26-53,36 0,-36 8,53-8,-27 18,9 34,1 36,-1 44,-9 53,10 0,17 0,-9 97,-9 36,-35 25,-27 28,-34-1,-54-26,0 8,1-70,-18-26,26-36,26-35,27 0,27 0,26-44,0-18,0-26,18 26,52 27,-8 35,8 0,-8 70,26 1,-26 8,26 10,-8-28,-1 10,-8-27,-10-9,-8-35,0 36,-26-36,26-27,-18-8</inkml:trace>
  <inkml:trace contextRef="#ctx0" brushRef="#br0" timeOffset="1853.4054">25462 7999,'0'0,"0"-61,44-1,-44-18,35-43,-35-36,0-44,0 9,35-9,18 36,9 52,-9 71,-9 44,-9 106,-35 44,53 44,-53 53,0 17,27-43,8-45,0-43,-35-45,53-62</inkml:trace>
  <inkml:trace contextRef="#ctx0" brushRef="#br0" timeOffset="2026.317">25426 7752,'0'0,"80"0,52 0,36-44,-18 0,0-9,-36 0,-34-8</inkml:trace>
  <inkml:trace contextRef="#ctx0" brushRef="#br0" timeOffset="2512.9675">26414 8017,'0'0,"0"-44,0 9,18-107,17 37,-35-10,0-53,0-8,0-27,35 44,-35 36,0 79,-26 44,26 35,-62 71,62 26,0 0,0-17,88-36,-8-26,8-17,-26-36,8-27,-8-26,-9-26,-9-36,9 1,-18-19,-35 1,44 44,-61 167,-36 36,-9 44,9 43,18-16,35-10,0-44,0-43,44-28,0-25,9-36,0 0,-27-80</inkml:trace>
  <inkml:trace contextRef="#ctx0" brushRef="#br0" timeOffset="2739.6295">27631 6632,'0'0,"-26"27,-9 52,-1 45,1 17,35 26,0-17,0 0,26-18,10-52,-1-10,9-34,9-36,0 0,-9 0,9-80</inkml:trace>
  <inkml:trace contextRef="#ctx0" brushRef="#br0" timeOffset="2882.7253">27437 7267,'0'0,"0"35,0 1,27-1,34-35,36 0,36 0,-10-26</inkml:trace>
  <inkml:trace contextRef="#ctx0" brushRef="#br0" timeOffset="3040.2135">27667 6482,'0'0,"44"0,35 27,53-27,36 0,-18 0</inkml:trace>
</inkml:ink>
</file>

<file path=ppt/ink/ink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2:29.013"/>
    </inkml:context>
    <inkml:brush xml:id="br0">
      <inkml:brushProperty name="width" value="0.05292" units="cm"/>
      <inkml:brushProperty name="height" value="0.05292" units="cm"/>
      <inkml:brushProperty name="color" value="#FF0000"/>
    </inkml:brush>
  </inkml:definitions>
  <inkml:trace contextRef="#ctx0" brushRef="#br0">18018 2311,'-44'0,"9"44,-1 9,10 44,-9 35,-1 18,36 35,0 9,0 27,0-45,71-44,17-26,9-44,36-27</inkml:trace>
  <inkml:trace contextRef="#ctx0" brushRef="#br0" timeOffset="560.6404">18318 2875,'0'0,"0"44,0 27,0 8,0 106,26-123,-26-9,0-9,0-9,36-35</inkml:trace>
  <inkml:trace contextRef="#ctx0" brushRef="#br0" timeOffset="1050.1407">18538 3413,'-17'0,"-18"-106,35 62,0-26,0-10,0-8,26 44,-26 9,26 35,-26 44,53 35,-53 1,36 8,-36-44,44-9,9-35,-18-26,-35-18,0-27,0-8,0-1,0-26,0 27,-27 8,27 116,0 25</inkml:trace>
  <inkml:trace contextRef="#ctx0" brushRef="#br0" timeOffset="1299.5692">19041 2875,'0'0,"0"44,0 27,0 8,0 1,27-10,-27-17,0-27,0 10,0-89</inkml:trace>
  <inkml:trace contextRef="#ctx0" brushRef="#br0" timeOffset="1470.8907">18838 2946,'71'0,"-9"-36,26 36,-26-44,8 44,-26-53,-9 53</inkml:trace>
  <inkml:trace contextRef="#ctx0" brushRef="#br0" timeOffset="1732.1172">19491 2875,'0'0,"-44"27,9 26,35 8,0 10,0-9,0 8,44-17,0-27,9-26,-9 0,9 0,-18 0,-35-17</inkml:trace>
  <inkml:trace contextRef="#ctx0" brushRef="#br0" timeOffset="1891.0986">19332 3201,'53'0,"0"0,9 0,8-44,-26 18</inkml:trace>
  <inkml:trace contextRef="#ctx0" brushRef="#br0" timeOffset="2026.2641">19447 2963,'35'-53,"18"27</inkml:trace>
  <inkml:trace contextRef="#ctx0" brushRef="#br0" timeOffset="2542.9051">19897 2858,'0'0,"0"26,0 27,0 0,0-9,35 9,-35 0,0-9,35-9,-35 0,0-79,0 9,0-9,-26-9,26-9,-36-8,36-10,0 10,0 26,0 8,27 1,8 35,-8 0,8 62,-35 0,0 17,0 9,0-26,0 8,-53-34,18-36,-1 26,-8-26,44-17,0-19,53 1,0 0,-9 35,-8 0,17 0,-53 44,26-9,-26-8,0 8,35-35,-35 35,71-35,-45 0</inkml:trace>
  <inkml:trace contextRef="#ctx0" brushRef="#br0" timeOffset="2901.9219">20285 3166,'0'0,"0"35,26-35,-26-26,0 0,0-27,0 0,0 9,0-27,0 9,35-8,1 26,8 44,-9 0,-35 53,0 26,35-8,-35-10,0-8,27 0,-27-26,0 8,0-62</inkml:trace>
  <inkml:trace contextRef="#ctx0" brushRef="#br0" timeOffset="3060.2031">20241 3043,'17'0,"19"0,16 0,-7-27,25 27,-8-53,8 18</inkml:trace>
  <inkml:trace contextRef="#ctx0" brushRef="#br0" timeOffset="3376.6422">20858 2734,'35'-53,"-35"0,0 9,-44 9,-9 35,27 44,-9 18,-18 26,53-9,-27 1,27 8,18-26,35 8,8-26,28-9,-10-35,-8 0,-45 0,9-44,-35 18</inkml:trace>
  <inkml:trace contextRef="#ctx0" brushRef="#br0" timeOffset="3547.9833">20796 3140,'0'0,"0"44,-26-9,26 18,35-53,0 26,1-26,-1 0,-9 0</inkml:trace>
  <inkml:trace contextRef="#ctx0" brushRef="#br0" timeOffset="3916.4026">21246 2760,'0'0,"-53"0,27 0,-10 27,1 26,35-9,-35 27,35-10,0 10,44-18,9-27,9-26,26 35,-26-35,-10-26,-25 0,8-27,-35 0,0-9,0-9,-35 27,0 9,-36 35,9 0,9 0,9 44,9-17,35 8,-35 0,35 0,44-35</inkml:trace>
  <inkml:trace contextRef="#ctx0" brushRef="#br0" timeOffset="4148.0908">21625 2778,'0'0,"-35"0,35 27,-26 8,26 0,0-8,0 26,0-1,17-25,18 8,18 0,-9-35,9 0,-17 0,-1-44</inkml:trace>
  <inkml:trace contextRef="#ctx0" brushRef="#br0" timeOffset="4320.3059">21493 2972,'0'0,"26"0,27 35,9-35,9 0,-27-26,-9 26,-35-53</inkml:trace>
  <inkml:trace contextRef="#ctx0" brushRef="#br0" timeOffset="4457.2951">21608 2796,'79'-36</inkml:trace>
  <inkml:trace contextRef="#ctx0" brushRef="#br0" timeOffset="4739.8286">22102 2646,'-45'-44,"10"44,0 0,8 0,-25 35,52 18,0 0,44-9,17 9,10-18,-27-8,-9 8,-35 18,-53-9,-35-44,-9 35,27-35,25-26,10-1,0-26,35 0,-27 9,27-9</inkml:trace>
  <inkml:trace contextRef="#ctx0" brushRef="#br0" timeOffset="4920.0675">21017 2425,'0'0,"35"0,36 0,26 0,0 0,-27 0,-35 0,-35-44</inkml:trace>
  <inkml:trace contextRef="#ctx0" brushRef="#br0" timeOffset="5656.2176">18371 2619,'0'0,"0"-17</inkml:trace>
  <inkml:trace contextRef="#ctx0" brushRef="#br0" timeOffset="6678.8992">23654 2602,'-27'0,"-34"35,25 18,36 9,-35-9,35 17,26-26,10-8,8-1,9-35,-9 0,9 0,-18 0,-35-44</inkml:trace>
  <inkml:trace contextRef="#ctx0" brushRef="#br0" timeOffset="6836.8057">23486 2752,'0'0,"35"35,10-35,25 0,-8 0,-9 0,-18 0,-35-27</inkml:trace>
  <inkml:trace contextRef="#ctx0" brushRef="#br0" timeOffset="7390.4003">24033 2972,'0'0,"0"-26,0-10,0-8,0-9,0 0,0-8,0 8,0 97,35 35,-35 10,62-28,-9-25,-9-36,9 0,0 0,-27 0,-26-45,36 1,-36-9,0-8,-27 8,1 0,26 26,-53 27,53 18,26 17</inkml:trace>
  <inkml:trace contextRef="#ctx0" brushRef="#br0" timeOffset="7594.6538">24597 2602,'-44'70,"44"10,0 8,0-26,0-9,27-18,8-9,-35-79</inkml:trace>
  <inkml:trace contextRef="#ctx0" brushRef="#br0" timeOffset="7773.837">24342 2584,'53'0,"0"0,8 0,27 0,-8 0,-1 0,-26 0,-18-35,1 35</inkml:trace>
  <inkml:trace contextRef="#ctx0" brushRef="#br0" timeOffset="8172.4253">24880 2575,'0'36,"0"-72,-27 98,27-9,0 0,0 9,27-9,-27-9,44-9,-9 0,-35-79,0 0,-44-9,17-18,27 10,-52-10,52 9,0-8,26 26,0 9,27 35,0-36,-9 36,-8 44,-1 9,-35 9,0 9,0-10,-44-8,0-26,-9-27,0 53,9-53,44 53,17-53,36 26,0-26,9 0,-9 0,9-18,-9-17</inkml:trace>
  <inkml:trace contextRef="#ctx0" brushRef="#br0" timeOffset="8375.3307">25418 2514,'0'0,"-36"0,1 0,0 26,35 27,-27 9,27 8,0-8,36 9,-1-27,18-9,9-35,-10 35,-25-35,8-44,-35 9</inkml:trace>
  <inkml:trace contextRef="#ctx0" brushRef="#br0" timeOffset="8530.3113">25329 2752,'0'0,"27"0,8 35,9-35,27 0,-27 0,9-27,-18 1</inkml:trace>
  <inkml:trace contextRef="#ctx0" brushRef="#br0" timeOffset="8674.2602">25321 2558,'0'0,"70"0,10-27,34 27,19-44,16 44</inkml:trace>
  <inkml:trace contextRef="#ctx0" brushRef="#br0" timeOffset="9376.3748">27023 3052,'0'0,"0"-27,-18 1,18-27,-35-9,35-26,0 8,0-8,26 44,1 44,8 0,0 0,1 0,-10 106,-26-9,0 0,0 9,0-44,0-10,0-16,-18-36,18-27</inkml:trace>
  <inkml:trace contextRef="#ctx0" brushRef="#br0" timeOffset="9534.343">26917 2955,'26'0,"27"-27,9 27,17-35,10 35</inkml:trace>
  <inkml:trace contextRef="#ctx0" brushRef="#br0" timeOffset="9834.2516">27561 2663,'-44'-35,"88"70,-141-70,61 35,10 0,26 62,0-9,35-9,18-9,-9 1,27-36,-18 44,-27-9,-26 0,0 0,-35 27,-36-62,10 35,8-35,17 0,10-26,-9-27,35 27,0-10,53 36</inkml:trace>
  <inkml:trace contextRef="#ctx0" brushRef="#br0" timeOffset="10163.899">28575 2619,'0'0,"-35"0,-36-53,9 53,10 0,7 0,-7 53,52 0,-36 27,36 8,27-9,8-8,27-9,26-10,27-16,-36-36,-9 0,-25 0,-10-44</inkml:trace>
  <inkml:trace contextRef="#ctx0" brushRef="#br0" timeOffset="10523.952">28804 3069,'27'0,"-27"-44,0 18,0-27,0 0,0 9,0-27,26 27,9 9,1 35,-1-36,9 36,-44 62,0 0,0 26,0-26,0-9,0-27,35 10</inkml:trace>
  <inkml:trace contextRef="#ctx0" brushRef="#br0" timeOffset="10675.7024">28787 2981,'26'-35,"9"35,9-36,9 36,-8-26,-10 26</inkml:trace>
  <inkml:trace contextRef="#ctx0" brushRef="#br0" timeOffset="11116.383">29281 3016,'0'0,"26"-17,-26-36,0 0,0 9,0-27,0 9,0-8,0 114,0-9,35 9,1-44,-10 0,9 0,1 0,-36-53,44 18,-44 0,0 79,0 18,0 8,0-17,0-9,0-8,35-36,-35 35,35-35</inkml:trace>
  <inkml:trace contextRef="#ctx0" brushRef="#br0" timeOffset="11454.5715">29695 2955,'0'35,"27"-35,-27-44,0 8,0-8,0-9,35-8,-35-10,44 9,-9 9,0 53,1 0,-36 27,44 35,-44 26,35-9,-35-17,0-9,35-18,-35 0,-26-61</inkml:trace>
  <inkml:trace contextRef="#ctx0" brushRef="#br0" timeOffset="11611.8535">29783 2805,'0'0,"71"0,-18 0,-9 0,9 0,-9 0,-9-45</inkml:trace>
  <inkml:trace contextRef="#ctx0" brushRef="#br0" timeOffset="11800.343">30286 2655,'0'53,"0"-18,0 9,26-9,-26 1,36-36,-36 26,35-26,-35-18</inkml:trace>
  <inkml:trace contextRef="#ctx0" brushRef="#br0" timeOffset="12062.159">30321 2514,'0'26,"80"45,-36-10,9 10,0-9,-27 8,-26-26,0-8,-18-1,-35-35,-8 0,-10 0,18 0,27-27,-9 27,61-35</inkml:trace>
  <inkml:trace contextRef="#ctx0" brushRef="#br0" timeOffset="12443.5294">30709 2990,'0'-44,"0"8,0 10,0-9,18-18,-18 17,35 10,18-9,-26 35,26 44,-53 0,0 9,0-9,0-9,35 1,-35-1,0-9,35-26</inkml:trace>
  <inkml:trace contextRef="#ctx0" brushRef="#br0" timeOffset="12608.8848">30771 2866,'44'0,"-17"0,8 0,18 0</inkml:trace>
  <inkml:trace contextRef="#ctx0" brushRef="#br0" timeOffset="12902.4561">31309 2681,'0'0,"-26"0,-19 0,10 0,0 0,35 44,0-17,0 8,62 0,-36 1,-26-10,53 27,-53 0,0-27,0 10,-62-36,18 52,-9-52,18 0,9-26,26-9,-53-9,53-9,0 0</inkml:trace>
  <inkml:trace contextRef="#ctx0" brushRef="#br0" timeOffset="13165.3246">31556 2390,'0'0,"53"53,26 26,1 36,-27 17,-1 18,-25-17,-27-1,0-35,-53-9,-44-26,-53-9,35-18,45-35,26 0,8-44</inkml:trace>
</inkml:ink>
</file>

<file path=ppt/ink/ink2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58.981"/>
    </inkml:context>
    <inkml:brush xml:id="br0">
      <inkml:brushProperty name="width" value="0.05292" units="cm"/>
      <inkml:brushProperty name="height" value="0.05292" units="cm"/>
      <inkml:brushProperty name="color" value="#FF0000"/>
    </inkml:brush>
  </inkml:definitions>
  <inkml:trace contextRef="#ctx0" brushRef="#br0">9940 10407,'17'0,"18"0,1 0,8 0,-9 0,18 0,-18 0,9 0,9 0,-9 0,-8 0,-1 0,18 0,-9 0,-9 0,1 0,-10 0,9 0,1 0,-1 0,-9 0,10 0,16 0,-7 0,7 0,-16 0,-1 0,-9 0,10 0,-1 0,0 0,-8 0,8 0,0 0,1 0,-10 0,9 0,1 0,-1 0,9 0,-9 0,1 0,-36-27,26 27,9 0,-61 27</inkml:trace>
  <inkml:trace contextRef="#ctx0" brushRef="#br0" timeOffset="26129.7045">9895 10072,'-26'0,"-36"0,27 0,0 0,-18 0,9 0,8 0,1 0,9 0,-10 0,-17 0</inkml:trace>
  <inkml:trace contextRef="#ctx0" brushRef="#br0" timeOffset="26437.6728">9410 9966,'0'26,"0"10,36-36,-36 35,0-9</inkml:trace>
  <inkml:trace contextRef="#ctx0" brushRef="#br0" timeOffset="26790.0417">9454 10001,'0'44,"-35"-17,35 8,0 0,-26 1,26-10,17-44,19 18,-1-35,0 35,-35-35</inkml:trace>
  <inkml:trace contextRef="#ctx0" brushRef="#br0" timeOffset="27659.6575">9428 9948,'-18'0,"18"27,-53-27,18 35,0-35,35 35,-44-35,9 27,-1-27,36 35,62-35,-27 0,9 0,9 35,-17-35,-36 36,44-36,-9 0,0 0,-35-27</inkml:trace>
  <inkml:trace contextRef="#ctx0" brushRef="#br0" timeOffset="29529.1883">5265 9719,'-26'-35,"-27"35,26 0,-8 26,0 9,35 18,-35-26,35 8,0 0,26 1,9-10,18-26,-9 35,27-35,-45 36,-26-1,36-9,-36 27,-36 0,-17-9,-17-8,8-36,-8 0,25 0,10 0,0 0,35-44,0-1,0-25,44 8</inkml:trace>
  <inkml:trace contextRef="#ctx0" brushRef="#br0" timeOffset="30466.2512">5468 9807,'0'-35,"0"70,0 18,0 0,0-9,0 9,0 0,0-27,0 10,-26-1,26 0,0-8</inkml:trace>
  <inkml:trace contextRef="#ctx0" brushRef="#br0" timeOffset="30907.9138">5592 10222,'0'-36,"0"1,0 0,-18-9,18-9,0-18,0 10,0 8,0 26,18 27,17 0,-35 71,53 8,-53-8,44-10,-44-8,70-17,-34-36,-10 0,-26-44,53-9,-53-9,0-9,0 10,0-10,0 9,0 27,0 61,-44 27,44 9,-27-9</inkml:trace>
  <inkml:trace contextRef="#ctx0" brushRef="#br0" timeOffset="31230.0481">6094 9834,'0'0,"-26"-27,-10-8,1 35,9 26,26 18,-36 27,36-9,0 8,0-26,36-8,-1-36,18 53,9-53,8 0,-26-27,-8 27,-36-53</inkml:trace>
  <inkml:trace contextRef="#ctx0" brushRef="#br0" timeOffset="31725.533">6368 9860,'0'0,"0"53,0 9,0 8,0-8,0-9,53-18,-18-8,9-27,-44-18,0-17,-35-18,-1 9,36-27,-35 10,35-10,0 9,27-8,-27 17,52 53,-25-27,26 27,-53 36,35 16,-35 10,0 9,-44-18,9-9,8-9,-8-35,35 35,-53-35,80 44,25-44,-7 36,7-36,-16 0,-10 0,10 0,-1 0</inkml:trace>
  <inkml:trace contextRef="#ctx0" brushRef="#br0" timeOffset="32034.8522">6712 9834,'0'0,"0"26,-53 27,53 9,0 8,0-8,26-9,9-18,10-35,25 0,-8 0,-9-26,-18-27,-35 9,0-9,0 0,-62-9,1-8,8 26,9 44,-9 0,0 52,26 19,27-9,-35 8,35-8,53-27,17-35,-8 36</inkml:trace>
  <inkml:trace contextRef="#ctx0" brushRef="#br0" timeOffset="32468.1422">7161 10160,'0'0,"0"-26,0-10,0 10,0-27,0 0,0-9,0-26,0 44,0 9,0 79,0 35,0 1,0-10,36-17,-1-9,0-44,-8 35,8-35,0 0,1-61,-36 17,0-9,26-9,-26-9,0-8,0 8,-18 45,-35 79,53 17,0-26</inkml:trace>
  <inkml:trace contextRef="#ctx0" brushRef="#br0" timeOffset="32686.9269">7558 9737,'0'44,"0"0,0 26,0-8,0-9,0 0,36-27,-36 10,35-36</inkml:trace>
  <inkml:trace contextRef="#ctx0" brushRef="#br0" timeOffset="33022.0775">7805 9869,'0'0,"0"-62,0 27,18 35,17-53,18 53,-18 0,9 0,-44 62,0-18,0 26,-52-8,16 9,1-10,35 10,0-27,0-9,44 1,-9-36,-8 0,26-27,0-8,-27 8,9-25</inkml:trace>
  <inkml:trace contextRef="#ctx0" brushRef="#br0" timeOffset="33345.8048">8281 10107,'0'-35,"0"0,-35-1,35 1,0-9,0-9,0 0,0 27,27-10,43 36,-43 0,8 53,-35 18,53-9,-53 8,0-17,0-9,0-9,0 1</inkml:trace>
  <inkml:trace contextRef="#ctx0" brushRef="#br0" timeOffset="33510.1089">8229 10081,'0'-27,"26"27,9-35,1 35,8-35,-9 35,18 0,-27-36,10 36</inkml:trace>
  <inkml:trace contextRef="#ctx0" brushRef="#br0" timeOffset="33766.7434">8767 9675,'0'0,"-36"-53,-17 53,18 0,9 26,-10 19,36 25,-35-8,35 26,0-26,26-9,-26-18,45-35,-10 44,0-44,18 0,-9-26,-9-1,1-8,-36 0</inkml:trace>
  <inkml:trace contextRef="#ctx0" brushRef="#br0" timeOffset="33915.5842">8643 10089,'0'0,"0"36,-26-36,26 35,35-35</inkml:trace>
  <inkml:trace contextRef="#ctx0" brushRef="#br0" timeOffset="34229.9214">8837 10054,'0'-53,"-26"18,26 9,0-10,0 1,0 0,0 8,0-8,26 0,9 35,-8 61,-27 1,53 18,-53-10,35-17,-35-27,26 10,-61-36</inkml:trace>
  <inkml:trace contextRef="#ctx0" brushRef="#br0" timeOffset="34388.1653">8758 10072,'61'0,"-8"0,-9-35,27 35,-27-36,-9 36,-35-35,53 35</inkml:trace>
  <inkml:trace contextRef="#ctx0" brushRef="#br0" timeOffset="34703.7503">9208 9657,'0'0,"-36"0,36 18,-44 35,44 17,0-8,0-9,18-9,17-9,18-35,-9 0,9 0,0 0,-27-52,10-1,-36 0,0-9,0-9,0 10,-36 25,-34 36,-10 0,-8 27,26 17,10-9,16 0,36 1</inkml:trace>
  <inkml:trace contextRef="#ctx0" brushRef="#br0" timeOffset="34882.992">8758 9463,'44'0,"9"0,-9 0,9-26,-18 26</inkml:trace>
  <inkml:trace contextRef="#ctx0" brushRef="#br0" timeOffset="35738.7028">5512 9543,'0'0</inkml:trace>
  <inkml:trace contextRef="#ctx0" brushRef="#br0" timeOffset="36585.5398">7594 9331,'35'0</inkml:trace>
  <inkml:trace contextRef="#ctx0" brushRef="#br0" timeOffset="60696.8165">12453 7329,'18'0,"17"0,0 0,1 0,8 0,-9 0,-62 0,-8 0</inkml:trace>
  <inkml:trace contextRef="#ctx0" brushRef="#br0" timeOffset="60945.0915">12568 7241,'0'26,"0"18,17-8,19-36,-1-27</inkml:trace>
  <inkml:trace contextRef="#ctx0" brushRef="#br0" timeOffset="61348.0756">12585 7205,'0'0,"36"45,-1-45,0 35,-8-35,8 0,-35 26,35-26,-35 36,-26-36,-10 35,10-35,-9 0,35 35,-53-35,26 0,27 27</inkml:trace>
  <inkml:trace contextRef="#ctx0" brushRef="#br0" timeOffset="63475.7688">13053 7161,'0'36,"0"-1,0 18,0 9,0-9,0-9,0-9,0 0,0-79,-27 0,27-27,-35 10,35-28,0 10,0-9,0 9,0 17,27 9,8 18,0 35,-8-36,8 36,18 27,-53 8</inkml:trace>
  <inkml:trace contextRef="#ctx0" brushRef="#br0" timeOffset="63634.2812">12965 7250,'35'0,"18"-27,0 27,-9-35,-9 35,0 0</inkml:trace>
  <inkml:trace contextRef="#ctx0" brushRef="#br0" timeOffset="64188.4104">13361 7126,'0'0,"0"35,0 1,0 17,0-9,0 9,0-18,0 0,18-35,-18 27,0-80,0 17,0-17,0 9,0-44,0 26,0-8,35 8,-35 27,53 35,-17 0,-36 26,0 36,0 9,-45-10,10 10,0-18,-9-27,9-26,35-17,0-36,44 53,-18 0,-26 44,53 0,-53-9,53 1,9-10,-27-26,0 0,-8 0,8-18,0 18,1-53</inkml:trace>
  <inkml:trace contextRef="#ctx0" brushRef="#br0" timeOffset="64495.7769">13758 7364,'0'0,"0"-26,0-10,0 10,0-9,0-1,0 1,18 9,35-10,-18 36,-35 27,35-1,-35 27,0 0,0-26,0 8,0 0</inkml:trace>
  <inkml:trace contextRef="#ctx0" brushRef="#br0" timeOffset="64668.7126">13741 7364,'0'0,"0"-44,26 44,18-44,9 44,-9-53,9 53,0-53</inkml:trace>
  <inkml:trace contextRef="#ctx0" brushRef="#br0" timeOffset="65113.2528">14102 7329,'0'-35,"0"-1,0 1,0-18,0 9,0-9,0 9,0 9,-35 35,35 53,26-18,10-35,-36 35,44-35,9 0,-53-44,35 44,-35 62,0-18,0-9,0 1,0-1,44-35,-44-27</inkml:trace>
  <inkml:trace contextRef="#ctx0" brushRef="#br0" timeOffset="65328.1752">14570 6994,'-36'0,"36"53,-52 0,52 0,-36-27,36 9,0 1,44-1,-8-35,-1 0,9 0,-9-44,1 8</inkml:trace>
  <inkml:trace contextRef="#ctx0" brushRef="#br0" timeOffset="65477.589">14464 7197,'0'0,"79"0,-35-36,9 36</inkml:trace>
  <inkml:trace contextRef="#ctx0" brushRef="#br0" timeOffset="65614.0909">14570 7020,'17'0,"54"-44,8 9</inkml:trace>
  <inkml:trace contextRef="#ctx0" brushRef="#br0" timeOffset="66430.0244">15584 6826,'-26'0,"26"-35,-53 35,26 0,-8 0,0 62,-1-18,36 9,0 0,0-9,0-9,80-35,-19 53,10-53,-27 0,-44 26,35-26,-35 36,-26-1,-18 0,-44 9,26-8,-9-36,27 0,9 0,0 0,35-45,0 19,61 26,-25-71</inkml:trace>
  <inkml:trace contextRef="#ctx0" brushRef="#br0" timeOffset="66675.726">15910 6844,'0'53,"0"17,0-8,0 9,0-18,36-9,-36-9,35 0,-35-61</inkml:trace>
  <inkml:trace contextRef="#ctx0" brushRef="#br0" timeOffset="66856.9801">15655 6923,'79'0,"0"-44,18 44,-9-35,-26 35,-9-35,-9 35</inkml:trace>
  <inkml:trace contextRef="#ctx0" brushRef="#br0" timeOffset="67232.919">16219 7161,'0'0,"0"36,-35-1,35 0,0-8,26-27,-26-36,0-17,0 9,0-26,0-10,0-8,0 27,53 8,-26 17,8 36,0 0,-35 80,35-19,-35 10,0-9,27-9,-27 0,0-27</inkml:trace>
  <inkml:trace contextRef="#ctx0" brushRef="#br0" timeOffset="67390.8421">16157 7108,'18'-52,"35"52,9-45,8 45,-8-52,8 16,-17 36</inkml:trace>
  <inkml:trace contextRef="#ctx0" brushRef="#br0" timeOffset="67815.6309">16633 6932,'0'0,"0"35,0 18,0-9,0-8,0-1,27-9,-27-61,0 0,0 0,-27-10,27-7,0-10,0 9,0 0,0 27,45 26,-19 0,-26 35,0 18,0-9,0-9,-35 0,35 1,-36-36,36 26,0 9,27-35,-1 36,10-36,-1 0,18 0,-9 0</inkml:trace>
  <inkml:trace contextRef="#ctx0" brushRef="#br0" timeOffset="68004.6849">17004 6826,'0'27,"0"17,0 62,0-80,0 9,35-35,-35 36</inkml:trace>
  <inkml:trace contextRef="#ctx0" brushRef="#br0" timeOffset="68177.7524">16828 6923,'0'-26,"26"26,9-35,1 35,8 0,9 0,-1 0,-7 0,-10 0</inkml:trace>
  <inkml:trace contextRef="#ctx0" brushRef="#br0" timeOffset="68402.6352">17277 6862,'0'0,"0"26,-35 18,35-9,0 1,0-10,0 9,0 1,0-1,44-35,-9 0,-8 0,8 0,0-27</inkml:trace>
  <inkml:trace contextRef="#ctx0" brushRef="#br0" timeOffset="68552.1969">17127 7029,'44'0,"1"-18,25 18,-17-35</inkml:trace>
  <inkml:trace contextRef="#ctx0" brushRef="#br0" timeOffset="68709.751">17295 6809,'0'0,"44"-36,0 36,9 0,-18 0</inkml:trace>
  <inkml:trace contextRef="#ctx0" brushRef="#br0" timeOffset="69107.0921">17630 6950,'0'0,"0"35,0 9,0-9,0 1,0-1,0 9,35-44,1 0,-36-35,0-1,0 1,0 0,0 8,-27-8,27 0,0 0,0 8,0-8,0 0,44 35,-17-36,8 36,0 0,18 44,-53 9,0-9,-26 27,-10-9,-16-9,52-18,-27-35,27 26,18-26,35 0,17 0,-8 0,-9-17,-9 17</inkml:trace>
  <inkml:trace contextRef="#ctx0" brushRef="#br0" timeOffset="69994.871">18574 6809,'0'0,"0"26,0 53,0-8,0-9,0-9,35-18,-35 9,35-44,-35-35</inkml:trace>
  <inkml:trace contextRef="#ctx0" brushRef="#br0" timeOffset="70269.6038">18547 6729,'62'0,"0"36,26-1,-9 18,-8 26,-27-8,-9-10,-35-8,0-9,-26 9,-18-17,-27-1,9-35,-8 0,26 0,8 0,1 0,35-27,44-8,0 35</inkml:trace>
  <inkml:trace contextRef="#ctx0" brushRef="#br0" timeOffset="70503.8901">19182 6879,'-35'0,"35"18,-35 35,35 0,0-9,44 9,-9-18,-8-9,8-26,0 36,0-36,-8 0,-27-27</inkml:trace>
  <inkml:trace contextRef="#ctx0" brushRef="#br0" timeOffset="70669.386">19112 7020,'44'0,"18"0,8 0,-26-26,-8-9</inkml:trace>
  <inkml:trace contextRef="#ctx0" brushRef="#br0" timeOffset="70809.5093">19262 6844,'0'0,"0"-35,61 35,1 0,-9-36</inkml:trace>
  <inkml:trace contextRef="#ctx0" brushRef="#br0" timeOffset="71066.1688">19685 6712,'0'26,"0"53,-26-8,26-9,0 8,-36-8,36-9,0-27,27 27,26-53,-27 0,9 0,1 0,-1 0,-9 0,10-44,-1 44,-35-44</inkml:trace>
  <inkml:trace contextRef="#ctx0" brushRef="#br0" timeOffset="71245.722">20029 6844,'0'70,"0"-17,0 0,0-9,0-8,35-1,18 9</inkml:trace>
  <inkml:trace contextRef="#ctx0" brushRef="#br0" timeOffset="71718.8959">20205 7214,'0'0,"27"0,-27-26,0-36,0 9,0-9,0-26,0 9,-27 8,27 45,0 44,0 34,0 19,0-27,27-9,-1 1,10-36,-1 0,0-27,-35-8,44 0,-44 8,0 62,0 36,0-9,0-9,0-18,0-9,0 10,35-36,1 0</inkml:trace>
  <inkml:trace contextRef="#ctx0" brushRef="#br0" timeOffset="71898.2717">20708 6791,'0'97,"-26"-18,26 1,0-10,0-26,0-8,0-1,26-35</inkml:trace>
  <inkml:trace contextRef="#ctx0" brushRef="#br0" timeOffset="72108.2971">21087 6826,'0'88,"0"-17,-26-9,26-9,0-18,0-9,0 10</inkml:trace>
  <inkml:trace contextRef="#ctx0" brushRef="#br0" timeOffset="72288.9816">20849 6941,'0'0,"27"0,17 0,44-35,-9 8,9 27,-26-53,-9 53</inkml:trace>
  <inkml:trace contextRef="#ctx0" brushRef="#br0" timeOffset="72567.1218">21502 6800,'-53'0,"18"53,35-18,-53 9,53 27,0-10,0-8,0-17,0-10,44 9,-9-35,9 0,-9-26,-35-1</inkml:trace>
  <inkml:trace contextRef="#ctx0" brushRef="#br0" timeOffset="72715.8268">21361 7029,'0'0,"44"0,18 0,-10-18</inkml:trace>
  <inkml:trace contextRef="#ctx0" brushRef="#br0" timeOffset="72866.143">21431 6791,'0'0,"18"-26,17 26,18 0,-9-36</inkml:trace>
  <inkml:trace contextRef="#ctx0" brushRef="#br0" timeOffset="73324.2017">21766 6914,'0'0,"-26"71,26-27,0-9,0 1,0 17,0-98,0 10,0-9,26-9,-26-17,0 8,0 9,0 9,36 9,-36-1,35 36,-9-35,10 35,-1 0,9 27,-44 25,0-7,0 25,0-17,-53-9,0-9,27-35,26 36,-53-36,53 26,26-26,18 35,9-35,0 0</inkml:trace>
  <inkml:trace contextRef="#ctx0" brushRef="#br0" timeOffset="73685.1174">20655 6429,'-17'0</inkml:trace>
  <inkml:trace contextRef="#ctx0" brushRef="#br0" timeOffset="73998.5769">20117 6456,'-26'0</inkml:trace>
  <inkml:trace contextRef="#ctx0" brushRef="#br0" timeOffset="85111.7049">11659 7576,'0'0,"-35"0,0 0,-1 0,133 0,18 0,62 0,8 0,-35 0,0 0,-36 0,-52 0,-27 35,1-35,-36-26,44 26,-9-27</inkml:trace>
  <inkml:trace contextRef="#ctx0" brushRef="#br0" timeOffset="92513.7539">14323 11254,'0'-27,"0"-8,0-18,0 26,35-8,-35-18,0 9,0-44,0 26,0 9,0 80,0 26,0 8,0-25,53-36,-27 0,10 0,17-44,-53 8,35 10,-35-9,0 105,0 18,0-8,0-10,0-26,26-8,-26-1,36-35</inkml:trace>
  <inkml:trace contextRef="#ctx0" brushRef="#br0" timeOffset="92860.7663">14746 11183,'0'0,"0"-26,27-1,-27-8,0-18,0 9,0-9,35-18,-35 45,44 26,9 0,-53 53,35 17,-35-8,0-9,0-18,27-8,-27 8,35-35,-35-26,-27 26</inkml:trace>
  <inkml:trace contextRef="#ctx0" brushRef="#br0" timeOffset="93018.0765">14623 11148,'0'0,"53"0,8-36,10 36,-9-52,8 52,-8-53,-9 53,-18-27</inkml:trace>
  <inkml:trace contextRef="#ctx0" brushRef="#br0" timeOffset="93429.4899">15487 10848,'-27'-35,"-25"-1,16 36,10 0,-9-35,-1 35,-8 27,9 8,0 27,35 26,0-27,0 10,26-27,36-9,26-35,9 36,-18-36,-8-27,-36 27,-35-44</inkml:trace>
  <inkml:trace contextRef="#ctx0" brushRef="#br0" timeOffset="94576.1218">16528 11236,'26'-26,"27"-27,-53 8,35 10,-35 0,0-9,0-27,0-8,0-9,0 26,0 27,-26 96,26 1,0 9,0-27,0-9,44-35,-18 0,27-44,0 18,-9-27,9 0,-17 9,-10 44,-26 35,0 53,0 9,-18 0,18 0,-35 27,35-98,44-61</inkml:trace>
  <inkml:trace contextRef="#ctx0" brushRef="#br0" timeOffset="94958.9132">17083 11236,'0'-62,"0"0,0-26,18 9,-18 8,35 45,0 44,-35 34,36 19,-36-9,0-9,26-27,-26 9,35-35,-79 0</inkml:trace>
  <inkml:trace contextRef="#ctx0" brushRef="#br0" timeOffset="95122.4436">17013 11130,'61'0,"-16"-35,7 35,-7-35,7 35,-16 0,-1-36</inkml:trace>
  <inkml:trace contextRef="#ctx0" brushRef="#br0" timeOffset="95385.819">17586 10777,'0'0,"0"-44,-26 44,-27 0,8 53,-7 27,52 8,0-27,0-8,26 0,36-26,26-27,-9 0,-8 0,-45 0,10-36</inkml:trace>
  <inkml:trace contextRef="#ctx0" brushRef="#br0" timeOffset="115639.6887">26203 10310,'0'0,"141"0,-9 0,18 0</inkml:trace>
  <inkml:trace contextRef="#ctx0" brushRef="#br0" timeOffset="125667.6604">19597 9225,'-35'0,"-1"27,36-1,-35-26,35 35,0 1,0-1,0-9,0 10,0-1,0 0,0-8,0 8,0 0,26 0,-26-8,0 8,0 0,36-35,-36 36,35-36,-9 0,10 0,17 0,-9 0,9 0,0 0,-27-27,9 27,1 0,-1 0,9 0,-9 0,1 0,-10 0,9 0,18 0,-18 0,10 0,7 0,-7 0,7 0,-16 0,-1 0,-9 0,10 0,-1 0,0 0,9 0,-44-35,36 35,-1 0,-9 0,27 0,-17 0,-1 0,-9 0,10 0,17 0,-27 0,9 0,1 0,-1 0,-9 0,10 0,-1 0,0 0,-8 0,8 0,0 0,0 0,-8 0,8 0,-35-44,0 9,-26 35,26-36,0 1,-27 35,27-26,0-10,-35 36,35-35,0 0,0 8,0-8,0 0,0 0,-35-10,35 10,0 0,-36 35,10 0,-9 0,-18 0,26 0,27 26,-35-26,0 0,-1 0,10 0,-9 0,-1 0,-16 0,25 0,-8 0,35 36,-53-36,9 0,9 0,-1 0,1 0,-9 0,9 0,-18 0,26 0,-26 0,18 0,9 0,-27 0,0 0,9 0,8 0,1 0,0 0,8 0,-8 0,-18 0,27 0,-10 0,1 0,0 0,8 0,-8 0,-18 0,18 0,8 0,27-27,-35 27,0 0,0 0,8 0</inkml:trace>
  <inkml:trace contextRef="#ctx0" brushRef="#br0" timeOffset="135961.9926">21272 9234,'36'0,"-36"-26,26 26,-26-36,53 36,-53-26,35 26,-35-36,27 36,-27-35,35 35,-35-35,35 35,-35-27,36 27,-36-35,44 35,-9-35,0 35,-35-35,44 35,-44-27,36 27,-1-53,18 18,-9-9,9-9,-18 18,-35-1,27 36,-27-26,35 26,-35-53,35 53,-35-53,0 27,36 26,-36-53,0 17,26 10,-26-9,35-1,-35 1,53 9,-26-27,-27 18,53-1,-53 10,0-9,35-1,-35 1,35-9,-35 9,0-18,27 9,-27-9,35 9,-35 8,0-17,35 9,-35 9,0-18,0 9,0-9,0 0,0 9,0-9,35 0,-35 9,0-9,0 9,0-9,0 0,0 9,0-9,0 0,0 9,0 9,0-18,0 9,0-9,0 9,0-9,0 0,0 9,0-9,0 0,0 27,0-27,0 18,0 8,27-8,8-18,0 18,10 8,25-8,9-18,10 9,-10-9,0 0,10 27,-28-10,-8 36,-53-35,36 35,-10-35,9 35,1 0,-36-27,61 27,-8-53,0-8</inkml:trace>
  <inkml:trace contextRef="#ctx0" brushRef="#br0" timeOffset="136915.8743">23583 5336,'0'26,"0"10,0-1,0-9,0 10,35-1,-79-97</inkml:trace>
  <inkml:trace contextRef="#ctx0" brushRef="#br0" timeOffset="137194.4845">23548 5274,'0'26,"35"-26,0 0,1 27,-1-27,-9 35,-26 18,-17-26,-18 8,-18 0,17-35,36 35,44-35</inkml:trace>
  <inkml:trace contextRef="#ctx0" brushRef="#br0" timeOffset="138210.9633">23910 5565,'0'0,"0"-26,0-10,0-17,0 9,0-26,0-10,-53-17,53-17,-27-10,27 45,0 44,0 61,0 45,0-10,35-8,1-9,17-44,-9 36,9-36,-18 0,-9-27,10 1,-36-10,53-16,-53-10,0-9,26 27,-26 97,0 44,0 18,35 8,-35-61,36 8,-36-25,52-10,-25-35,26-44</inkml:trace>
  <inkml:trace contextRef="#ctx0" brushRef="#br0" timeOffset="138494.4843">24747 4842,'0'62,"0"17,0 18,0 0,0-9,27-8,-27-10,35-26,-35-8,35-36,-35-27,0-35</inkml:trace>
  <inkml:trace contextRef="#ctx0" brushRef="#br0" timeOffset="138719.7572">24500 4957,'27'-36,"43"10,10-9,-10-1,-8 36,-9-44,-9 44,-9 0</inkml:trace>
  <inkml:trace contextRef="#ctx0" brushRef="#br0" timeOffset="139161.6283">25224 4798,'0'35,"0"18,0 9,35 26,-9-26,27-9,0-9,-9-44,9 0,-18 0,-8-18,8-35,-35-17,0 8,0-9,0-8,-26-1,26 10,-27 35,27 61,18-26,-18 35,35-35</inkml:trace>
  <inkml:trace contextRef="#ctx0" brushRef="#br0" timeOffset="147330.3353">25947 4780,'0'0,"17"0,-17-18,53 18,0-35,-9 35,-70 0</inkml:trace>
  <inkml:trace contextRef="#ctx0" brushRef="#br0" timeOffset="147549.7988">25982 4886,'35'0,"1"0,8-26,-9 26,0-36,27 36,-9-44</inkml:trace>
  <inkml:trace contextRef="#ctx0" brushRef="#br0" timeOffset="148799.6395">26829 4604,'-27'0,"27"-44,0 8,0 10,0-9,0-18,0 9,0 8,0 125,0-1,0-27,0 10,0-9,27-9,-27-27,0 9,35 1</inkml:trace>
  <inkml:trace contextRef="#ctx0" brushRef="#br0" timeOffset="148972.2917">26652 4912,'0'-17,"44"17,1-35,25 35,-17-36,-9 36,9-35,-18 35,-35-44</inkml:trace>
  <inkml:trace contextRef="#ctx0" brushRef="#br0" timeOffset="149511.6074">27455 4198,'0'0,"-27"0,27 27,-61-27,25 0,-25 0,25 44,1-9,-18 18,27-9,26 9,0-18,0-8,17-27,-17-18,36-17,-36-1,53 1,-18 35,-9-26,10 26,-1 0,0 35,-8 0,-27 18,35-9,-35 9,0 0,-44-9,0-9,-9-35,9 53,-9-53,18 0,-1 0,10-26,26-27,0 18,53 8,0-8,-18 35</inkml:trace>
  <inkml:trace contextRef="#ctx0" brushRef="#br0" timeOffset="149902.1943">27675 4216,'-61'70,"25"1,1 8,35-8,0-27,0 9,62-18,0-35,8 0,-8 0,-9-26,0-10,-53-17,44 9,-44-9,-18-8,-17-28,-18 10,9 44,-9 35,-18 0,10 44,8 18,26 26,27-26,0 8,36-26,34-9,10-35,-1 0</inkml:trace>
  <inkml:trace contextRef="#ctx0" brushRef="#br0" timeOffset="150250.7759">28178 4180,'0'0,"-35"0,0 0,35 71,-36 17,36-26,27 8,8-25,27-10,8-35,-8 0,-9 0,-18 0,1-53,-36 0,0 0,0-9,-45-35,-25 9,-9 44,17 44,-9 0,9 0,10 71,52-1,0-8,0 8,70-25,18-45</inkml:trace>
  <inkml:trace contextRef="#ctx0" brushRef="#br0" timeOffset="150922.3683">29016 3986,'0'0,"26"71,-26-18,0-9,0 9,36-18,-36-8,0-63,0 1,-27-18,27 9,0-27,0 10,44 8,-17 18,8 35,0-27,18 27,-53 53,0 0,0-9,0 9,-26-18,-27-8,18-27,8 0,27-18,18 18,17-35,18 35,-18 0,-8 0,8 26,0 1,-35 8,0 18,0-9,0 9,-61-18,34 0,-8-35,-18 0,18 0,8 0,27-26,0-27,0 18,0 8,35-8</inkml:trace>
  <inkml:trace contextRef="#ctx0" brushRef="#br0" timeOffset="151118.1773">29475 3995,'44'0,"-9"27,18-27,-18 0,-8 0,26 0</inkml:trace>
  <inkml:trace contextRef="#ctx0" brushRef="#br0" timeOffset="151303.6064">29774 3784,'0'61,"0"1,0 17,-26 10,26-10,0 18,0 9,0-27,0-26,0-26,0 8,-35-35</inkml:trace>
  <inkml:trace contextRef="#ctx0" brushRef="#br0" timeOffset="151582.0928">30233 3731,'0'26,"0"27,0 9,-26 26,26-26,0-9,0-9,0-9,26-88</inkml:trace>
  <inkml:trace contextRef="#ctx0" brushRef="#br0" timeOffset="151769.7119">30057 3792,'44'0,"9"-26,8 26,10-44,-27 44,-9-35,1 35</inkml:trace>
  <inkml:trace contextRef="#ctx0" brushRef="#br0" timeOffset="152023.8861">30498 3678,'-27'44,"27"9,-26 0,26-9,0 9,0 0,0-27,17 9,19 1,17-36,-27 0,9-62,-35 35</inkml:trace>
  <inkml:trace contextRef="#ctx0" brushRef="#br0" timeOffset="152190.4276">30454 3872,'0'0,"-27"0,45 0,17 0,18 0,-9 0,-9 0,-35-36</inkml:trace>
  <inkml:trace contextRef="#ctx0" brushRef="#br0" timeOffset="152331.8239">30471 3722,'27'0,"8"-35,9 35,9 0</inkml:trace>
  <inkml:trace contextRef="#ctx0" brushRef="#br0" timeOffset="152633.4539">30965 3554,'-44'0,"9"0,-1 36,36-1,0 18,0-9,62 9,-27-18,-8 27,26-62,-53 35,-27-35,-17 35,-44-35,44 0,9 0,35-26,0-9</inkml:trace>
  <inkml:trace contextRef="#ctx0" brushRef="#br0" timeOffset="162145.7479">26767 5230,'79'0,"1"0,34 0,36-44,36 17,8-26,17 1,45 7,-27-25,1 26,-28-9,-25 0,-45 26,-61 27,-45-35,-43 35</inkml:trace>
  <inkml:trace contextRef="#ctx0" brushRef="#br0" timeOffset="181623.8303">27261 11924,'35'35</inkml:trace>
  <inkml:trace contextRef="#ctx0" brushRef="#br0" timeOffset="182036.0157">27102 11897,'0'0,"44"0,9 0,-9 0,27 0,-27 0,9 0,-18 0,-61 0</inkml:trace>
  <inkml:trace contextRef="#ctx0" brushRef="#br0" timeOffset="182238.9025">27384 11897,'0'27,"0"8</inkml:trace>
  <inkml:trace contextRef="#ctx0" brushRef="#br0" timeOffset="182440.3369">27384 11836,'0'0,"27"0,-27 26,35-26,-35 35,0-8,-26-27,-10 0,36 35,-26-35,26-26</inkml:trace>
  <inkml:trace contextRef="#ctx0" brushRef="#br0" timeOffset="183242.662">27781 11880,'-26'62,"26"-10,0 10,0 9,0-10,17-8,-17-17,36-36,-36-27,0-35,0-8,0 8,-27-8,27-10,0-8,0-9,0 0,0 9,0 26,0 9,27 27,8 26,0 0,-8 0,8 17,-35 19</inkml:trace>
  <inkml:trace contextRef="#ctx0" brushRef="#br0" timeOffset="183413.6488">27684 11942,'27'0,"17"0,26 0,-17-18,-9 18</inkml:trace>
  <inkml:trace contextRef="#ctx0" brushRef="#br0" timeOffset="183947.7808">28125 11827,'0'0,"0"35,0 18,0-9,0 9,0-18,27 9,-27-70,0-18,0 9,-18-18,18 9,0-27,0 9,0-8,35 26,1 8,-1 36,0 0,-8 0,-27 44,0 18,0 9,0-9,-36 8,-17-8,-8-9,8-53,0 26,9-26,8 0,36-17,0-36,0 17,53 36,-17 0,-1 0,0 44,-8-8,8-10,0-26,1 53,-10-53,9 0,1 0,-1 0,-9 0,-26-26</inkml:trace>
  <inkml:trace contextRef="#ctx0" brushRef="#br0" timeOffset="184283.8093">28531 12030,'0'-27,"0"-8,0-9,-35-9,35-18,0 27,0-26,44 26,0 8,9 36,-53 53,44 18,-44-9,0-9,0-1,35-7,-35-10,0 0,-26-35</inkml:trace>
  <inkml:trace contextRef="#ctx0" brushRef="#br0" timeOffset="184435.2489">28460 11968,'0'-35,"62"35,-18-44,9 44,9-36,-9 36,0-35,-27 35</inkml:trace>
  <inkml:trace contextRef="#ctx0" brushRef="#br0" timeOffset="184878.3733">28937 12030,'26'-27,"-26"-26,35 27,-35-27,0 0,0-9,-44-8,44 8,0 27,-26 35,26 26,0 9,0-8,17-27,36 0,-17 0,8-35,-9 35,-35-36,35 63,-35 17,0 9,0 0,36-9,-36-9,0 0,26-35,-26 27</inkml:trace>
  <inkml:trace contextRef="#ctx0" brushRef="#br0" timeOffset="185088.2134">29448 11589,'-26'44,"26"18,-36 8,36-8,0 8,0-25,44 7,-8-16,-10-36,10 26,-1-26,9-35</inkml:trace>
  <inkml:trace contextRef="#ctx0" brushRef="#br0" timeOffset="185253.5337">29369 11792,'26'0,"27"0,9 0,8 0,-8-18,-27 18</inkml:trace>
  <inkml:trace contextRef="#ctx0" brushRef="#br0" timeOffset="185394.8603">29475 11615,'53'-44,"17"44,-8-44</inkml:trace>
  <inkml:trace contextRef="#ctx0" brushRef="#br0" timeOffset="186334.9091">27922 12682,'0'-35,"-26"35,-1 0,-43 0,35 0,8 27,-8 8,0 27,35 17,-36 9,36-8,0-10,44-26,-8-9,8-35,26 36,-8-36,9 0,-18-44,-53 8</inkml:trace>
  <inkml:trace contextRef="#ctx0" brushRef="#br0" timeOffset="186574.0408">28205 12665,'0'0,"-27"-36,27 81,0 16,0 27,0-8,27-1,-27-8,0-18,35-9,-35-9,35-35</inkml:trace>
  <inkml:trace contextRef="#ctx0" brushRef="#br0" timeOffset="186769.8639">28390 12638,'0'0,"0"71,0 8,0 1,0 8,0-26,0-10,26-7,10-10,-1-62,-35 1</inkml:trace>
  <inkml:trace contextRef="#ctx0" brushRef="#br0" timeOffset="186941.8693">28099 12929,'26'0,"1"0,8 0,18 0,-9-53,9 53,0-26,-27 26</inkml:trace>
  <inkml:trace contextRef="#ctx0" brushRef="#br0" timeOffset="187236.0402">28690 12665,'0'0,"0"-36,-27 36,-8 0,35 27,-35 26,35 9,0 52,0-61,26-9,-26-8,62-1,-27-35,0 35,18-35,-26 0,-27-26</inkml:trace>
  <inkml:trace contextRef="#ctx0" brushRef="#br0" timeOffset="187400.9983">28663 12894,'53'0,"18"-35,-27 35,-9-44</inkml:trace>
  <inkml:trace contextRef="#ctx0" brushRef="#br0" timeOffset="187594.0147">28760 12585,'0'0,"53"0,0 0,0 0</inkml:trace>
  <inkml:trace contextRef="#ctx0" brushRef="#br0" timeOffset="187901.8419">29210 12480,'0'0,"-53"0,18 0,0 0,-10 44,45 9,0 8,0 10,0-9,0-10,27-7,-1-10,10-35,-1 35,9-35,-9-26,18-10,-53 10</inkml:trace>
  <inkml:trace contextRef="#ctx0" brushRef="#br0" timeOffset="188098.3135">29545 12515,'-26'0,"26"62,-36-18,36 26,0-8,0 8,27-25,-27 7,35-16,18-36,-9-27</inkml:trace>
  <inkml:trace contextRef="#ctx0" brushRef="#br0" timeOffset="188436.1283">29810 12321,'-27'35,"-8"18,9 9,-10 8,1-8,-9-9,-9-18,18-35,-1 27,36-45,-26 18,26-35,18 35,17 0,0 0,18 44,-9-44,27 0,-10 0,-8 0,-9 0,-8-27</inkml:trace>
  <inkml:trace contextRef="#ctx0" brushRef="#br0" timeOffset="189373.9803">27940 13626,'0'0,"0"-35,-26 35,-1 0,-8 0,0 53,-1 17,36-8,0 9,0-10,62-8,0 0,8-26,-26-27,-8 52,-36 1,-27-26,-35 8,-17 0,-9-35,44 0,9 0,61-44,18 18,9-9</inkml:trace>
  <inkml:trace contextRef="#ctx0" brushRef="#br0" timeOffset="189614.4933">28266 13758,'0'0,"0"18,0 17,0 18,0 9,18 8,17-8,1-9,-1-18,-9-35,27 27,-18-27,1 0,-36-35</inkml:trace>
  <inkml:trace contextRef="#ctx0" brushRef="#br0" timeOffset="189778.3532">28310 13944,'80'0,"-36"0,9-36,-18 36</inkml:trace>
  <inkml:trace contextRef="#ctx0" brushRef="#br0" timeOffset="189919.8369">28381 13670,'0'-26,"35"26,18-36</inkml:trace>
  <inkml:trace contextRef="#ctx0" brushRef="#br0" timeOffset="190304.0572">28831 13679,'-88'53,"88"-9,0 44,-36 27,36-1,0-17,62-8,-18-45,44-44,-26 35,9-35,-27-53,9-17,-53-10,0-8,0 9,-27-18,-17-9,-26 26,8 27,9 53,0 0,9 27,9 44,35 8,-36 18,36-9,62-26,0-9,8-18</inkml:trace>
  <inkml:trace contextRef="#ctx0" brushRef="#br0" timeOffset="190514.0788">28972 14164,'0'0,"0"26,-27 10,27 17,0-9,0-9,53 0,0-35,-9 36,9-36,-17-44</inkml:trace>
  <inkml:trace contextRef="#ctx0" brushRef="#br0" timeOffset="190838.3774">29219 13758,'0'0,"0"71,0 8,0 9,44-26,9-9,-9-18,9-35,0 0,-9 0,-9-44,0-9,-35-8,0-10,0-8,0-1,-26-8,-9 9,35 26,-36 53,36 26,0 45,0-9</inkml:trace>
  <inkml:trace contextRef="#ctx0" brushRef="#br0" timeOffset="191098.578">29713 13626,'-27'0,"27"35,-53 18,53 9,0 26,0-26,27-9,26 0,-9-53,9 26,0-26,-9 0,-9-35,0-18,-35 0</inkml:trace>
  <inkml:trace contextRef="#ctx0" brushRef="#br0" timeOffset="191264.2717">29519 13961,'61'0,"1"0,9-44,-27 18,-9 26,-35-71</inkml:trace>
  <inkml:trace contextRef="#ctx0" brushRef="#br0" timeOffset="191420.065">29669 13652,'0'0,"0"-26,44-9,17 35,10 0,-27 0</inkml:trace>
  <inkml:trace contextRef="#ctx0" brushRef="#br0" timeOffset="191818.7973">30136 14032,'0'26,"0"-43,0-36,0-18,0 9,0-8,0 8,0 9,35 115,-35 0,53 8,-53-26,62-8,-27-36,1 35,-1-35,9-44,-44 0,35-27,-35 9,0-8,-44-10,44-17,-26 27,26 132,0 35,0-18</inkml:trace>
  <inkml:trace contextRef="#ctx0" brushRef="#br0" timeOffset="192471.2701">30833 13670,'-27'-26,"1"26,26-36,-35 36,35-35,0 0,0 8,-53 27,26 36,-26 34,18 10,35-1,0 9,0-26,26 8,27-25,9-45,9 35,-10-35,-8 0,-26-35,8-18,-35 0</inkml:trace>
  <inkml:trace contextRef="#ctx0" brushRef="#br0" timeOffset="192889.821">31133 13511,'-27'0,"27"36,-44 34,44 10,-35-10,35-8,0 8,26-25,1-10,26-35,8 35,-8-35,0 0,-26-26,8 26,-35-53</inkml:trace>
  <inkml:trace contextRef="#ctx0" brushRef="#br0" timeOffset="193040.0643">31062 13855,'0'0,"18"0,70 0,-9 0,-8-53</inkml:trace>
  <inkml:trace contextRef="#ctx0" brushRef="#br0" timeOffset="193207.0589">31194 13458,'71'-35,"-18"35,-9 0,-9 0</inkml:trace>
</inkml:ink>
</file>

<file path=ppt/ink/ink2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8:59.955"/>
    </inkml:context>
    <inkml:brush xml:id="br0">
      <inkml:brushProperty name="width" value="0.05292" units="cm"/>
      <inkml:brushProperty name="height" value="0.05292" units="cm"/>
      <inkml:brushProperty name="color" value="#FF0000"/>
    </inkml:brush>
  </inkml:definitions>
  <inkml:trace contextRef="#ctx0" brushRef="#br0">6747 5953,'26'0,"1"0,26 0,0 0,-27 0,9 0,1 0,-1 0,-9 0,10 0,-1 27,0-27,-8 0,43 0,-35 0,-8 0,8 0,1 0,-1 0,-9 0,10-27,-1 27,0 0,9 0,9 0,0 0,9 0,-9 0,-9 0,9 0,-18 0,-9 0,63-35,-54 35,-9 0,27 0,0 0,-26 0,8 0,0 0,0 0,10 0,-10 0,-35-35,35 35,-8 0,8 0,0 0,18 0,-9 0,-9 0,1 0,-10 0,27 0,0 0,-27 0,27 0,-17 0,-1 0,-9 0,10 0,-1 0,0 0,9 0,9 0,-9 0,9 0,-17 0,8 0,9 0,-18 0,0 26,-8-26,25 0,1 0,-9 0,27 0,-45 0,10 0,-1 0,0 0,-8 0,8 0,18 0,-18 0,-8 0,8 0,18 0,-27 0,10 0,-1 0,0 0,-8 0,26 0,0 0,-9 0,9 0,-1 0,-25 0,8 0,18 0,-9 0,-9 0,1 0,-1 0,9-26,9 26,-18 0,-8 0</inkml:trace>
  <inkml:trace contextRef="#ctx0" brushRef="#br0" timeOffset="75659.8995">17286 7056,'-26'0,"-1"0,-26 0,0 0,-8 0,-10 0,27 0,9 0,-1 0</inkml:trace>
  <inkml:trace contextRef="#ctx0" brushRef="#br0" timeOffset="75982.0484">16907 6994,'0'44,"0"-18,35-26,-35 53</inkml:trace>
  <inkml:trace contextRef="#ctx0" brushRef="#br0" timeOffset="76276.1283">16951 6976,'-35'0,"-1"0,36 27,-26-27,26 35,-35-35,35 26,0 10,26-36,18 0,9 0,-18 0,10 0,-10 0</inkml:trace>
  <inkml:trace contextRef="#ctx0" brushRef="#br0" timeOffset="156714.4436">23918 8520,'0'0,"53"0,-9 0,-61 0,-19 0,1 0,0 0,8 0,-8 0,70 0,1 0,17 0</inkml:trace>
  <inkml:trace contextRef="#ctx0" brushRef="#br0" timeOffset="183389.6427">15443 9887,'-44'0,"-9"0,0 0,26 0,80 0,-17 0,-1 0,9 0,-79-36</inkml:trace>
  <inkml:trace contextRef="#ctx0" brushRef="#br0" timeOffset="183832.9559">15231 9851,'0'27,"0"8,27-35,-27-26,26 26,-26-45,0 10,-35 35,0 0,-1 27,1-1,35 9,26-35,10 0,-1-44</inkml:trace>
  <inkml:trace contextRef="#ctx0" brushRef="#br0" timeOffset="451832.454">15787 12638,'0'27,"0"17,0-9</inkml:trace>
  <inkml:trace contextRef="#ctx0" brushRef="#br0" timeOffset="452334.9584">15478 12762,'0'-27,"27"27,8 0,18 0,9 0,8 0,-26 0,-9 0,18 0,-53-35,27 35,-27-26,0-10</inkml:trace>
  <inkml:trace contextRef="#ctx0" brushRef="#br0" timeOffset="452650.4186">15796 12603,'0'44,"0"-17,0 8,0 0,0 0</inkml:trace>
  <inkml:trace contextRef="#ctx0" brushRef="#br0" timeOffset="453049.0326">15787 12621,'0'-36,"53"36,-27 0,45 0,-18 27,-53 8,0-8,0 8,0 0,-27-35,27 35,-35-35,0 0,35 27,-27-27,45 0</inkml:trace>
  <inkml:trace contextRef="#ctx0" brushRef="#br0" timeOffset="505162.8886">16519 12409,'0'53,"26"26,-26 9,0-26,36-9,-36 0,0-27,0 10,0-1</inkml:trace>
  <inkml:trace contextRef="#ctx0" brushRef="#br0" timeOffset="505365.5032">16175 12471,'0'0,"44"0,18-53,44 26,-9 27,-18-35,-9 35,-8 0,-9 0,-18 0</inkml:trace>
  <inkml:trace contextRef="#ctx0" brushRef="#br0" timeOffset="505597.427">16801 12409,'0'0,"-26"0,-10 53,36-18,-35 0,35 10,0 7,26-7,10 7,-10-16,27-36,0 35,-9-35,-9 0,1-26</inkml:trace>
  <inkml:trace contextRef="#ctx0" brushRef="#br0" timeOffset="505763.7576">16757 12612,'53'0,"17"0,10 0</inkml:trace>
  <inkml:trace contextRef="#ctx0" brushRef="#br0" timeOffset="505913.6983">16739 12382,'0'0,"44"-26,18-9</inkml:trace>
  <inkml:trace contextRef="#ctx0" brushRef="#br0" timeOffset="506332.988">17198 12709,'0'0,"0"35,-27-35,27-26,0-18,0-9,0-18,18 9,-18 9,35 27,-35 61,36 36,-36 8,35 1,-9-10,10-35,-1-35,0 0,-8 0,8-44,-35-9,35-26,-35 0,0-10,-44 10,44 8,-26 45,26 44,0 52,0-8</inkml:trace>
  <inkml:trace contextRef="#ctx0" brushRef="#br0" timeOffset="506526.9503">17842 12338,'-27'62,"27"0,0 17,-35 9,35-26,0-9,0-18,26-35,-26 27,0-62</inkml:trace>
  <inkml:trace contextRef="#ctx0" brushRef="#br0" timeOffset="506684.8976">17568 12391,'18'0,"53"-35,8 35,9-35,-9 35,-8 0,-27 0</inkml:trace>
  <inkml:trace contextRef="#ctx0" brushRef="#br0" timeOffset="507023.0741">18080 12674,'0'0,"0"35,0-62,0 1,0-27,0 0,0-9,0-17,0 8,26 36,1 35,-27 62,53 17,-53 9,35-8,-35-18,26-10,-26-16,36-36,-36 35,-27-61</inkml:trace>
  <inkml:trace contextRef="#ctx0" brushRef="#br0" timeOffset="507148.8701">17877 12585,'44'0,"18"0,26-35,27 35,35-62</inkml:trace>
  <inkml:trace contextRef="#ctx0" brushRef="#br0" timeOffset="507985.532">19420 12612,'0'0,"-35"62,35-27,27-35,-27-35,26-36,-26 9,0-8,35-10,-35-8,53 44,-17 44,8 71,-44 26,0 17,0-26,35-26,-35-27,0 1</inkml:trace>
  <inkml:trace contextRef="#ctx0" brushRef="#br0" timeOffset="508112.4615">19253 12682,'106'-26,"-9"26,53-53,17 0</inkml:trace>
  <inkml:trace contextRef="#ctx0" brushRef="#br0" timeOffset="508832.9804">20796 12338,'-26'0,"-1"44,27 18,-53 9,53-9,0-10,62-7,-18-10,27-35,8 0,-8 0,-27 0</inkml:trace>
  <inkml:trace contextRef="#ctx0" brushRef="#br0" timeOffset="508983.0336">20761 12629,'0'0,"53"0,17 0,-8 0,-9-26</inkml:trace>
  <inkml:trace contextRef="#ctx0" brushRef="#br0" timeOffset="509127.6102">20787 12409,'0'0,"0"-35,80 35,-18-36</inkml:trace>
  <inkml:trace contextRef="#ctx0" brushRef="#br0" timeOffset="509523.244">21228 12691,'0'0,"0"35,0-79,0 0,0-9,-44 9,44-26,0 8,0 9,0 106,44 35,-8-8,-10-10,27-43,0-27,-27 0,10 0,-1-18,-35-35,0-9,0-8,0 8,-44-9,44 18,-27 27,27 44,0 17</inkml:trace>
  <inkml:trace contextRef="#ctx0" brushRef="#br0" timeOffset="509696.4275">21687 12303,'0'62,"-18"0,18 8,0-8,0-9,18-18,17-8</inkml:trace>
  <inkml:trace contextRef="#ctx0" brushRef="#br0" timeOffset="509860.967">21467 12321,'26'0,"36"0,8 0,-8-36,9 36,-10 0,-8 0,-17 0</inkml:trace>
  <inkml:trace contextRef="#ctx0" brushRef="#br0" timeOffset="510228.8726">21952 12382,'0'0,"0"45,0 8,0-1,0-7,0 7,0-7,35-45,-35-36,0-17,-27 9,27-9,-26-17,26 8,0-17,0 26,18 0,17 9,18 8,-9 36,-9 0,0 0,-35 27,53-1,-53 27,0 18,-26-9,-9 8,35-8,-53-9,53-27,0 27,44-53,9 0,-9 0,9 0,0-26,-9-1</inkml:trace>
  <inkml:trace contextRef="#ctx0" brushRef="#br0" timeOffset="510417.5581">22463 12233,'0'0,"0"61,-35-8,35 0,0-9,0 9,44-9,-18-8,27-36,0 35,-9-35,-8 0</inkml:trace>
  <inkml:trace contextRef="#ctx0" brushRef="#br0" timeOffset="510567.9509">22428 12365,'0'0,"0"35,70-35,1 0,-9 0</inkml:trace>
  <inkml:trace contextRef="#ctx0" brushRef="#br0" timeOffset="510722.5642">22578 12144,'0'0,"0"-35,26 35,18 0,27 0</inkml:trace>
  <inkml:trace contextRef="#ctx0" brushRef="#br0" timeOffset="511060.8133">22886 12136,'0'0,"-26"0,-9 61,-18-8,26-9,27 27,0-9,0 8,18-26,53-8,-10-36,10 35,-27-35,-9 0,0-44,-35 17,36-26,-36 0,-27 9,-8 9,-9 35,-9-35,18 35,79 0,0 0,26 0,-8 0,9 0,-9-36,-10 36,-16 0</inkml:trace>
  <inkml:trace contextRef="#ctx0" brushRef="#br0" timeOffset="511412.628">23336 12532,'27'0,"8"-26,-9-9,-26-1,53 10,-53-9,0-1,0-17,0 9,0-9,53 53,-53 45,27-45,-27 61,53-25,-18-36,-35 52,44-52,-44 27,35-27,1 0</inkml:trace>
  <inkml:trace contextRef="#ctx0" brushRef="#br0" timeOffset="511532.6575">23301 12409,'62'0,"35"-18,17 18,1-53</inkml:trace>
  <inkml:trace contextRef="#ctx0" brushRef="#br0" timeOffset="512277.1841">24853 12074,'-26'0,"-10"0,-16 26,7 18,10 27,35 8,0-8,27-9,34-9,28-18,8-35,-18 0,-26 0,-18-62,-35 18,0-27,0-8,-97-9,35 26,-8 27,8 35,-8 0,8 0,27 44,35 0,0 27,61-10,36-8</inkml:trace>
  <inkml:trace contextRef="#ctx0" brushRef="#br0" timeOffset="512719.1063">25409 12153,'-18'44,"18"9,0-9,0 9,0 0,18-26,17-27,-35 35,35-35,1-44,-36 17,0-26,-27 0,27 9,0-9,-35 9,35-9,0 18,0 0,44 8,-18 27,10 0,17 53,-53 0,0 9,0-9,0 0,-27-9,27-9,0 0,27-8,17-27,9 0,0 0,-9 0,9 0,-18-35</inkml:trace>
  <inkml:trace contextRef="#ctx0" brushRef="#br0" timeOffset="512884.6065">25973 12233,'0'0,"0"35,-26 9,26 9,0-9,0-9,26 18,-26-18,53-35,-9 0</inkml:trace>
  <inkml:trace contextRef="#ctx0" brushRef="#br0" timeOffset="513130.9417">26017 12074,'0'0,"0"44,0-18,36 27,34 0,10 9,-10 8,-26-25,-44-10,0 0,0 0,-17-8,-54-27,-8 35,8-35,27 0,9 0,35-44</inkml:trace>
  <inkml:trace contextRef="#ctx0" brushRef="#br0" timeOffset="513365.438">26529 12171,'0'0,"-35"0,35 26,-44 10,44-1,0 9,0 9,17-9,18-9,36 1,-9-36,8 0,-26 0,-8 0</inkml:trace>
  <inkml:trace contextRef="#ctx0" brushRef="#br0" timeOffset="513506.5399">26494 12268,'0'0,"0"26,0 10,44-36,17 0,28 35,-28-35</inkml:trace>
  <inkml:trace contextRef="#ctx0" brushRef="#br0" timeOffset="513648.9994">26547 12144,'52'0,"19"0</inkml:trace>
  <inkml:trace contextRef="#ctx0" brushRef="#br0" timeOffset="514060.8282">26988 12480,'0'0,"0"-45,0 1,0-9,0-8,0-28,0 28,0 8,26 18,-26 114,0-17,35 8,1-26,-10 9,27-18,0-35,-9 0,-9 0,0 0,1-61,-36 25,26-25,-26-10,0-8,0-1,0 10,0 35,-17 35,17 61</inkml:trace>
  <inkml:trace contextRef="#ctx0" brushRef="#br0" timeOffset="514325.3526">27578 12427,'0'-18,"0"-17,0-1,0 1,0-9,0-9,0 0,0 9,0-9,36 18,8 35,-9 0,0 44,1 27,8-10,-9 10,0-9,-8-10,-27-7,35-45</inkml:trace>
  <inkml:trace contextRef="#ctx0" brushRef="#br0" timeOffset="514489.7672">27587 12241,'0'0,"71"0,17 0,-9 0,1 0,26 0</inkml:trace>
  <inkml:trace contextRef="#ctx0" brushRef="#br0" timeOffset="514660.5092">28213 12127,'0'0,"-35"17,35 36,0 0,0-9,0 9,0 0,27-26,26-27</inkml:trace>
  <inkml:trace contextRef="#ctx0" brushRef="#br0" timeOffset="514810.4835">28249 11959,'0'0,"-36"0,63 44,26 36,9-1,8 9</inkml:trace>
  <inkml:trace contextRef="#ctx0" brushRef="#br0" timeOffset="514900.3881">28425 12250,'-97'0,"18"0,26-26,26 26</inkml:trace>
  <inkml:trace contextRef="#ctx0" brushRef="#br0" timeOffset="516674.6814">28346 12012</inkml:trace>
  <inkml:trace contextRef="#ctx0" brushRef="#br0" timeOffset="517201.0933">28310 12030,'0'53,"0"0,27 8,-27 10,35 43,27-69,-62-10,53-35,-53 35,35-35,-61 0,-27 0,-9-26,-9 26,27 0,-9 26,18-26,9 35,-10-35,63 0,17 0,27-26,-10-9</inkml:trace>
  <inkml:trace contextRef="#ctx0" brushRef="#br0" timeOffset="517596.5092">28751 12374,'0'-53,"-26"17,26-8,0-9,0-8,0-10,0-8,62 8,-18 45,9 26,-18 0,9 35,-44 53,35 9,-35 0,0-17,36-10,-36-17,0-26,35-27,-35-36</inkml:trace>
  <inkml:trace contextRef="#ctx0" brushRef="#br0" timeOffset="517746.4122">28778 12233,'0'0,"26"0,54 0,17-27,9 27,-9 0,-18-35,-26 35,-18 0</inkml:trace>
  <inkml:trace contextRef="#ctx0" brushRef="#br0" timeOffset="557966.0531">12797 13705,'0'0,"0"27,0 8,0 9,-26-8,26-1,0 0,0 9,-36 9,36 0,0-9,0 9,-35-9,35 9,0 18,0-27,0 9,0-18,0-9,0 10,26-1,-26 0,0 9,0-8,36-1,-36-9,0 10,26-36,-26 52,35-7,-35-10,36-35,-36 35,35-35,-9 0,-26 35,53-35,0 0,-9 0,27 0,-9 0,26 0,-9 0,1 0,8 0,-9 0,-8-26,-9 26,8 0,-8 0,8 0,10-35,-10 35,-8 0,9 0,-10-36,10 36,-27 0,9 0,-9 0,9-26,17 26,-8 0,18-35,-10 35,-8 0,8 0,-17 0,-9 0,9-36,-9 36,9 0,18 0,-9 0,8 0,-8 0,9 0,-10 0,-8 0,-9 0,9 0,0 0,-9 0,9 0,-9 0,9 0,0 0,-9 0,9 0,-18 0,-8 0,8 0,0 0,1 0,-10 0,9 0,1 0,-1 0,9 0,9 0,0 0,-9 0,9 27,-9-27,9 0,-18 0,9 0,-8 0,-1 0,18 0,-9 0,9 0,-9 0,9 0,0 0,-9 0,9 0,0 0,-27 0,9 0,18 0,-9 0,9 0,0 0,-9 0,9 0,-9 0,9 0,0 0,-9 0,9 35,0-35,-9 0,9 0,9 0,8 0,-26 0,9 0,0 0,-9 0,9 0,0 0,-9 0,9 0,-9 0,9 0,0 0,-9 0,-8 0,16 0,-7 0,7 0,1 0,-9 0,9 0,-9 0,9-26,0 26,-9 0,9 0,0 0,-9 0,9 0,-17 0,-10 0,9 0,1-36,-1 36,-9 0,10-35,-1 35,0-44,-35 9,44-18,-44-9,35-8,-35 8,0-18,0-25,0 25,36 10,-36 8,0-17,0-10,26 28,-26 8,0 17,36 10,-36-9,0-1,0 1,0 9,0-10</inkml:trace>
  <inkml:trace contextRef="#ctx0" brushRef="#br0" timeOffset="559748.0252">12762 15646,'0'17,"0"36,0 18,0 8,0 18,0-9,0-26,0-9,0-27,26-26,-26-52,0-19,35-8,1-18,-1-18,-9 0,10 27,-36 9,35 26,-35 132,-44 1,44-1,-44-8,44-27,-53-9,53 0,-53-35,53 35,79-96,-17 25,9 36,-10 0,-8 0,-17 62,-36 0,26 8,-26-8,-18 9,-34 8,-10-8,-9-10,9-25,10-36,-1 35,9-35,-9 0,17 0,36-26,0-10,0-8,44-9,9 0</inkml:trace>
  <inkml:trace contextRef="#ctx0" brushRef="#br0" timeOffset="560017.0414">13203 15760,'0'0,"53"0,-53 53,0 18,0 8,0 9,0-8,-27-19,27-8,0-17,0-1,62-35,-18 26,27-26,-10 0,-8-17,-18-18,-8-1,-27-17,0 9</inkml:trace>
  <inkml:trace contextRef="#ctx0" brushRef="#br0" timeOffset="560302.7877">13758 15690,'0'0,"0"79,-44 18,44 0,0-9,0-8,53-27,27-9,8-44,-9 0,-8 0,-10-36,-25-34,-36 8,0-44,-71-8,-17 17,9 44,-10 53,-8 0,18 44,8 18,27 26,44-26</inkml:trace>
  <inkml:trace contextRef="#ctx0" brushRef="#br0" timeOffset="561019.5919">14526 15743,'0'-36,"-18"36,-35 27,0 26,9 26,9 1,35 8,0-9,0-8,44-10,18-8,17-26,27-27,-27 0,1 0,-10-18,-35-17</inkml:trace>
  <inkml:trace contextRef="#ctx0" brushRef="#br0" timeOffset="561312.8092">15099 15813,'0'0,"-53"36,9 34,9-8,35 8,0-8,70-9,1-27,8-26,9 0,-8-17,-1-36,-8-9,-36-26,-35 9,-27-18,-26-9,-26 62,-18 44,-9 0,-8 17,-1 54,36-9,43 26,36-9,106-26</inkml:trace>
  <inkml:trace contextRef="#ctx0" brushRef="#br0" timeOffset="561888.5788">16678 15743,'0'0,"0"53,0 35,0 9,0 0,0-9,0-26,0-9,0-18,0-97</inkml:trace>
  <inkml:trace contextRef="#ctx0" brushRef="#br0" timeOffset="562127.5469">16519 15566,'0'0,"79"53,18 9,0 26,0-26,9 8,-44-25,-27 7,-35 1,0-9,-70 9,-19-9,-8-8,-17-1,17-35,44 35,17-35,36-44</inkml:trace>
  <inkml:trace contextRef="#ctx0" brushRef="#br0" timeOffset="562345.6611">17163 15769,'0'0,"-44"44,-9 27,53-9,0 8,0-8,44 8,35-26,18-8,-9-36,-8 0,-10 0</inkml:trace>
  <inkml:trace contextRef="#ctx0" brushRef="#br0" timeOffset="562637.4439">17251 15840,'0'0,"-71"0,10 0,8 0,132 0,18 0,0 0</inkml:trace>
  <inkml:trace contextRef="#ctx0" brushRef="#br0" timeOffset="563348.4458">17048 15743,'62'0,"-1"-36,10 36,-9 0,-9 0,-18 0,-9 0</inkml:trace>
  <inkml:trace contextRef="#ctx0" brushRef="#br0" timeOffset="563567.9682">16986 16148,'36'0,"34"-44,9 44,-8-35,-9 35,-9-26,0 26,-27 0</inkml:trace>
  <inkml:trace contextRef="#ctx0" brushRef="#br0" timeOffset="563844.882">18098 15893,'0'70,"0"-17,0-9,0 9,0 0,35-27,0-26,0 0</inkml:trace>
  <inkml:trace contextRef="#ctx0" brushRef="#br0" timeOffset="564106.6748">18027 15619,'0'62,"53"9,17 8,10-9,26-8,-27 9,-26-10,-53 10,0-27,0 9,-97 0,-35-27,-1-26,54 36,26-36,53-27,26 1</inkml:trace>
  <inkml:trace contextRef="#ctx0" brushRef="#br0" timeOffset="564428.5475">18671 16184,'0'-44,"0"-9,0-9,0-9,0-8,0-18,26-9,9 27,-8 26,8 53,18 0,-26 79,8 36,-35 17,53 53,-9-105,-44-19,35-8</inkml:trace>
  <inkml:trace contextRef="#ctx0" brushRef="#br0" timeOffset="564595.0678">18609 16060,'18'0,"52"0,10 0,8 0,9-35,0 35,-18-35</inkml:trace>
  <inkml:trace contextRef="#ctx0" brushRef="#br0" timeOffset="564759.9475">19473 15778,'0'35,"0"18,0 9,-26 8,26-17,0 9,44-9,-44-27,44-26,-9 0</inkml:trace>
  <inkml:trace contextRef="#ctx0" brushRef="#br0" timeOffset="564998.5027">19368 15575,'0'0,"0"27,52 26,19 26,26 18,-18 0,-8-9,-36-26,-35 8,0-8,-44-9,-35 0,-89-9,18-44,53 35,27-35,43-26,27-9,0-9,35 8</inkml:trace>
  <inkml:trace contextRef="#ctx0" brushRef="#br0" timeOffset="565359.0476">19897 15857,'0'0,"-89"0,10 44,26 1,53 7,0 10,0 9,62-10,17 10,27-36,-27-35,-17 0,-9 0,0-44,-26-18,-27-8,0-9,0-36,-18-9,-35 45,0 26,-26 53,-18-26,0 26,8 17,45 19,44 17,0 8,0 27,36-26,34-9</inkml:trace>
  <inkml:trace contextRef="#ctx0" brushRef="#br0" timeOffset="565680.4756">20593 15610,'0'0,"-53"-35,1 35,-10 0,-9 0,45 0,26 27,0 34,0 28,35-10,36 9,8-9,0-17,-8-9,-36 0,-35-27,-44 27,-18-53,-26 0,26 0,10-26,16-1,36-25,0-1,0 9</inkml:trace>
  <inkml:trace contextRef="#ctx0" brushRef="#br0" timeOffset="567535.767">21043 14173,'0'0,"-26"0,26-35,-27 35,-43 0,17 0,-9 0,-17 0,-9 0,8 0,-8 0,9 0,-1 26,10-26,114-44</inkml:trace>
  <inkml:trace contextRef="#ctx0" brushRef="#br0" timeOffset="567842.3518">20355 14023,'0'26,"0"1,-26 8,26 0,0 1,0 8,-35-44,35 35</inkml:trace>
  <inkml:trace contextRef="#ctx0" brushRef="#br0" timeOffset="568712.5837">20311 14085,'-53'0,"18"26,9-26,-10 53,1-53,35 44,-35-44,35 53,0-18,26-35,9 0,1 0,-10 0,9 0,1 0,-1 36,-9-36,45 0,-36 0,-8 0</inkml:trace>
</inkml:ink>
</file>

<file path=ppt/ink/ink2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19:07.122"/>
    </inkml:context>
    <inkml:brush xml:id="br0">
      <inkml:brushProperty name="width" value="0.05292" units="cm"/>
      <inkml:brushProperty name="height" value="0.05292" units="cm"/>
      <inkml:brushProperty name="color" value="#FF0000"/>
    </inkml:brush>
  </inkml:definitions>
  <inkml:trace contextRef="#ctx0" brushRef="#br0">14482 4577,'26'0,"27"0,-18 0,0 27,10 8,-10-35,0 0,-35-26</inkml:trace>
  <inkml:trace contextRef="#ctx0" brushRef="#br0" timeOffset="305.6573">14746 4560,'0'0,"0"-27,-26 45,-10 17,-8 18,9-9,0-9,35 1,-53-36,53 35,0-62,0-25,-27 25,-8 27,62 0,-1-35,27 35,0 0,9-53,-10 53,-16-44,8 9,9-1</inkml:trace>
  <inkml:trace contextRef="#ctx0" brushRef="#br0" timeOffset="1974.1011">23521 4613,'0'0,"0"-36,53 36,-17 0,-10 0,9 27,1-27,-1 70,-9-43,10 8,-1 0,0-35,-8 36,8-36,18 0,-53-27,0-8,0-18,0 9,-27 9,27-1,-52 36,25 0,-26 0,18 44,8-44,-8 62,0-27,0 1,8-1,-8-35,35 26,0-43,35-19,18 1,0 0,-27 35,10-27,-1 27,0 0,-8 0,-27-35</inkml:trace>
  <inkml:trace contextRef="#ctx0" brushRef="#br0" timeOffset="3515.5092">20646 5918,'36'0,"-1"0,-9 0,27 44,-17-9,-10-8,27 26,-18-53,0 0</inkml:trace>
  <inkml:trace contextRef="#ctx0" brushRef="#br0" timeOffset="3854.2133">20955 5874,'0'0,"-53"53,53-18,-44 0,9-8,-1 8,36 0,-52-35,52 44,-45-44,72 0,-27-35,44 35,-44-53,35 53,-35-44,36 44,-36-35</inkml:trace>
  <inkml:trace contextRef="#ctx0" brushRef="#br0" timeOffset="4235.5948">20761 5830,'0'61,"0"-8,35 0,-35-9,0 9,36-17,-36-10,26-26,-26 35,53-35,-18 0</inkml:trace>
  <inkml:trace contextRef="#ctx0" brushRef="#br0" timeOffset="4506.6505">20461 6006,'71'0,"8"0,36 0,-9 0,-27 0,-26 0,-27 0,-26-18,36 18,-63 0</inkml:trace>
  <inkml:trace contextRef="#ctx0" brushRef="#br0" timeOffset="7517.7187">13467 7091,'53'0,"-18"44,-8-44,-27 35,53-35,-53 27,35-27,-35 35</inkml:trace>
  <inkml:trace contextRef="#ctx0" brushRef="#br0" timeOffset="7711.6348">13705 7029,'0'53,"0"0,-26 0,26-27,0 10,0-1,0 0,-35-35</inkml:trace>
  <inkml:trace contextRef="#ctx0" brushRef="#br0" timeOffset="7892.9002">13467 7197,'53'0,"0"-36,-26 36,8 0,0 0,9-35,-8 35,-1-35</inkml:trace>
  <inkml:trace contextRef="#ctx0" brushRef="#br0" timeOffset="10713.2318">19914 7452,'0'0,"0"27,0 8,0-79,0 18,0-10,0 1,-35 0,35-9,0-9,0-9,0-9,0-8,0 9,26 25,1 10,8 35,0-35,1 35,8 62,-44-1,0 28,0-10,-35-17,-18-9,-9-18,9 0,0-35,27 27,43-45,36 18,0 0,-26 35,25 1,1-36,-26 0,8 0</inkml:trace>
  <inkml:trace contextRef="#ctx0" brushRef="#br0" timeOffset="10960.0017">20267 7179,'-26'0,"-10"18,36 17,0 0,0 0,0-8,0 8,44 1,-8-36,-1 35,9-35,-9 0,1 0,-36-44</inkml:trace>
  <inkml:trace contextRef="#ctx0" brushRef="#br0" timeOffset="11114.5698">20197 7258,'0'0,"52"0,19-35</inkml:trace>
  <inkml:trace contextRef="#ctx0" brushRef="#br0" timeOffset="11281.56">20223 7161,'0'0,"26"-53,10 53,-1-35,-9 35</inkml:trace>
  <inkml:trace contextRef="#ctx0" brushRef="#br0" timeOffset="11625.7672">20655 7126,'0'0,"-35"-35,8 35,-8 0,35 44,0 9,0-9,0 9,0-9,27-9,-1 1,9-36,1 52,-1-52,-9 0,27-44,-53 9</inkml:trace>
  <inkml:trace contextRef="#ctx0" brushRef="#br0" timeOffset="11934.0229">20805 7091,'-35'62,"35"-18,0 9,0-18,44 0,-9-8,9-27,9 0,-9 0,-8 0,-1 0,-35-36,0 1,0 0,0-9,-27-9,-8 17,9 1,-10 35,1 0,0 0,8 44,27-8,0-1,0 9,0-9,36-35</inkml:trace>
  <inkml:trace contextRef="#ctx0" brushRef="#br0" timeOffset="12370.0062">21193 7364,'0'0,"0"-26,0-18,0 8,0 1,0-9,0-71,0 80,0 88,53 35,-53-8,44-10,-9-26,1-8,8-1,9-35,0 0,-27 0,-26-27,35-8,-35 0,0-9,-26-9,-1-9,-8 9,35 18,-35 35,35 62,0-1,0-8</inkml:trace>
  <inkml:trace contextRef="#ctx0" brushRef="#br0" timeOffset="12585.7115">21669 7011,'0'27,"0"35,0 26,36-9,-36-17,35-9,-35-18,44-35,-44 35,53-35</inkml:trace>
  <inkml:trace contextRef="#ctx0" brushRef="#br0" timeOffset="12767.5987">21908 6932,'0'53,"0"18,0 8,0 0,0-8,0-9,26-9,-26-18,35-35</inkml:trace>
  <inkml:trace contextRef="#ctx0" brushRef="#br0" timeOffset="12932.8432">21643 7232,'26'0,"27"0,9 0,9 0,-10-27,-8 27,0-26</inkml:trace>
  <inkml:trace contextRef="#ctx0" brushRef="#br0" timeOffset="13195.2009">22154 7047,'0'70,"-26"1,26-9,0-10,26-25,1 8,26-35,0 36,-9-36,-9 0,-35-27</inkml:trace>
  <inkml:trace contextRef="#ctx0" brushRef="#br0" timeOffset="13343.8815">22146 7214,'0'0,"26"0,18 0,9 0,-9-17</inkml:trace>
  <inkml:trace contextRef="#ctx0" brushRef="#br0" timeOffset="13471.7243">22207 7029,'44'0</inkml:trace>
  <inkml:trace contextRef="#ctx0" brushRef="#br0" timeOffset="14208.2673">22745 6994,'0'0,"0"-35,-35 35,0 0,0-27,-1 27,10 0,-10 35,1 1,0 25,35 10,0-9,0 8,0-17,26-26,27-27,27 53,17-53,9-27,-45-8,-8 35</inkml:trace>
  <inkml:trace contextRef="#ctx0" brushRef="#br0" timeOffset="14402.7215">22948 7064,'0'53,"0"0,44 9,-44-9,0-9,53-9,-18 1</inkml:trace>
  <inkml:trace contextRef="#ctx0" brushRef="#br0" timeOffset="14868.2577">23169 7364,'0'-35,"26"-18,-26 0,0 9,35-9,-35-9,0-8,0 17,-26 79,26 10,0 17,26-53,19 0,-10 0,0-45,-8 10,8 0,0 8,-35 63,0 34,0-8,0-9,0 0,0-27,0 10,35-36,-8-45</inkml:trace>
  <inkml:trace contextRef="#ctx0" brushRef="#br0" timeOffset="15078.2808">23671 6906,'0'0,"-35"26,35 27,-53 62,53-62,0-9,0-9,53 0,0-35,0 35,-9-35,44-44,-88 9</inkml:trace>
  <inkml:trace contextRef="#ctx0" brushRef="#br0" timeOffset="15212.8048">23583 7135,'0'0,"0"35,44-8,36-27,-1 0,9 0</inkml:trace>
  <inkml:trace contextRef="#ctx0" brushRef="#br0" timeOffset="15362.6485">23663 6932,'0'0,"0"-35,97 35,-18 0,-17-35</inkml:trace>
  <inkml:trace contextRef="#ctx0" brushRef="#br0" timeOffset="15782.2572">24086 7214,'0'0,"0"36,0-1,35 0,-35 9,35-44,-35-35,0-18,0-18,-26 27,26-26,0 8,0-8,0 43,26 98,-26 8,45-8,-10-10,0-25,-8-1,8-35,18 0,-18-44,-35 8,0-8,0-9,-44-8,44 8,-53 18,27 35,26 26,0 27,0-9</inkml:trace>
  <inkml:trace contextRef="#ctx0" brushRef="#br0" timeOffset="15992.2729">24668 7029,'0'53,"0"18,0-10,0-8,0 0,0-9,0-8,26-36,-26-45</inkml:trace>
  <inkml:trace contextRef="#ctx0" brushRef="#br0" timeOffset="16163.6014">24492 6976,'44'0,"0"27,26-27,-8 0,-9 0,0 35,-27-35</inkml:trace>
  <inkml:trace contextRef="#ctx0" brushRef="#br0" timeOffset="16449.8267">24941 7003,'0'0,"-35"53,35-9,0 9,0-9,0 9,27-1,17-25,26-27,-8 0,-27 0,1 0,-36-18,44-17,-44-18,0-9,-18-26,-35 26,-9 27,-8 35,-10 0,10 27,26 26,8 8,36-8,0-9</inkml:trace>
  <inkml:trace contextRef="#ctx0" brushRef="#br0" timeOffset="16921.7693">23125 6773,'35'0</inkml:trace>
  <inkml:trace contextRef="#ctx0" brushRef="#br0" timeOffset="32454.0057">13758 8281,'27'27,"-27"8,35-35,-35 35,27-8,8 8,0 0,0-35,-35 36,27-36,-27-27</inkml:trace>
  <inkml:trace contextRef="#ctx0" brushRef="#br0" timeOffset="32717.7639">14014 8202,'-53'44,"18"0,0 9,35-9,-44 9,44-18,-36-35,36 45,-35-45</inkml:trace>
  <inkml:trace contextRef="#ctx0" brushRef="#br0" timeOffset="32963.7842">13741 8467,'26'0,"9"-36,1 36,8-35,9 35,-9 0</inkml:trace>
  <inkml:trace contextRef="#ctx0" brushRef="#br0" timeOffset="33970.4104">13935 8167,'0'26,"0"27,-27-9,27-8,0-1,0-9,0 10,0-1,0-79</inkml:trace>
  <inkml:trace contextRef="#ctx0" brushRef="#br0" timeOffset="37705.5275">18045 13194,'26'0,"1"62,8-18,0-9,0 0,9 1,-8-36</inkml:trace>
  <inkml:trace contextRef="#ctx0" brushRef="#br0" timeOffset="37885.7475">18159 13185,'0'0,"0"53,-53 9,53 8,-26-26,26 9,0-17,0-1,-35-9,35 10</inkml:trace>
  <inkml:trace contextRef="#ctx0" brushRef="#br0" timeOffset="38066.534">18018 13432,'53'0,"9"0,8 0,-26-35,-8 35,-1 0,-9-36,10 36</inkml:trace>
  <inkml:trace contextRef="#ctx0" brushRef="#br0" timeOffset="39615.8528">14093 9596,'36'52,"-1"1,0-9,1-8,-10-1,-26-9,53-26,-53 36</inkml:trace>
  <inkml:trace contextRef="#ctx0" brushRef="#br0" timeOffset="39825.6398">14314 9578,'-44'18,"17"17,-8 0,0 9,35-9,-53 36,26-71,27 26</inkml:trace>
  <inkml:trace contextRef="#ctx0" brushRef="#br0" timeOffset="40019.7348">13988 9825,'44'0,"-9"0,9 0,9 0,0 0,-9-35,-9 35</inkml:trace>
  <inkml:trace contextRef="#ctx0" brushRef="#br0" timeOffset="40649.7685">14049 9693,'36'0,"-10"0,27 0,0 0,-9 17,9-17,-18 0,-8 35</inkml:trace>
  <inkml:trace contextRef="#ctx0" brushRef="#br0" timeOffset="47786.1889">14085 8890,'26'0,"27"0,-18 0,9 0,9 0,0 0,-9 0,9 0,0 0,-9 0,9-26,-9 26,-8 0,-1 0,0 0,-8 0,25 0,1 0,-9 0,9 0,-17 0,-10 0,27 0,-18 0,1 0,-10 0,9 0,1 0,-1-36,-9 36,10 0,-1 0,0 0,-8 0,26 0,-18-35,-9 35,10 0,-1 0,-35-26</inkml:trace>
  <inkml:trace contextRef="#ctx0" brushRef="#br0" timeOffset="48729.7066">13961 8952,'18'0,"35"0,-18 0,0 0,-8 0,8 0,0 0,1 0,-10 0,9 0,1 0,-1 0,-9 0,27 0,0 0,-9 0,-8-27,-1 27,-9 0,10 0,16 0,-16 0,8 0,-9 0,0 0,-8 0,8 0,0 0,1 0,-10 0,9 0,18 0,-17 0,-10 0,9-26,1 26,-1 0,-9 0,10 0,-1 0,-35-35,44 35,9 0,0 0,-9 0,9-36,0 36,-27 0</inkml:trace>
  <inkml:trace contextRef="#ctx0" brushRef="#br0" timeOffset="49570.3068">14049 8890,'36'0,"8"0,9 0,-18 0,-9 0,27 0,0 0,-26 0,8 0,18 0,-9 0,9 0,0 0,-9 0,26 0,-25 0,7 0,19 0,-9 0,-9 0,-9 0,9 0,44 0,-44 0,-9 0,9 0,0 0,-9 0,9 0,0 0,-27 0,9 0,1 0,-1 0,-35-26</inkml:trace>
  <inkml:trace contextRef="#ctx0" brushRef="#br0" timeOffset="53539.7455">14631 4710,'-26'0,"-9"26,-18 9,9 9,8-44,36 53,-35-53,9 53,-10-53,36 27</inkml:trace>
  <inkml:trace contextRef="#ctx0" brushRef="#br0" timeOffset="53817.7355">14587 4754,'0'0,"-53"0,27 35,-9-35,-1 44,1-44,9 53,-27-18</inkml:trace>
  <inkml:trace contextRef="#ctx0" brushRef="#br0" timeOffset="54087.6286">14552 4771,'0'0,"-35"62,-9-9,8 0,1-27,9 10</inkml:trace>
</inkml:ink>
</file>

<file path=ppt/ink/ink2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20:38.588"/>
    </inkml:context>
    <inkml:brush xml:id="br0">
      <inkml:brushProperty name="width" value="0.05292" units="cm"/>
      <inkml:brushProperty name="height" value="0.05292" units="cm"/>
      <inkml:brushProperty name="color" value="#FF0000"/>
    </inkml:brush>
  </inkml:definitions>
  <inkml:trace contextRef="#ctx0" brushRef="#br0">20135 10001,'-27'0,"-8"0,9 0,-10 0,-17 0,9 0,-9 27,0-27,9 0,9 0,0 35,8-35,45 0,17-26</inkml:trace>
  <inkml:trace contextRef="#ctx0" brushRef="#br0" timeOffset="247.9024">19800 10001,'0'27,"0"26,0-27,0 9</inkml:trace>
  <inkml:trace contextRef="#ctx0" brushRef="#br0" timeOffset="479.9562">19764 9984,'-35'0,"-18"0,53 26,-26-26,26 53,0-18,35-35,18 0,-18 0,-8 0,8 0</inkml:trace>
  <inkml:trace contextRef="#ctx0" brushRef="#br0" timeOffset="18783.9045">14323 11183,'0'-18,"-35"18,79 0,-9 0,9 0,27 0,-10 0,10 0,-9 0,-27 0,0 0,9 0,-9 0,18 0,-53 18,62-18,-27 0,1 0,8 0</inkml:trace>
  <inkml:trace contextRef="#ctx0" brushRef="#br0" timeOffset="20971.6328">8458 14631,'-27'0,"-17"0,9 0,0 0,-9 0,-27 0,27 45,-9-10,53-9,-35 10,35-1,0 0,26-8,27 8,9-35,17 35,9-35,-26 35,-9-35,-53 45,35-45,-35 52,0-16,-44-10,-9 9,9-35,9 36,0-36,8 0,-8 0,0 0,35-44,0-18</inkml:trace>
  <inkml:trace contextRef="#ctx0" brushRef="#br0" timeOffset="21362.1368">8581 14817,'0'-36,"62"63,-18-27,9 53,-18-53,-35 26,44-26</inkml:trace>
  <inkml:trace contextRef="#ctx0" brushRef="#br0" timeOffset="21572.9175">8890 14755,'0'0,"0"53,-44 9,44 8,-44 10,44-10,-35-8,35 8,-36-8,36-9,0-18,-35-35,35 27,26-27</inkml:trace>
  <inkml:trace contextRef="#ctx0" brushRef="#br0" timeOffset="22103.9145">9110 15125,'0'-26,"0"-9,-26-1,26 10,0-27,0 0,0 9,0-9,18 53,17-35,0 35,-35 44,44 9,-44-9,53-9,-53 0,53-35,-26 0,-27-61,0 17,0-27,0 9,0 9,-18 18,18 97</inkml:trace>
  <inkml:trace contextRef="#ctx0" brushRef="#br0" timeOffset="22651.7742">9596 14949,'0'0,"17"0,18 0,18 0,-9 0,9-35,0 35,-26 0,8 0,0 0</inkml:trace>
  <inkml:trace contextRef="#ctx0" brushRef="#br0" timeOffset="22897.6473">9887 14878,'0'27,"0"26,0-18,0-8</inkml:trace>
  <inkml:trace contextRef="#ctx0" brushRef="#br0" timeOffset="23206.0933">9887 14878,'26'0,"9"0,1 0,-10 27,9 8,-35 0,-26-35,-1 27,-8-27,0 0,35 35,-35-35</inkml:trace>
  <inkml:trace contextRef="#ctx0" brushRef="#br0" timeOffset="26110.4721">10478 14684,'-27'0,"-8"0,8 0,27 44,-53-17,53 8,0 0,0 1,0-10,44-26,18 53,26-53,-8 53,-18-26,-27 8,-35 0,0 0,-27-8,-17 26,-26-18,26-35,-9 0,0 0,26 0,-8-44,35-18,44 27,0 0,9-1</inkml:trace>
  <inkml:trace contextRef="#ctx0" brushRef="#br0" timeOffset="26312.4328">10751 14852,'0'70,"26"-17,-26-8,0-10,27 0,-27 9</inkml:trace>
  <inkml:trace contextRef="#ctx0" brushRef="#br0" timeOffset="26746.971">11051 15125,'0'0,"0"-26,0-9,0-18,0 9,0-27,0 9,-36-8,36 43,27 27,-27 18,44 52,-44 10,53 8,-18-44,9-9,9-35,0 0,-26 0,8-44,-35 0,0-26,0 8,-44-9,44 27,-44 9,44 88,0 0</inkml:trace>
  <inkml:trace contextRef="#ctx0" brushRef="#br0" timeOffset="27040.9904">11650 14781,'0'0,"-26"0,26-44,-26 44,26-35,-36 35,-17 26,18 36,35 18,0 8,0-44,0 9,44-18,9-35,9 35,8-35,-8 0,-9 0,-18-44,-8 44</inkml:trace>
  <inkml:trace contextRef="#ctx0" brushRef="#br0" timeOffset="27533.929">11889 14878,'0'27,"0"26,0 9,0-10,0 1,26-26,9 8,-35-79,0 0,0-27,-44 10,44-28,-35 10,35 17,0-8,26 17,10 26,-1 27,-9-35,10 35,-36 44,53 0,-53 27,0-9,-27 8,-8-8,8-27,-8-35,0 35,0-35,8 0,27 45,35-10,18-35,-9 35,27-35,-18 0,-9 0,-9 0,1 0,-10 0</inkml:trace>
  <inkml:trace contextRef="#ctx0" brushRef="#br0" timeOffset="27803.9246">12338 14817,'0'0,"-53"-36,27 36,26 44,-53 18,53 9,0-9,0-10,44-16,0-10,27-26,-9 0,-9 0,-18 0,-35-35,26 0,-26-27,-35-9,-18 10,-9 25,-8 36,-10 0,-8 53,26 0,62-18</inkml:trace>
  <inkml:trace contextRef="#ctx0" brushRef="#br0" timeOffset="28676.906">12656 15169,'0'-26,"0"0,0-27,0 17,0 10,0-27,0 0,0 27,0-27,53 106,-53-1,70 19,-43-27,26-9,0-35,-9 36,-9-36,0 0,-8-27,-27-8,0 0,0-9,0-27,0 9,-18-8,18 43,-53 27,18 53,35 18,0-10,26-8,27-53</inkml:trace>
  <inkml:trace contextRef="#ctx0" brushRef="#br0" timeOffset="28887.427">13220 14870,'0'52,"0"1,0-8,0 7,36 1,-36-26,53 8,-9-35,-9-26</inkml:trace>
  <inkml:trace contextRef="#ctx0" brushRef="#br0" timeOffset="29207.9339">13414 14799,'0'-35,"53"35,0 0,-18 0,-8 0,-27 44,0 9,-35-9,-1 9,36-9,-35 9,35 0,0-27,0 9,27-35,-27 53,70-53,-43 0,25 0,1-26,-8-9,-10 8,-35-8</inkml:trace>
  <inkml:trace contextRef="#ctx0" brushRef="#br0" timeOffset="29531.9995">13855 15108,'27'-44,"-27"8,0 10,0-27,-27 0,27 9,0-9,0 18,27 8,8 27,-35 36,62 16,-62-7,35 25,-35-17,35-9,-35-9,0 18</inkml:trace>
  <inkml:trace contextRef="#ctx0" brushRef="#br0" timeOffset="29695.9165">13794 15064,'44'0,"0"0,9-36,-9 36,9 0,-18 0,0-26,-8 26</inkml:trace>
  <inkml:trace contextRef="#ctx0" brushRef="#br0" timeOffset="30004.075">14332 14896,'0'-44,"35"-9,-35 0,0 27,-44 26,9 0,-10 35,10 18,35 9,-35 8,35-8,26-9,10 0,8-27,9-26,-9 35,9-35,-18 0,-35-26,44 26,-44-44,35 9</inkml:trace>
  <inkml:trace contextRef="#ctx0" brushRef="#br0" timeOffset="30155.1459">14402 15090,'0'0,"-44"35,44-8,0 8,0 18,18-53,17 0,0 0</inkml:trace>
  <inkml:trace contextRef="#ctx0" brushRef="#br0" timeOffset="30506.3034">14658 15081,'0'0,"0"-35,0 0,0 8,-18-8,18 0,0-9,0-9,0 17,0 1,18 9,35 26,0 35,-53 18,26 9,-26-10,35 1,-35-26,36 26</inkml:trace>
  <inkml:trace contextRef="#ctx0" brushRef="#br0" timeOffset="30678.2641">14587 15028,'0'-26,"53"26,0-35,-18 35,10 0,7 0,1 0,-26 0</inkml:trace>
  <inkml:trace contextRef="#ctx0" brushRef="#br0" timeOffset="30993.4002">15081 14817,'0'0,"0"26,-35 1,35 25,0-16,0-1,0-8,44 8,-9-35,1 35,-10-35,45 0,-36-26,-35-10,26 10,-26-27,0-18,0 10,-53 8,1 53,7-27,-25 27,17 0,27 18,-10 35</inkml:trace>
  <inkml:trace contextRef="#ctx0" brushRef="#br0" timeOffset="31241.9368">14543 14385,'0'0,"36"0,-1 0,-9 0,10 0</inkml:trace>
  <inkml:trace contextRef="#ctx0" brushRef="#br0" timeOffset="31736.3836">12956 14605,'35'0</inkml:trace>
  <inkml:trace contextRef="#ctx0" brushRef="#br0" timeOffset="32404.475">10777 14684</inkml:trace>
  <inkml:trace contextRef="#ctx0" brushRef="#br0" timeOffset="34148.812">16016 14473,'-44'0,"18"0,-10 0,1 70,0 10,8 34,27 54,0 17,0-17,53-27,18-18,-10-26,10-35,8-9,-8-53</inkml:trace>
  <inkml:trace contextRef="#ctx0" brushRef="#br0" timeOffset="34800.4248">16201 14931,'0'62,"44"17,-44 1,36-10,-36-26,35 9,-35-17,0-1</inkml:trace>
  <inkml:trace contextRef="#ctx0" brushRef="#br0" timeOffset="35235.087">16545 15302,'0'-27,"0"1,0-9,-26-18,26-9,0-9,0 10,0-10,26 115,10 18,-1 8,-9-17,10-26,-1-27,9 35,-9-35,18 0,-53-26,0-1,0-8,0-18,0 9,0-9,-26 0,-10 115,36-18</inkml:trace>
  <inkml:trace contextRef="#ctx0" brushRef="#br0" timeOffset="35443.7828">16986 14870,'0'35,"-35"35,35-8,0 9,0-27,26 9,-26-18,36-35,-36 26,26-26</inkml:trace>
  <inkml:trace contextRef="#ctx0" brushRef="#br0" timeOffset="35820.4143">17321 14949,'0'0,"0"-53,-26 53,26-26,-27 26,-8 52,35 19,-35 8,35 1,0-10,0-26,26 9,10-17,-10-36,45 0,8 0,-8-27,-27-8,-9 35,-35-44</inkml:trace>
  <inkml:trace contextRef="#ctx0" brushRef="#br0" timeOffset="36719.9551">16095 14834</inkml:trace>
  <inkml:trace contextRef="#ctx0" brushRef="#br0" timeOffset="37080.9066">17242 14420,'-26'0,"26"44,-53-18,53 10,-27-1,27 0,-35-8</inkml:trace>
  <inkml:trace contextRef="#ctx0" brushRef="#br0" timeOffset="37611.4836">17718 14834,'0'36,"0"16,0 19,0-27,0 9,0-18,36-8,-36 26,35-53</inkml:trace>
  <inkml:trace contextRef="#ctx0" brushRef="#br0" timeOffset="37934.1412">17948 14940,'0'62,"0"-9,52-18,1 0,9-35,26 0,-8 0,-19-26,-8-9,-17-18,-36 9,0-9,0 9,-44-9,-1 17,-43 36,27 0,-10 0,9 62,9-18,53 9,-35 0,35-26,26-27</inkml:trace>
  <inkml:trace contextRef="#ctx0" brushRef="#br0" timeOffset="38121.9702">17665 14605,'0'0,"36"0,-1 0</inkml:trace>
  <inkml:trace contextRef="#ctx0" brushRef="#br0" timeOffset="38990.3839">19270 14852,'-52'-35,"16"61,36 18,0 27,27-9,-27-10,53 1,-53-26,26 8</inkml:trace>
  <inkml:trace contextRef="#ctx0" brushRef="#br0" timeOffset="39238.4565">19156 14702,'0'0,"0"53,53 0,-18 9,9 8,9-8,0-9,-9 0,-9-27,-35 9,-44-35,0 36,-26-36,25 0,-7 0,16 35</inkml:trace>
  <inkml:trace contextRef="#ctx0" brushRef="#br0" timeOffset="39554.3745">19659 15240,'0'-44,"0"9,0 8,0-26,0 0,0 9,0 9,26 35,27 53,-53 0,53 0,-53-9,44-9,-44 0,35-35</inkml:trace>
  <inkml:trace contextRef="#ctx0" brushRef="#br0" timeOffset="39674.4412">19517 15187,'0'0,"36"-26,34 26,27-62,18 27</inkml:trace>
  <inkml:trace contextRef="#ctx0" brushRef="#br0" timeOffset="40290.4309">20858 14799,'0'0,"-53"-35,18 35,-9 0,8 0,-16 26,-10 45,-9 8,36 1,35 8,0-27,0-8,79-17,-17-36,9 26,8-26,9-18,-26-17,-27 0,-35 0,35 8,-35-8</inkml:trace>
  <inkml:trace contextRef="#ctx0" brushRef="#br0" timeOffset="40666.8625">21123 15055,'-36'35,"36"0,-35-8,35 8,26 18,10-53,8 0,26 0,-8 0,-9 0,-18-44,-35 9,0 8,0-26,0 0,-79 9,17 9,-8 35,8 0,9 0,18 53,35 0,0 0,0-9,97-9,0-35,-18 0</inkml:trace>
  <inkml:trace contextRef="#ctx0" brushRef="#br0" timeOffset="41116.1333">21502 15240,'0'-44,"0"9,0 8,0-8,0 0,0-18,0 9,0-9,0 17,0 80,0-8,17-1,54-35,-36 0,9-44,-44-9,0 97,0 18,0 8,0-17,36-9,-1-8,0-36,-8 35,8-35</inkml:trace>
  <inkml:trace contextRef="#ctx0" brushRef="#br0" timeOffset="41385.8457">21969 14896,'-26'62,"26"0,0 8,0-8,26-9,10-18,-1-35,-9 26,27-26,-18 0,-8-52,-27-1,0 9,0-9,0 0,0 9,-18 8,18 1</inkml:trace>
  <inkml:trace contextRef="#ctx0" brushRef="#br0" timeOffset="41791.079">22401 15266,'0'-52,"0"-1,0 9,0-9,0-9,36-9,-36 18,0 27,26 26,-26 18,35 52,-35-8,36 8,-1-17,-35-26,44-27,-44 35,53-35,-18 0,-8-44,-27 18,53-27,-53 0,0-9,0-9,0 10,0 25,-27 36,-8 44</inkml:trace>
  <inkml:trace contextRef="#ctx0" brushRef="#br0" timeOffset="41956.3861">22895 14975,'0'80,"0"-27,0-27,36 9,-1-35,-9 0</inkml:trace>
  <inkml:trace contextRef="#ctx0" brushRef="#br0" timeOffset="42753.2393">23345 14914,'0'0,"-26"-44,-10 44,-8 0,-9 17,0 36,27 0,26-9,0 9,18-9,52-9,27 1,0-36,-9 35,-26-35,-27 0</inkml:trace>
  <inkml:trace contextRef="#ctx0" brushRef="#br0" timeOffset="43104.1578">23760 15222,'-27'-44,"27"9,-53 9,53-10,0 1,0 0,0 8,27-8,8 35,-35 26,62 1,-27 26,0-18,-8 0,26-8,-18-27,-35 35,-27-35</inkml:trace>
  <inkml:trace contextRef="#ctx0" brushRef="#br0" timeOffset="43264.2095">23689 15187,'0'0,"35"-26,9 26,27-27,-9 27,8 0,-17-35,-26 35</inkml:trace>
  <inkml:trace contextRef="#ctx0" brushRef="#br0" timeOffset="43532.9053">24156 14870,'0'0,"-26"0,26 35,-35 35,35-8,0 9,0-10,44 10,0-27,9-9,0-35,-9 36,-9-36,0 0,-35-44</inkml:trace>
  <inkml:trace contextRef="#ctx0" brushRef="#br0" timeOffset="43689.9302">24227 15302,'-35'35,"35"0,0 9,26-44,9 0,1 0</inkml:trace>
  <inkml:trace contextRef="#ctx0" brushRef="#br0" timeOffset="44003.5035">24474 15205,'0'-27,"0"-8,0 9,0-10,0 1,0 0,0 8,0-8,26 35,10 26,-36 19,44 7,-44 1,35-9,-35-8,35-1,-35-9</inkml:trace>
  <inkml:trace contextRef="#ctx0" brushRef="#br0" timeOffset="44162.1406">24421 15222,'0'0,"79"0,-26-26,9 26,-9-35,-9 35,-9-27</inkml:trace>
  <inkml:trace contextRef="#ctx0" brushRef="#br0" timeOffset="44439.9736">24774 15020,'0'0,"0"35,-35 0,35 0,26-8,27-27,9 53,8-53,-26 0,9 0,-18-44,-35 17,27-8,-27 0,-18-18,-17 9,-36 44,10-36,-10 36,9 0,10 0,16 0</inkml:trace>
  <inkml:trace contextRef="#ctx0" brushRef="#br0" timeOffset="44603.9341">24439 14764,'97'-27,"-53"27,9 0,-18-35</inkml:trace>
  <inkml:trace contextRef="#ctx0" brushRef="#br0" timeOffset="45002.0499">22578 14737,'0'0,"-18"0,-17 0,-18 0,26 0</inkml:trace>
  <inkml:trace contextRef="#ctx0" brushRef="#br0" timeOffset="45743.7355">25268 14473,'0'17,"26"72,27 43,-9 0,9 0,-18 1,-35-19,0-17,-26-17,-27-27,9 0,-9-53,18 26</inkml:trace>
  <inkml:trace contextRef="#ctx0" brushRef="#br0" timeOffset="67276.4776">8096 16281,'0'-27,"0"-26,0 9,0-9,0 9,0-26,36-10,-36 10,26 26,-26 8,35 36,1 71,-36 17,0-9,35-17,-35 9,26-18,-26-27,36-26,-36 35,35-35,-35-26</inkml:trace>
  <inkml:trace contextRef="#ctx0" brushRef="#br0" timeOffset="67448.1124">8114 16140,'0'0,"35"0,9-53,9 53,-9-27,9 27</inkml:trace>
  <inkml:trace contextRef="#ctx0" brushRef="#br0" timeOffset="67817.1504">8581 15893,'0'0,"0"-36,-44 36,9 0,0 27,35 8,-36 9,36 9,0-9,0 9,27-18,8 1,18-10,-9-26,27 0,-27 0,9 0,-18-18,-9-17,-26 0</inkml:trace>
  <inkml:trace contextRef="#ctx0" brushRef="#br0" timeOffset="68099.8845">8855 15893,'0'35,"35"0,-35 0,0 18,35-26,-35 8,27 0,-27 1,35-10</inkml:trace>
  <inkml:trace contextRef="#ctx0" brushRef="#br0" timeOffset="68468.6287">9084 15663,'0'0,"0"53,0 18,-35 8,-1-17,1-9,9-18,-10-35,36 35,-35-35,35-26,27 26,8 0,-9 0,10 0,17 26,-9-26,9 44,0-44,-9 0,-9 36,0-36</inkml:trace>
  <inkml:trace contextRef="#ctx0" brushRef="#br0" timeOffset="68760.3806">9375 16060,'44'0,"-9"0,-8 0,26-17,-18 17,0 0,-8 0</inkml:trace>
  <inkml:trace contextRef="#ctx0" brushRef="#br0" timeOffset="68970.0037">9613 15972,'0'44,"0"0,0-9,18-35</inkml:trace>
  <inkml:trace contextRef="#ctx0" brushRef="#br0" timeOffset="69181.4319">9613 15937,'0'61,"18"-61,-18 53,53-53,-18 27,-9-27,-26 35,-17-35,-36 0,0 0,9 0,9 0</inkml:trace>
  <inkml:trace contextRef="#ctx0" brushRef="#br0" timeOffset="70563.4883">10239 15857,'-35'0,"35"44,0 1,0 43,0 9,27-18,-27-8,35-10,-35-8,0-17,-44-80,8-9,36-9,-35-18,35-25,0-10,0 0,62 36,-9 26,-27 53,10 0,16 44,-52 18,0 26,0 9,-61 18,25-36,10-8,-9-36,-1-35,63 0,8 0,-8 0,8 0,18 26,-18-26,-8 53,8-53,0 0,0 0,-8 0,8 0</inkml:trace>
  <inkml:trace contextRef="#ctx0" brushRef="#br0" timeOffset="70779.0673">10689 16007,'-17'0,"17"27,0-1,-36 27,36 0,0-9,27-9,-27 1,44-36,9 35,-9-35,9 0,0-44,-27 9</inkml:trace>
  <inkml:trace contextRef="#ctx0" brushRef="#br0" timeOffset="70935.9607">10716 16148,'44'0,"17"0,10-44,-36 9</inkml:trace>
  <inkml:trace contextRef="#ctx0" brushRef="#br0" timeOffset="71086.474">10751 15937,'0'-27,"26"27,18-35,9 35,0 0</inkml:trace>
  <inkml:trace contextRef="#ctx0" brushRef="#br0" timeOffset="71424.9854">11236 15928,'0'0,"0"-35,-26 35,-1 0,-8 0,-1 53,1 17,35-8,0 52,0-61,62-17,0-1,26-35,-26 0,8 0,-35 0,-8-26</inkml:trace>
  <inkml:trace contextRef="#ctx0" brushRef="#br0" timeOffset="71715.6023">11465 16051,'0'0,"-53"44,53 27,0-27,0 9,71 9,-18-62,26 35,-8-35,-27-35,-9 0,-35-18,0 8,-26-78,-36 79,9 9,-9 35,9 0,9 61,9-17,35 9,-35-9,35 9,26-17,18-36,9 35</inkml:trace>
  <inkml:trace contextRef="#ctx0" brushRef="#br0" timeOffset="72157.9898">11853 16281,'0'-27,"-26"-8,26 8,0-25,0-1,0 9,26-9,1 114,-27 1,35 9,0-45,1-26,8 35,9-35,-9 0,-9-26,-35-1,35-8,-35-18,0 9,-26-9,-9 0,35 9,-45 44,45 18,0 52,36-17,-1-26</inkml:trace>
  <inkml:trace contextRef="#ctx0" brushRef="#br0" timeOffset="72384.5437">12400 15875,'0'0,"0"53,0 35,0-26,0 8,27-26,-27-8,53-1,-18-35,-9 0</inkml:trace>
  <inkml:trace contextRef="#ctx0" brushRef="#br0" timeOffset="72574.3407">12612 15760,'0'53,"0"18,0 26,0 0,0-27,0-8,35-9,-35-18,27-35,-27-61</inkml:trace>
  <inkml:trace contextRef="#ctx0" brushRef="#br0" timeOffset="72743.9556">12259 16131,'0'0,"71"0,8 0,9 0,-26 0,8-27,-25 27,-10-44</inkml:trace>
  <inkml:trace contextRef="#ctx0" brushRef="#br0" timeOffset="72992.5958">12859 15910,'0'0,"0"53,-27 0,27-9,0 9,0 0,44-27,-8 10,8-36,9 35,-9-35,-9 0,0-62</inkml:trace>
  <inkml:trace contextRef="#ctx0" brushRef="#br0" timeOffset="73155.9703">12850 16095,'0'36,"62"-36,-18 0,9 0,-9 0,-9-44,-35 17</inkml:trace>
  <inkml:trace contextRef="#ctx0" brushRef="#br0" timeOffset="73298.4635">12859 15981,'53'0,"-9"-27,26 27,-8-44,26 9</inkml:trace>
  <inkml:trace contextRef="#ctx0" brushRef="#br0" timeOffset="74019.9635">13564 15840,'0'0,"-53"0,0 0,9 0,9 26,35 9,-53-8,53 26,0 0,0-9,0-9,44 0,9 1,-9-36,9 0,-18 26,-8-26</inkml:trace>
  <inkml:trace contextRef="#ctx0" brushRef="#br0" timeOffset="74214.375">13767 15937,'0'26,"0"9,0 18,0-9,0 27,0-27,0-9,35 1,-35-1,45-35</inkml:trace>
  <inkml:trace contextRef="#ctx0" brushRef="#br0" timeOffset="74658.3524">14023 16263,'0'-44,"26"0,-26-9,0 0,0-9,0-8,-26 8,26 9,0 97,0 9,0-26,26-27,27 35,-9-35,-44-44,53 44,-53-62,36 62,-36 26,0 36,0 9,0-10,0-8,0-17,44-36,-44 26,70-26,-43 0,-27-53</inkml:trace>
  <inkml:trace contextRef="#ctx0" brushRef="#br0" timeOffset="74862.6021">14490 15901,'0'0,"-35"62,35-9,0 9,0-9,0 0,27-27,-1 9,27-35,0 0,-9 0,9 0,-18-26,-35-1</inkml:trace>
  <inkml:trace contextRef="#ctx0" brushRef="#br0" timeOffset="75023.9589">14517 16060,'0'0,"0"35,62-35,-1 0,-8 0,0 0,-26-35</inkml:trace>
  <inkml:trace contextRef="#ctx0" brushRef="#br0" timeOffset="75182.1063">14508 15928,'18'0,"17"-35,18 35,9-36,8 36</inkml:trace>
  <inkml:trace contextRef="#ctx0" brushRef="#br0" timeOffset="75593.9362">14905 16210,'0'35,"0"-79,35 0,-35-26,0 8,53-9,-53 27,35 44,-35 71,27-1,-27-26,53-8,-18-1,-9-35,10 26,-1-26,0 0,9 0,-44-35,0 0,0 0,0-9,0-27,-17 27,17 9,-36 35</inkml:trace>
  <inkml:trace contextRef="#ctx0" brushRef="#br0" timeOffset="75795.8354">15540 15937,'0'26,"0"27,0-9,0 9,0 0,0-27,0 10,26-36</inkml:trace>
  <inkml:trace contextRef="#ctx0" brushRef="#br0" timeOffset="75992.4561">15363 15893,'0'0,"27"0,8 26,45-26,-1 0,9 0,-26 0,8 0,-25 0,-10-26</inkml:trace>
  <inkml:trace contextRef="#ctx0" brushRef="#br0" timeOffset="76275.9298">15796 16060,'0'0,"0"35,0 18,35-17,18-36,17 44,-8-44,-9 0,-27 0,10-27,-36 1,0-9,0-18,0-9,0 9,-53 18,-18 35,-8 0,-18 0,9 26,44 27,8 9,36-9,0 0</inkml:trace>
  <inkml:trace contextRef="#ctx0" brushRef="#br0" timeOffset="76965.9864">13899 15690,'0'-27,"-26"27</inkml:trace>
  <inkml:trace contextRef="#ctx0" brushRef="#br0" timeOffset="87000.5124">8026 17154,'0'0,"0"-27,0 1,0-9,-18-36,18 9,0-8,0 8,0 9,0 27,0-10,18 36,17 0,-35 89,53 8,-18-27,-35-8,62-27,-27-35,0 35,-8-35,-27-44,53 0,-53-9,0 0,0-8,0-10,0 27,-27-9,27 97,0 0,27 9</inkml:trace>
  <inkml:trace contextRef="#ctx0" brushRef="#br0" timeOffset="87480.4319">8520 16986,'0'-17,"0"-19,0-17,0-8,0-10,26 9,-26 27,44 35,-44-35,71 35,-45 26,9 45,1-9,-36 8,53-8,-53-9,26-27,-26 10,35-36</inkml:trace>
  <inkml:trace contextRef="#ctx0" brushRef="#br0" timeOffset="87661.0983">8502 16951,'44'0,"0"0,9-35,-9 35,9-36,0 36,-9-44,-9 44</inkml:trace>
  <inkml:trace contextRef="#ctx0" brushRef="#br0" timeOffset="88057.9534">9058 16872,'0'0,"0"-18,26 18,-26-35,0-18,0 9,-18 44,18-36,-70 36,35 0,-10 0,10 53,35 0,-53 0,53-9,0 9,62-18,70-8,-17 8,-62-35,-9 0,-44-26,35-1,-35-8</inkml:trace>
  <inkml:trace contextRef="#ctx0" brushRef="#br0" timeOffset="88269.1424">9357 16704,'0'35,"0"18,0 0,0-9,27 9,-27-9,53-8,-18 16,-8-52,-27-26</inkml:trace>
  <inkml:trace contextRef="#ctx0" brushRef="#br0" timeOffset="88628.094">9569 16572,'0'35,"-26"36,26-10,-53 10,53-27,-62-9,27 1,-1-36,10 0,26-27,0-8,18 35,17 0,0 0,0 44,-8-9,8 0,18-8,-9-27,9 35,0-35,-27 0,10 0,-36-26,35 26</inkml:trace>
  <inkml:trace contextRef="#ctx0" brushRef="#br0" timeOffset="89017.8812">9887 16889,'61'0,"-25"0,-10 0,9 0,1 0,17 0,-53-26</inkml:trace>
  <inkml:trace contextRef="#ctx0" brushRef="#br0" timeOffset="89227.5487">10107 16828,'0'26,"0"27,27-53,-27 35,26-35</inkml:trace>
  <inkml:trace contextRef="#ctx0" brushRef="#br0" timeOffset="89482.2364">10107 16801,'-35'0,"35"27,44 17,-18-44,27 53,-17-53,-1 0,-35 35,-27-35,27 26,-35-26,0 36</inkml:trace>
  <inkml:trace contextRef="#ctx0" brushRef="#br0" timeOffset="91244.8434">10716 17092,'0'-26,"0"-27,0-9,0-9,0 10,0 8,0 17,26 63,-26 44,53-10,-27 10,10-27,17-44,-9 35,-9-35,0 0,-35-44,36 18,-36-10,0-17,0 9,-27-9,27 0,-35 9,35 9,44 35,-44 27</inkml:trace>
  <inkml:trace contextRef="#ctx0" brushRef="#br0" timeOffset="91536.4864">11245 16889,'0'0,"0"-35,0 0,0-18,26 9,-26-9,53 17,-26 36,8 80,-35-1,0 1,0-10,0-26,35-8</inkml:trace>
  <inkml:trace contextRef="#ctx0" brushRef="#br0" timeOffset="91716.3677">11130 16925,'71'0,"17"-27,9-8,0 8,-9 27,-44-35,-9 35</inkml:trace>
  <inkml:trace contextRef="#ctx0" brushRef="#br0" timeOffset="91987.1167">11695 16766,'0'0,"0"26,-36 10,36-10,0 27,62 0,0-27,17-26,9 36,-8-36,-27-27,-18 1,-35-10,0 1,-27 0,-43-9,-9 8,-1 36,10-35,17 35,9 0,8 0</inkml:trace>
  <inkml:trace contextRef="#ctx0" brushRef="#br0" timeOffset="92182.5187">11015 16554,'45'0,"16"-35,19 35,26 0,-9 0</inkml:trace>
  <inkml:trace contextRef="#ctx0" brushRef="#br0" timeOffset="93217.0984">12744 16651,'-44'0,"9"0,8-35,-8 35,-18 0,9 44,9 18,35 26,0-9,0 18,44-26,18-18,17-9,9-44,-26 35,-9-35,0 0,-9-62,-9 18</inkml:trace>
  <inkml:trace contextRef="#ctx0" brushRef="#br0" timeOffset="93410.9634">13106 16633,'0'0,"0"80,0-1,35-17,-35 9,35-10,-35-8,44 0,-44-26,36-27</inkml:trace>
  <inkml:trace contextRef="#ctx0" brushRef="#br0" timeOffset="93598.9331">13335 16686,'0'36,"0"52,0 9,35 0,-35-9,36-26,-36-9,35-53,-35 35,0-79</inkml:trace>
  <inkml:trace contextRef="#ctx0" brushRef="#br0" timeOffset="93770.069">12982 16969,'62'0,"0"0,17-36,9 36,-8-35,-10 35,-26 0,-8-35,-1 35</inkml:trace>
  <inkml:trace contextRef="#ctx0" brushRef="#br0" timeOffset="93996.3737">13714 16704,'0'0,"-35"18,35 17,-53 18,53-9,0 9,0 0,62-9,-18-9,26-35,-8 0,-27 0,18 0,-53-53</inkml:trace>
  <inkml:trace contextRef="#ctx0" brushRef="#br0" timeOffset="94146.5045">13626 16925,'62'0,"-18"0,26 0,-8-27,-9 27</inkml:trace>
  <inkml:trace contextRef="#ctx0" brushRef="#br0" timeOffset="94304.1816">13644 16730,'0'0,"44"-26,0 26,44-35,-26 35</inkml:trace>
  <inkml:trace contextRef="#ctx0" brushRef="#br0" timeOffset="94670.6455">14049 16660,'-26'35,"26"-8,-35 26,35 0,0-9,0 9,26-1,9-25,18-27,9 0,-9 0,-9 0,-9-35,1-1,-36 1,0 0,0 8,-62-8,0 35,-8 0,25 0,45 27,36-27,34 0,-8 0,-9 0,0 0,-27-27,10 27,-36-35</inkml:trace>
  <inkml:trace contextRef="#ctx0" brushRef="#br0" timeOffset="94940.4428">14517 16739,'-44'53,"44"0,0-26,26 8,36 0,17-35,9 0,-26 0,9 0,-27-44,-9 9,-35-9,0-9,-35-9,-53-9,8 36,-8 35,26 27,9 26,27 26,26 9,0-26</inkml:trace>
  <inkml:trace contextRef="#ctx0" brushRef="#br0" timeOffset="106717.9727">8061 17771,'0'27,"0"8,0 18,0-9,0 9,0 0,35-27,-35 10,0-63,-26 27,-9-62,8 27,-8-18,35-9,-35-17,35-9,0 26,61 27,-34 35,8 0,0 0,1 44,-10 18,-26 17,35 9,-35-26,-35 8,0-25,-18-10,18-35,8 0,-8 0,35-53,0 18,26 35,36 0,-27 0,1 0,-36 26,44-26,9 0,-1 0,10-26</inkml:trace>
  <inkml:trace contextRef="#ctx0" brushRef="#br0" timeOffset="107123.7806">8608 17612,'0'0,"-27"0,27-35,-26 35,26-35,-35 61,35 27,-36 9,36-9,0-18,0-8,62-27,0 0,17 0,9 0,-26 0,-27 0,-35 35,0 0,-44 0,-17-8,-10-27,9 35,9-35,27 0,-9 0,70-44,35 18,-8-10</inkml:trace>
  <inkml:trace contextRef="#ctx0" brushRef="#br0" timeOffset="107342.1942">8952 17542,'0'0,"0"26,0 45,17-27,-17-9,53 1,-53-10,36-26,-36 53,26-53</inkml:trace>
  <inkml:trace contextRef="#ctx0" brushRef="#br0" timeOffset="107521.8758">8749 17657,'26'0,"18"-27,27 27,8-35,10 35,-28-35,-8 35,-17 0</inkml:trace>
  <inkml:trace contextRef="#ctx0" brushRef="#br0" timeOffset="107947.4841">9340 17736,'26'0,"45"0,-27-27,9 27,0 0,-9 0,-9 0,18 0,-53-35</inkml:trace>
  <inkml:trace contextRef="#ctx0" brushRef="#br0" timeOffset="108136.2477">9693 17612,'0'27,"0"-1,0 10,26-36,-26 35,26-35,10 0,-36-44</inkml:trace>
  <inkml:trace contextRef="#ctx0" brushRef="#br0" timeOffset="108362.7083">9693 17542,'0'26,"26"-26,0 36,10-36,34 35,-70-9,0 10,-26-36,-9 0,-1 0,36-27</inkml:trace>
  <inkml:trace contextRef="#ctx0" brushRef="#br0" timeOffset="109797.9343">10416 17577,'0'62,"0"0,0 8,0-8,26 8,-26-25,36-10,-36-79,-27 0,27-9,-35-9,35-26,0 8,0-17,0 9,62 44,-27 44,-9 0,27 53,-53 26,0 10,0-10,0 9,-44-26,0-9,9-27,-1-26,10 0,26-35,18-18,35 53,-1 0,-25 27,26-27,-18 35,-8-35,8 0,0 0,18 0,-9 0,-9-44</inkml:trace>
  <inkml:trace contextRef="#ctx0" brushRef="#br0" timeOffset="110016.2671">10883 17612,'0'0,"0"27,-35 17,35 9,0-9,0 9,26-18,10 0,-10-35,9 27,18-27,-9 0,-8-35,-1-1,-35 1,0 0</inkml:trace>
  <inkml:trace contextRef="#ctx0" brushRef="#br0" timeOffset="110174.9569">10866 17815,'0'0,"26"0,18 0,-9-35,1 35,-36-53</inkml:trace>
  <inkml:trace contextRef="#ctx0" brushRef="#br0" timeOffset="110330.9901">10883 17648,'44'-36,"0"1,9 35,-17 0</inkml:trace>
  <inkml:trace contextRef="#ctx0" brushRef="#br0" timeOffset="110728.5192">11518 17480,'0'0,"-44"-53,18 53,-27 0,17 0,10 0,-9 44,35-8,0-10,0 9,26 1,18-36,27 44,-9-44,-10 0,-7 35,-10 18,-35-18,0-8,-35 8,-18 0,0-35,9 0,-9 0,17 0,-8 0,44-26,18 26,35-53,-18 53</inkml:trace>
  <inkml:trace contextRef="#ctx0" brushRef="#br0" timeOffset="110994.0187">11730 17542,'0'0,"-35"0,35 44,-36 9,36-9,0 9,27-18,8-8,-8 8,25-35,1 35,-9-35,9 0,-17-26,-10-27,-26 26</inkml:trace>
  <inkml:trace contextRef="#ctx0" brushRef="#br0" timeOffset="111148.4161">11695 17754,'26'0,"1"0,25-45,-16 45,-10-35</inkml:trace>
  <inkml:trace contextRef="#ctx0" brushRef="#br0" timeOffset="111298.9964">11730 17577,'0'-35,"35"35,0-27,18 27</inkml:trace>
  <inkml:trace contextRef="#ctx0" brushRef="#br0" timeOffset="111501.1958">12215 17533,'0'0,"0"35,0 18,35-26,-35 8,44 0,-44 1,36-36,-36 26,35-26,-35-35,-62 35</inkml:trace>
  <inkml:trace contextRef="#ctx0" brushRef="#br0" timeOffset="111666.5671">12003 17498,'44'0,"27"-36,26 36,18-70,-18 43,-27 27,-43-35</inkml:trace>
  <inkml:trace contextRef="#ctx0" brushRef="#br0" timeOffset="312566.1594">7973 18821,'0'0,"0"-36</inkml:trace>
  <inkml:trace contextRef="#ctx0" brushRef="#br0" timeOffset="313070.6876">7946 18556,'0'88,"0"-17,0-9,0 8,0-17,0-26,0 8,0-79,0 0,0-27,0 9,0-8,0-10,0 1,0 8,0 19,0 25,27-8,-1 35,10 0,-1 0,0 0,-8 26,-27 1</inkml:trace>
  <inkml:trace contextRef="#ctx0" brushRef="#br0" timeOffset="313287.9113">7858 18882,'44'0,"9"-44,-9 9,27-9,-36 9,-35-1,27 36</inkml:trace>
  <inkml:trace contextRef="#ctx0" brushRef="#br0" timeOffset="313534.2203">8229 18591,'0'0,"0"53,0 0,0 0,0-9,0-8,0-1,0 0</inkml:trace>
  <inkml:trace contextRef="#ctx0" brushRef="#br0" timeOffset="313940.6284">8378 18927,'0'-18,"0"-17,0-1,-17-17,17 9,0-9,0-8,0 8,17 53,19 26,-36 36,53 8,-53-8,61-26,-8-36,0 35,-9-35,-8 0,-1-44,-9 0,-26-27,0 9,0-8,0 8,0-9,-17 19,17 25,-53 27,0 0</inkml:trace>
  <inkml:trace contextRef="#ctx0" brushRef="#br0" timeOffset="314186.5552">8273 18256</inkml:trace>
  <inkml:trace contextRef="#ctx0" brushRef="#br0" timeOffset="315002.7246">9049 18618,'0'-27,"44"27,-9 0,0 0,-8 0,8 0,18 0,-26 0,-27-53</inkml:trace>
  <inkml:trace contextRef="#ctx0" brushRef="#br0" timeOffset="315198.2844">9287 18512,'0'18,"0"35</inkml:trace>
  <inkml:trace contextRef="#ctx0" brushRef="#br0" timeOffset="315444.4801">9287 18477,'0'35,"35"0,0-35,-35 36,36-36,-36 35,-27-35,-8 26,9-26,-10 0,36-35</inkml:trace>
  <inkml:trace contextRef="#ctx0" brushRef="#br0" timeOffset="317408.6666">9834 18538,'0'27,"35"26,-35-9,53 9,-18 0,-8-27,-27 10,35-36,-35 35,-27-79,1 8,-27-8,0-9,9-8,9-28,-1 10,36-18,0 9,0 26,0 9,62 18,-18 35,27 0,-9 0,-27 44</inkml:trace>
  <inkml:trace contextRef="#ctx0" brushRef="#br0" timeOffset="317597.2436">9851 18697,'53'0,"9"-26,9 26,-19 0,-52-27,45 27</inkml:trace>
  <inkml:trace contextRef="#ctx0" brushRef="#br0" timeOffset="317812.4324">10433 18574,'-26'0,"26"44,0-18,0 10,0-1,0 18,44-53,-44 26,35-26</inkml:trace>
  <inkml:trace contextRef="#ctx0" brushRef="#br0" timeOffset="318227.6976">10716 18865,'-27'0,"27"-27,-35-8,35 9,0-27,-27-18,27 9,0-8,0 43,18 27,35 18,-18 53,-8-10,8 10,0-36,1-8,-10-27,9 0,18 0,-53-36,0-17,0-8,0-10,0 9,-26-8,26 8,-36 27,36 79,0 0</inkml:trace>
  <inkml:trace contextRef="#ctx0" brushRef="#br0" timeOffset="318548.1025">11271 18697,'0'0,"0"-26,0-1,-35-8,35-18,0 9,0-27,0 10,0-10,0 36,26 35,19 26,-10 45,0 8,-35-17,44 26,9-53,-53-8</inkml:trace>
  <inkml:trace contextRef="#ctx0" brushRef="#br0" timeOffset="318728.7239">11201 18662,'0'-18,"26"-17,27 0,-9-1,9 36,-9-44,9 44,0 0,-9-35,-9 35</inkml:trace>
  <inkml:trace contextRef="#ctx0" brushRef="#br0" timeOffset="319013.1457">11677 18362,'0'53,"0"18,0-27,0 9,-27-18,27-9,0 10,27-36,-1 0,27 0,0 0,-9-27,-8 27,-36-44,53 44,-53-35,0-1</inkml:trace>
  <inkml:trace contextRef="#ctx0" brushRef="#br0" timeOffset="319200.5605">12056 18344,'0'0,"0"53,0 18,0-27,0 9,0-18,27-35,-27 44,53-44,-18 0,0-17</inkml:trace>
  <inkml:trace contextRef="#ctx0" brushRef="#br0" timeOffset="319530.7336">12233 18380,'-18'-36,"36"-16,34 52,10-45,-9 45,0 0,-26 0,-27 18,0 17,0 18,-71-9,18 27,27-27,26 9,0-18,0 0,0-8,17-27,-17 35,71-35,-36 0,-8 0,8 0,0 0,0-26,-8 26,-27-44</inkml:trace>
  <inkml:trace contextRef="#ctx0" brushRef="#br0" timeOffset="319876.0624">12744 18635,'0'0,"0"-26,0-45,-18 45,18-27,0 0,0 9,0-9,0 0,36 53,-36-26,35 26,-35 17,53 36,-53 18,26-9,-26 8,0-8,36-9,-36-27,0 10</inkml:trace>
  <inkml:trace contextRef="#ctx0" brushRef="#br0" timeOffset="320059.6516">12691 18574,'0'-36,"27"36,17-44,26 44,-8-35,-9 35,0 0,-9-35,-9 35</inkml:trace>
  <inkml:trace contextRef="#ctx0" brushRef="#br0" timeOffset="320482.2998">13141 18530,'0'0,"0"53,35-1,-35-25,36-27,-36 35,35-35,-35-44,0 0,-62-9,27 9,8-9,27-17,-35 8,35-18,0 10,44 8,-17 27,8 35,18 0,-27 70,-26 1,0-9,0 8,-35-26,0 9,35-17,-53-36,53 26,44 27,9-53,-9 35,9-35,0 0,-9 0,9 0,-18-26</inkml:trace>
  <inkml:trace contextRef="#ctx0" brushRef="#br0" timeOffset="321060.8268">11950 18124,'-17'0,"34"0</inkml:trace>
  <inkml:trace contextRef="#ctx0" brushRef="#br0" timeOffset="321796.3386">10380 18309</inkml:trace>
  <inkml:trace contextRef="#ctx0" brushRef="#br0" timeOffset="333998.3808">16872 10707,'-27'0,"80"0,0-35,9 35,8-36,10 36,-1 0,-8-35,-19 35,-25 0,-98 0,-26 26,-8 10,25-1,1-9,8-26,27 53,9-53,105 0,19 0,8-44,0 44,0-26,-9 26,-26 0,-27 0,-62 0,-8 0,-9 0,-44 17,8-17,1 53,-9-53,26 53,9-53,53 27,62-27,53-18,17-17,44 0,-26 35,-35-53,-27 53,-44 0,-114 0,-27 0,-18 44,-17-9,-1 0,19-8,26 8,43-35,45 35,36-35,52-26,44-9,27 8,-9-26,-18 53,-35-53,-26 53,-133 0,-35 0,-18 62,-17-27,-18 9,18 9,35-17,44-36,53 26,62-26,35-18,70-35,1 1,-27 7,-9 10,-26 35,-62 0</inkml:trace>
  <inkml:trace contextRef="#ctx0" brushRef="#br0" timeOffset="336744.9739">17754 10813,'-565'150,"1130"-300,-1183 326,698-176,34-18,36-17,-18 0,-17 35,-18-35,-44 35,-115 26,-17-26,-18 53,-9-27,-9 10,1-1,34-35,27 35,142-35,43-26,0-10,-17 1,8 35,-43-26,-19 26,-25 0,-89 0,-18 0,-26 17,0-17,9 36,9-36,8 35,45-35,79 0,35 0,26-27,1-8,0 35,-36-44,-26 44,-18 0,-61 0,-27 0,-26 0,-18 35,-9 1,26-1,1-35,26 53,159-97,9-9,17 9,-18-27,-25 27,-45 44,-9-53,-88 53,-17 0,-10 0,-17 27,-26-1,26 27,17-18,27-35,53 36,89-98,16 9,10 9,-18 9,-26 35,-45-53,-44 53,-34 0,-28 0,-26 26,9 9,0 1,9-10,26-26,27 0,35 35,79-70,18 0,18-18,-18 18,0 8,-44 27,-53-35,-44 35,-18 0,-17 0,8 0,-8 26,-9-26,8 27,27-27,27 0,132 0,8-53,1 18,-18-1,-26 10,-45 26,-26-35,-35 35,-36 0,10 26,-28 1,10 8,-18 0,9 0,44-35,8 27,63-27,35-18,43 18,-8-53,-35 53,-9-53,-79 53,-36 0,-44 27,9 8,0 18,18-9,-9 9,43-9,10-9,62-35,17 0,44 0,-9-53,1 18,8 35,-44-53,-115 53,-8 27,-9 43,26-8,27-27,79-35,-18 0,10-44,-1 0,-35 9,35 35,-61 26,-10 18,1-8,9-1,43-35,19-62,-1 18,-35 9,35 35,-35-53,-26 53,-10 0,1 44,9 0,-10 9,36-18,0 1,0-10,36-26,17 0,0-53,8 0,-8 9,-18-9,-35 0,0 27,0-9,-26 35,-9 0,-80 52,45 37,-10-10,27-8,53-27,-26-9,26 18,35-53,18 0,0 0,-9-44,9 8,-18 1,-35-9,0-9,0 9,-26-9,-10 53,1 0,-9 0,-9 53,-9 0,27 0,35-9,-35-9,35 18,44-53,53 0,-44-26,-9-10,-9 1,1 9,-36-10,0 1,0 0,-62 35,18 0,-9 44,-18 9,27 9,9 8,35-26,0-8,0-1,44-35,0 0,27 0,-10-44,-8 0,-17 8,-36-17,26 9,-26-9,-53-26,18 79,0 0,-10 0,-7 53,7 0,10-9,35-9,-35 1,35-1,44-35,0 0,27 0,-10 0,10-44,8 8,9-8,-8 9,-1-53,-79 61,-17 27,-36 0,-18 18,-8 53,17-10,9 10,53-18,0-27,106 10,9-36,-1-45,-26 19,-43-27,-10 0,-35-26,-44 44,17 8</inkml:trace>
  <inkml:trace contextRef="#ctx0" brushRef="#br0" timeOffset="346560.2857">26723 7567,'-27'0,"-8"0,9 0,-10 35,1-35,0 36,61-63,10-8,-63 35,-8 0,61 0,-52 0,-18 44,44-9,0-8,17-27,36-18,-17-17,-36 0,-27 35,-26 0,53 26,-26-26,26 35,0-8,35-27,-35-36,35 36,-35-35,-26 35,-18 27,9 17,79-44,-18 0,-26-18,35 18,-35-35,0 0,-26 35,-1 26,27 9,-35-35,35 44,27-44,-1 0,9-35,1 0,-1 0,-62 35,27 26,-35-26,62 0,8-26,-35-10,-27 63,54-54,-1 27,10-26,-1 26,-79 17,9 19,-10-1,81-35,-1-26,18-27,-53 26,35 27,-79 18,-9 17,80-35,-27-26</inkml:trace>
  <inkml:trace contextRef="#ctx0" brushRef="#br0" timeOffset="348992.8496">25973 11624,'18'0,"17"0,18 0,-9 0,-9 0,-35-26,36 26,-36-53</inkml:trace>
  <inkml:trace contextRef="#ctx0" brushRef="#br0" timeOffset="349202.4532">26203 11509,'0'27,"0"8,0 0</inkml:trace>
  <inkml:trace contextRef="#ctx0" brushRef="#br0" timeOffset="349488.3616">26229 11509,'-26'0,"26"27,0 8,35-35,0 0,-35 35,-26-8,-1 8,27 0</inkml:trace>
  <inkml:trace contextRef="#ctx0" brushRef="#br0" timeOffset="350293.1484">26511 11412,'44'-35,"9"35,-9 0,27-26,-9 26,8 0,-26-36,-8 36</inkml:trace>
  <inkml:trace contextRef="#ctx0" brushRef="#br0" timeOffset="350600.2036">26705 11377,'36'229,"-36"-167,0 9,0-10,0-8,0-17,-27-10,-8-26,0 0,8-35,-8 0,0-1,-10 1,98 35</inkml:trace>
  <inkml:trace contextRef="#ctx0" brushRef="#br0" timeOffset="351006.6939">26943 11686,'0'-27,"0"1,-35-9,35-1,0-17,0 27,0-9,0-1,44 36,-8 0,-36 27,44 26,-44 8,53-8,-53-9,52-8,-25 17,-45-53,-17 0</inkml:trace>
  <inkml:trace contextRef="#ctx0" brushRef="#br0" timeOffset="351154.5476">26935 11677,'35'0,"0"-35,-8 35,8-27,18 27,-53-35</inkml:trace>
  <inkml:trace contextRef="#ctx0" brushRef="#br0" timeOffset="351582.8255">27296 11633,'0'-18,"0"-17,0-18,0 27,0-10,0 1,0 0,18 35,35 44,-53 9,53-9,-27-44,9 53,1-53,-1 0,-9 0,-26-27,0-8,0-9,0-9,0 0,0 9,0-9,-17 18,17 61</inkml:trace>
  <inkml:trace contextRef="#ctx0" brushRef="#br0" timeOffset="351853.2765">27817 11333,'-27'0,"-8"0,35 26,-53 1,53 26,0 0,0-9,0-9,62 0,-9-35,-9 27,9-27,-18 0,9-35,-44-1</inkml:trace>
  <inkml:trace contextRef="#ctx0" brushRef="#br0" timeOffset="352003.8073">27755 11456,'62'0,"-1"-44,-8 44</inkml:trace>
  <inkml:trace contextRef="#ctx0" brushRef="#br0" timeOffset="352152.3326">27755 11262,'0'0,"26"0,18-26,27 26</inkml:trace>
  <inkml:trace contextRef="#ctx0" brushRef="#br0" timeOffset="352363.1297">28213 11359,'0'27,"0"8,0 0,-26 1,26 8,35-9,1-35,-1 0,18 0,-27 0,27-26,-18 26,-8-36</inkml:trace>
  <inkml:trace contextRef="#ctx0" brushRef="#br0" timeOffset="352714.2162">28584 11518,'-35'53,"35"-18,26-61,-26-9,0-9,0-9,0 17,0-8,0-9,0 0,35 27,-8 26,-27 18,35 35,-35 8,35 72,-35-81,0 1,36-26,-36 8,26-35</inkml:trace>
  <inkml:trace contextRef="#ctx0" brushRef="#br0" timeOffset="352872.6079">28469 11536,'0'0,"35"0,18 0,27-35,8-1,-9 36,-26-53</inkml:trace>
  <inkml:trace contextRef="#ctx0" brushRef="#br0" timeOffset="353315.2654">28998 11633,'0'0,"18"-35,-18-1,35-17,-35 9,0-9,0 9,0-9,-26 0,26 27,0 44,0 17,0 0,26 0,10-35,-1 0,-9 0,10 0,-1-44,0 9,-35 0,27 35,-27 62,0-1,0 10,0-18,0-9,0-9,52 0,-16-35,8-44</inkml:trace>
  <inkml:trace contextRef="#ctx0" brushRef="#br0" timeOffset="353527.4566">29554 11245,'-44'26,"44"10,-53 16,53 10,0 9,0-10,26-8,10-26,8 8,9-35,0 0,-27 0,9-26</inkml:trace>
  <inkml:trace contextRef="#ctx0" brushRef="#br0" timeOffset="353682.9238">29528 11439,'0'0,"17"0,36 0,0-27,-9-8</inkml:trace>
  <inkml:trace contextRef="#ctx0" brushRef="#br0" timeOffset="353829.0775">29528 11359,'0'0,"0"-26,52 26,1-53</inkml:trace>
  <inkml:trace contextRef="#ctx0" brushRef="#br0" timeOffset="354282.6566">29933 11589,'0'-44,"0"8,0-8,0-9,0 9,0-9,0 0,0 27,0 44,44 35,-44 8,0-8,53 0,-53-9,44-9,9-35,-18 0,-35-44,36 0,-36-26,0 8,0-26,0 26,0 27,-27 35,27 26,0 10</inkml:trace>
  <inkml:trace contextRef="#ctx0" brushRef="#br0" timeOffset="354492.7926">30427 11165,'0'0,"0"71,0-18,0 0,0-9,0-9,0 0,0 10,35-45</inkml:trace>
  <inkml:trace contextRef="#ctx0" brushRef="#br0" timeOffset="354680.2779">30286 11201,'0'0,"44"0,18 0,17 0,-8 0,-10-36,-8 36,-17-35</inkml:trace>
  <inkml:trace contextRef="#ctx0" brushRef="#br0" timeOffset="354973.8056">30700 11139,'0'0,"-52"88,52-26,0 8,0-8,0 9,44-10,0-8,9-53,0 27,-27-27,9-18,-35-35,53-8,-53-28,0-8,-26 0,-9 27,8 34,-26 36,0 0,-9 27,27 26,35-9,-35 27,35-10</inkml:trace>
  <inkml:trace contextRef="#ctx0" brushRef="#br0" timeOffset="505640.43">21220 10504,'-27'0,"-8"0,35 35,-35-35,-18 27,9-27,44 35,-53-35,53 35,-36-35,36 44,-26 9,26 0,0-9,0-8,0-1,18-35,-18 44,0-9,35-35,-35 35,35 1,18-10,-27-26,10 35,-1-35,-35 36,44-36,-9 35,1-8,-1-27,-35 35,26-35,27 35,0-35,-53 35,44-35,-8 0,-1 0,0 27,-8-27,8 0,18 0,-9 35,9-35,-18 0,-8 0,-27-26,70 26,-70-27,53-8,-53 0,27-1,-27 10,0-9,35-18,-35 26,35 27,-35-35,0 0,35 35,-35-36,27-8,-27 9,0 0,0-1,-18 10,-17 26,35-35,-71-18,45 53,-9-62,-1 27,1 35,35-53,-44 53,44-27,-53 27,18-35,-27 35,-9-35,-8 35,0 0,8 0,18 0,80-35</inkml:trace>
  <inkml:trace contextRef="#ctx0" brushRef="#br0" timeOffset="506082.2818">21661 10548,'0'0,"0"-18,61 18,27-35,27 35,35 0,0-35,-18 35,-17 0,-36 0,-8 0,-45 0,-26-35</inkml:trace>
  <inkml:trace contextRef="#ctx0" brushRef="#br0" timeOffset="506369.2491">22595 10398,'0'53,"0"-18,0 1,0 25,0-25,27-36</inkml:trace>
  <inkml:trace contextRef="#ctx0" brushRef="#br0" timeOffset="506548.9226">22595 10442,'0'27,"27"26,-1-9,-26-9,-35-35,0 0,35-44</inkml:trace>
  <inkml:trace contextRef="#ctx0" brushRef="#br0" timeOffset="507280.8559">23063 10134,'0'17,"0"36,-18 0,18 9,0-9,18-9,17-9,18-35,-9 35,27-35,-27-26,9-9,-53 8,35-26,-35-9,0-8,-26 8,26 9,-36 53,36 27,0 17,0-9</inkml:trace>
  <inkml:trace contextRef="#ctx0" brushRef="#br0" timeOffset="507752.8394">23627 10160,'0'26,"-26"10,26 17,0-9,0 9,0-9,0-9,0 0,0-61,0-18,0-9,0 0,0-9,0-8,26 8,-26 9,53 18,-26 35,8-27,0 27,0 18,-35 17,0 18,-79 26,53-43,-10-36,1 35,35-9,0 27,27-17,8-36,-9 44,10-44,-1 0,0 0,-8 0,8 0</inkml:trace>
  <inkml:trace contextRef="#ctx0" brushRef="#br0" timeOffset="508157.9964">24104 10134,'0'0,"-36"0,1 17,0 18,8 18,-26 62,53-53,0 8,0-17,53-9,18-8,-9-36,-10 0,-16 0,-1 0,-35-44,26-1,-26-7,-17-1,-18 8,-1 10,1 35,9 0,61 0,0 27,0-27,-8 0,8 0,0 0,1 0,-10 0</inkml:trace>
  <inkml:trace contextRef="#ctx0" brushRef="#br0" timeOffset="508352.3612">24509 10283,'0'0,"-26"0,26 36,-35 17,35-9,0 9,26 0,-26-27,62 9,-27 1,0-36,-8 0,8 0</inkml:trace>
  <inkml:trace contextRef="#ctx0" brushRef="#br0" timeOffset="508494.6076">24500 10425,'0'0,"36"26,17-26,-9 0,9 0</inkml:trace>
  <inkml:trace contextRef="#ctx0" brushRef="#br0" timeOffset="508630.8156">24580 10328,'0'0,"-35"0,79 0,0 0</inkml:trace>
  <inkml:trace contextRef="#ctx0" brushRef="#br0" timeOffset="509064.7999">24968 10601,'0'0,"-27"-26,27-1,0-8,0-18,0 9,0-9,27 18,8-1,-35 80,27 9,-27-9,0 9,52 0,-16-26,-1 8,9-35,-9 0,1 0,-10-44,-26 0,0-27,0-8,0-1,0 10,0 35,35 35,-35 44</inkml:trace>
  <inkml:trace contextRef="#ctx0" brushRef="#br0" timeOffset="509253.2751">25576 10257,'0'26,"-35"27,35 18,-35-27,35 9,0-9,0-9,0-61,0-18</inkml:trace>
  <inkml:trace contextRef="#ctx0" brushRef="#br0" timeOffset="509416.3646">25409 10231,'53'0,"17"26,-8-26,9 0,-10 26,10-26,-9 0,-9 0</inkml:trace>
  <inkml:trace contextRef="#ctx0" brushRef="#br0" timeOffset="510197.3466">25912 10345,'0'27,"-27"8,27-9,-53 10,53-1,0 0,0-8,0 8,0 0,27-35,8 36,18-36,-27 0,-26-27</inkml:trace>
  <inkml:trace contextRef="#ctx0" brushRef="#br0" timeOffset="510362.333">25867 10460,'0'26,"45"-26,-10 36,9-36,9 0,-18 0</inkml:trace>
  <inkml:trace contextRef="#ctx0" brushRef="#br0" timeOffset="510513.3947">25956 10345,'35'0,"18"0,-9 0,9 0,-18 0,0 0</inkml:trace>
</inkml:ink>
</file>

<file path=ppt/ink/ink2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32:03.269"/>
    </inkml:context>
    <inkml:brush xml:id="br0">
      <inkml:brushProperty name="width" value="0.05292" units="cm"/>
      <inkml:brushProperty name="height" value="0.05292" units="cm"/>
      <inkml:brushProperty name="color" value="#FF0000"/>
    </inkml:brush>
  </inkml:definitions>
  <inkml:trace contextRef="#ctx0" brushRef="#br0">21175 4957,'18'0,"17"0,1 0,-1 0,-9 0,27 0,0 0,-9 0,9 0,-9 0,9 0,18 0,-27 0,9 0,9 0,26 0,9 0,-18-45,9 45,-8-35,-10 35,-26 0,-8 0,-1 0,-9 0,27 0,-17 0,8 0,9 0,0 0,-9 0,9 0,-1 0,-25 0,8-26,18 26,-9 0,9 0,0 0,-9 0,-9 0,18 0,-9 0,-8 0,-1 0,-9 0,10 0,-1 0,0 0,-8 0,8 0,0 0,1 0,-10 0,27 0,0 0,-9 0,-9 0,1 0,-1 0,-9 0,10 0,-1 0,0 0,-8 0,8 0,0 0,0 0,-8 0,8 0,18 0,-27 17,10-17,-1 0,0 0,9 0,9 0,-17 0,-10 0,9 0,1 0,25 0,-25 0,-1 0,0 0,-8 0,8 0,0 0,0 0,-8 0,8 0,-35-17,53 17,-9-36,-8 36,-36-35,35 35,-35-35,35 35,-35-27,27-8,-27 0,0-18,0 9,0 9,0-1,0 10,0-9,0-1,0 1,0 9,0-27,0 0,0 9,0-9,0 17,0 10,-18-9,18-1,-35 1,35 9,0-27,-36 17,36 1,-35 35,35-26,-26 26,26-36,-36 36,-17-35,27 35,-9 0,-1-35,1 35,9 0,-27 0,53-27,-53 27,9 0,-9 0,18 0,8 0,-8 0,0 0,-1 0,10 0,-9 0,-1 0,1-35,8 35,-25 0,16 0,1 0,9 0,-10 0,-17 0,27 0,-9 0,-1 0,36 27,-53-27,9 0,9 0,0 0,8 0,-8-27,0 27,-1 0,10 0,-9 0,-1 0,1 0,9 0,-10 0,1 0,-18 0,9 0,9 0,0 0,8 0,-8 0,0 0,-18 0,9 0,-9 0,9 0,-9 0,17 0,1 0,9 0,-10 0,1 0,0 0,8 0,-8 0,0 0,0 0,8 0,-8 0,-18 0,9 0,-9 0,0 0,9 0,9 0,-1 0,10 0,-27 0,0 0,9 0,-9 0,18 27,-9-27,-27 0,36 0,8 0,-43 0,34 0,10 0,-9 0,-1 0,1 0,9 26,-10-26,1 35,0-35,8 0,27 53,-52-53,52 36,-53-36,53 26,-27-26,27 35,-35-35,0 36,-1-1,10 9,26-9,-35-35,35 35,0-8,-36-27,36 35,0 1,0 16,0-7,0-10,0 18,0-9,0-9,0 18,0-27,0 10,0-1,0 0,0 9,27-44,-27 53,35-53,-35 36,26-36,10 26,-1 9,-35 1,35-36,-8 35,26-35,0 0,-53 26,26-26,27 0</inkml:trace>
  <inkml:trace contextRef="#ctx0" brushRef="#br0" timeOffset="29357.9452">12841 5459,'0'44,"0"0,0 9,0-17,0-10,0 9,0 1,0-1,0-9,0 10,18-36,-18 35,0 0,0 9,0-8,0-1,0-9,0 27,0-17,35-1,-35-9,0 10,0-1,35-35,1 0,-10 0,27 0,-18 0,-8 0,8 0,18 0,-9 0,-9 0,1-27,-1 27,-9 0,10 0,16 0,-7 0,-10 0,0 0,0 0,-8 0,8 0,0 0,1 0,-10 0,45 0,-36 0,-9 0,10 0,17 0,-18 0,-9 0,10 0,-1 0,0 0,-8 0,43 0,-34 0,-10 0,9 0,1-35,-1 35,-9 0,45 0,-27 0,-9 0,18 0,-18 0,-8 0,8 0,0 0,1 0,-10 0,9 0,18 0,-9 0,9 0,9 0,-9 0,-18 0,9 0,-44-26,53 26,0 0,-9 0,9 0,0 0,-9 0,9 0,-18 0,-8 0,8 0,18 0,-26 0,8 0,18 0,-18 0,9 0,-9 0,1 0,8 0,9 0,-18 0,-9-36,10 36,17 0,-9 0,-9 0,0 0,1 0,8 0,9 0,-18 0,-9 0,10 0,16 0,-7 0,-10 0,0 0,0 0,10 0,7 0,-16 0,-10 0,9 0,18 0,-9 0,9 0,0 0,-26 27,8-27,0 0,1 0,-10 26,9-26,18 0,-9 0,-8 0,-1 36,0-36,-8 0,8 0,0 0,0 0,-8 35,8-35,0 0,-35-27,0-8,0 9,0-27,0 0,36 9,-36 8,0 1,0 0,0 8,0-8,0-18,0 27,0-10,0-16,0 16,0 10,0-27,0 18,0 8,-27 27,27-35,-35 35,0 0,8 0,-26 0,18 0,-9 0,-9 0,18 0,8 0,-8 0,0 0,-1 0,10-35,-9 35,-1 0,1 0,9 0,-10-36,1 36,0 0,8 0,-8 0,0-26,0 26,8 0,-8 0,0 0,-18 0,-9 0,27 0,-1 0,-8 0,-9 0,18 0,9-35,-10 35,1 0,0 0,-27 0,-8 0,43 0,-8 0,-1 0,1 0,9 0,-10 0,1 0,-9 0,-9 0,0 0,9-36,9 36,0 0,-1 0,-8 0,-9 0,18 0,9 0,-10 0,1 0,-9 0,-9 0,0 0,9 0,9 0,-1 0,1 0,9 0,-10 0,1 0,0 27,-27-27,9 0,-9 0,-8 0,43 0,-8 0,-18 0,9 0,9 0,-18 0,18 0,8 0,-8 0,0 0,-1 0,10-27,-9 27,-18 0,9 0,8 0,1 0,0 0,8 0,-26 0,18 0,9 0,-27 0,-18-35,45 35,-9 0,-1 0,1 0,9 0,-10 0,-17 0,27 0,-9 0,-1 0,-17 0,9 0,9 0,-18 0,27 0,-10 0,1 0,0 0,-9 26,-9-26,18 0,8 0,-8 0,0 0,35 36,-36-36,-8 0,9 35,0-35,8 27,-8-27,35 35,-35-35,35 35,-36-35,63 0</inkml:trace>
  <inkml:trace contextRef="#ctx0" brushRef="#br0" timeOffset="98191.5367">14764 5027,'0'27,"0"8,0 9,0 9,0-18,0-8,0 25,0 1,0-26,0 8,0 0,0 18,0-26,0 26,-27-18,27-9,0 10,0-1,0 0,0-8,0 8,0 0,0 1,0 8,0-9,0 0,0 0,0 10,0-10,27 18,-27-27,0 27,0 0,0-9,0-9,0 1,0-10,0 9,0 18,0-9,0-8,0-1,0 18,0-9,0-9,-27-35,27 36</inkml:trace>
  <inkml:trace contextRef="#ctx0" brushRef="#br0" timeOffset="100302.3298">14949 6447,'26'0,"10"0,-1 0,9 0,9 0,18 0,-10 0,-8 0,-9 0,-8 0,34 0,-43 0,8-26,0 26,9 0,27 0,-9-36,-10 36,1 0,-26 0,26 0,-18 0,9 0,-9 0,1 0,17-35,-27 35,9 0,18 0,-9 0,-8 0,-1 0,9 0,9 0,0 0,-27 0,10 0,-1 0,0 0,-8 0,8-35,18 35,-18 0,9 0,-9 0,1 0,-10-27,9 27,1 0,-1 0,-9 0,10 0,-1 0,0 0,-8-35,8 35,0 0,1 0,8 0,9 0,-18 0,-9 0,10 0,-1 0,0 0,-8 0,26 0,-18 0,0 0,9 0</inkml:trace>
  <inkml:trace contextRef="#ctx0" brushRef="#br0" timeOffset="102364.1454">12735 6473,'0'-26,"27"26,-27-26,35 26,0 0,27 0,-27 0,1 0,8 0,9 0,8 0,10 0,-9 0,-9 0,-1 0,-7 0,-10 0,0 0,-8 0,25 0,1 0,-9 0,9 0,9 0,9 0,8 0,-8-36,-27 36,9 0,-18 0,0 0,-8 0,26 0,-18 0,-9 0,10 0,-1 0,0 0,-8 0,8 0,-35-35</inkml:trace>
  <inkml:trace contextRef="#ctx0" brushRef="#br0" timeOffset="103152.0797">12920 6412,'0'-27,"53"27,36 0,25 0,36 0,18 0,-27-35,-9 35,-8 0,-27 0,0-35,-18 35,9 0,-44 0,-8 0,-1 0,0 0,-8 0,8 0,0 0,0 0,-8 0,26 0,-18 0,0 0,-8 0</inkml:trace>
  <inkml:trace contextRef="#ctx0" brushRef="#br0" timeOffset="238759.5819">7117 7885,'0'0,"-35"0,0 0,35 26,61-26,-16 0,-10 0,18 0,8 0,10 0,8 0,10 0,-28 0,10 0,-9 0,8 0,-8 0,9 0,8 35,18-35,0 0,-9 0,-9 0,-8-44,-9 44,-9 0,-18 0,9 0,9 0,-18 0,-35-26</inkml:trace>
  <inkml:trace contextRef="#ctx0" brushRef="#br0" timeOffset="239493.4021">6668 7964,'61'0,"1"35,26-35,44 0,10 0,-10 0,18 0,-18-26,0 26,-17-35,9 35,-27-36,-36 36,27 0,-26 0,-9 0,-18 0,-8-26,26 26,-18 0,-9 0,10-36</inkml:trace>
  <inkml:trace contextRef="#ctx0" brushRef="#br0" timeOffset="270134.8216">6888 9481,'53'35,"26"-35,45 0,17 0,26 0,1 0,17 0,-8 0,-10 0,18 0,-44-26,-17 26,-27-27,-53 27,-9 0,1 0</inkml:trace>
  <inkml:trace contextRef="#ctx0" brushRef="#br0" timeOffset="508934.7373">6923 12241,'36'0,"16"0,10 0,9 0,8-35,0 35,27 0,-9-35,0 35,0 0,-8 0,-10-35,-8 35,-27 0,-9 0,0 0,-8 0,26 0,17 0,-8 26,8-26,10 0,-1 0,9 0,-26 0,9 0,-27-26,-9 26,0 0,9 0,9 0,-17 0,-1 0,9 0,-9 0,0 0,-8 0,8 0,1 0,16 0,-25 0,8 0,18 0,-26 0,8 0,0 0,18 0,-9 0,9 0,-9 0,9 0,0 0,-27 0,10 0,17 0,-18 0,-9 0,10 0,-1 0,0 0,-8 0,8 0,0 0,0 0,-8 0,26 0,0 0,-27 0,9 0,1 0,8 0,-9 0,18 0,-18 0,-8 0,8 26,0-26,1 0,-10 0,9 0,18 0,-26 0,8 0,-35-26,0-19</inkml:trace>
  <inkml:trace contextRef="#ctx0" brushRef="#br0" timeOffset="525688.5806">5794 15646,'0'-36,"-35"36,35 27,-35-27,35 35,-27 9,27 9,0-18,0-8,-35 26,35 0,0-27,0 9,0 1,0-1,0-9,27 27,-27-17,0-1,0-9,0 27,0 0,26-53,-26 44,35 27,-35-45,0 10,36-1,-36 0,35 9,-35-8,26-36,10 52,16-25,-7-27,-10 35,18-35,-27 0,10 36,-1-36,0 0,9 0,9 0,0 0,-9 0,-9 0,18 0,-26 0,26 0,0 0,-9 0,9 35,8-35,10 0,-9 0,8 0,-8-27,26 27,-9 0,-8 0,-9-35,17 35,9 0,-26-35,9 35,-10 0,10-27,-9 27,8 0,-8 0,9 0,-27 0,9 0,-1 0,-7 0,7 0,1 0,-9 0,9 0,-9 0,9 0,0 0,9 0,-9 0,-9 0,9 0,0-35,-9 35,9 0,0 0,-27 0,10 0,-1 0,0 0,-8 0,8 0,35 0,-43 0,26 0,0 0,-27 0,9 0,18 0,-9 0,-8-35,17 35,-27 0,9 0,1 0,17-36,-9 36,9 0,-18 0,9 0,-9 0,1-26,8 26,9 0,-1 0,-25-35,26 35,0 0,-27 0,27 0,-53-36,62 36,8 0,-34 0,8 0,9 0,0 0,-27 0,9 0,1 0,-1 0,9 0,-9 0,1 0,-10 0,27 0,0 0,-9 0,9 0,-18 0,-8 0,-27-35,35 35,18 0,-9 0,9 0,-18 0,0 0,-8 0,8 0,0 0,1 0,-10 0,9 0,1 0,8 0,-9 0,0 0,1 0,8 0,-9 0,0 27,1-27,-10 0,-26 35,35-35,1 0,-1 0,9 0,-9 0,18 0,-9 35,-9-35,-35 27,36-27,-10 35,10-35,-1 0,0 0,9 0,9 0,-18 0,-8 0,8 0,18 0,-9-27,9 27,-53-26,53 26,-9-35,9 35,-18-36,-8 1,-27 9,53-10,-53 1,35 0,-35 8,35-8,-35 0,0 0,27 8,-27-8,0 0,0-10,0-7,0 16,0 1,0 9,0-10,0 1,0-9,-18-9,18 18,-35 35,35-36,-36 36,36-26,-35 26,35-35,-26 35,26-53,-36 53,36-62,-35 27,35-1,-35 10,35-9,-27 35,27-53,-35 53,35-35,-35 35,0-27,8 27,-8 0,0 0,-1-35,-8 35,9 0,0 0,-1-35,10 35,-9 0,-18 0,9-36,-27 36,9 0,-8 0,8 0,-9 0,10 0,-10 0,9 0,-8 0,26 0,-9 0,0 0,9 0,-9 0,0 0,9 0,-9 0,18 0,8 0,-8 0,0 0,-1 0,-8 0,-9 0,-8 0,-10 0,27 0,-9 0,-17 0,25 0,-7 0,7 27,-7-27,-1 0,9 0,-9 0,0 0,9 0,-27 0,9 0,-8 0,8 0,9 0,9 0,-9 35,0-35,9 0,-9 0,0 35,9-35,-9 0,9 0,-9 27,0-27,9 0,-9 0,0 35,9-35,-9 0,9 0,-26 0,8 0,-9 0,18 0,9 0,-9 0,-8 35,-10-35,-8 0,8 0,9 0,-26 0,9 0,0 0,-10 0,10 0,8 36,10-36,-10 0,27 0,-9 0,9 0,-9 0,0 0,-9 0,-8 0,26 0,-9 0,0 0,9 0,-9 0,9 0,-9 0,0 0,9 0,9 0,-1 0,1 0,9 0,-10 0,1 0,0 0,-9 0,8 0,1 0,9 0,-27-27,0 27,9 0,-9 0,18 0,35-35,-62 35,27 0,-1 0,10 0,-27 0,0 0,27 0,-10 0,1 0,0 26,8-26,-8 0,0 36,-18-36,26 26,-26 9,18-35,9 53,-10-17,1-10,0-26,35 53,-27-53,27 35,-35-35,62 0,34 0</inkml:trace>
</inkml:ink>
</file>

<file path=ppt/ink/ink2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1:53.508"/>
    </inkml:context>
    <inkml:brush xml:id="br0">
      <inkml:brushProperty name="width" value="0.05292" units="cm"/>
      <inkml:brushProperty name="height" value="0.05292" units="cm"/>
      <inkml:brushProperty name="color" value="#FF0000"/>
    </inkml:brush>
  </inkml:definitions>
  <inkml:trace contextRef="#ctx0" brushRef="#br0">15011 3978,'0'35,"-44"-35,17 35,45-35,-18-26,35 26,-35-36,35 36,-35-35,36 35,-80 0,8 27,-8 8,9 0,61-35,1-62,8 62,-35-35,35 35,-61 27,-9 8,-10 9,10-9,0-35,61 0,10-26,-1 26</inkml:trace>
  <inkml:trace contextRef="#ctx0" brushRef="#br0" timeOffset="1591.0661">22031 3898,'-35'0,"35"27,44-27,9-18,-27 18,-26-35,-35 61,0-26,-1 44,1-44,35 36,-26-36,61 0,0-27,0 27,-35-26</inkml:trace>
  <inkml:trace contextRef="#ctx0" brushRef="#br0" timeOffset="3709.8366">21616 5168,'45'0,"-10"0,-9 0,10-26,-81 26,19 0,-27 44,0-44,27 35,43-35,36 0,18-44,-45 44,-61 0</inkml:trace>
  <inkml:trace contextRef="#ctx0" brushRef="#br0" timeOffset="21926.9704">15513 6094,'0'-26,"-26"52,26 27,0 27,0 17,0-27,0-35,35-8,1-27</inkml:trace>
  <inkml:trace contextRef="#ctx0" brushRef="#br0" timeOffset="22393.4248">15822 6085,'-44'0,"44"27,-44 8,44 9,0 27,0-27,0 9,0-18,18-35,17 0,18 0,-18 0,-9-26,-26-27,36 9,-36-9,0-9,-53-9,18 27,-18 44,17 0,10 0,-9 18,-1 35,36 0,-35-9,35 9,44-18,9-35</inkml:trace>
  <inkml:trace contextRef="#ctx0" brushRef="#br0" timeOffset="22753.4262">16078 6068,'-35'44,"35"-9,0 9,0 9,26 0,9-26,9-27,9 35,0-35,-26-27,-27 1,35 26,-35-71,0 36,-26-9,-1-9,-8 0,-1 53,1 0,9 0,-10 0,1 62,35-9,0-9,0-9,44 0,0-35</inkml:trace>
  <inkml:trace contextRef="#ctx0" brushRef="#br0" timeOffset="23049.4536">16439 6059,'0'0,"0"53,0 0,0-9,45 9,-10-18,9-35,26 27,-25-27,7-18,-52-17,36-18,-36 9,0-27,-62-79,36 115,-27 35,-18 0,9 62,9 17,9 27</inkml:trace>
  <inkml:trace contextRef="#ctx0" brushRef="#br0" timeOffset="28889.0383">22278 4674,'0'-26,"44"-27,-9 53,-8-27,8 27,0 0,-35 18,0 17,0 1,-44-1,9-9,8-26,27 36,-35-36,88 0,0 0,0 0,-9 0,-9 53,-35-18,0-9,0 10,0-1,-44 0,0-8,-9-27,9 53,9-53,0 0,35 35,0-62,0-8,61 0</inkml:trace>
  <inkml:trace contextRef="#ctx0" brushRef="#br0" timeOffset="29227.9631">22763 4683,'-18'53,"18"0,0 0,0-27,53-26,-17 36,16-36,-25-27,8 1,-35-45,35 9,-35-8,-44-10,0 10,-26 35,8 35,-9 0,19 97,7 17,45 36,0-35,27-36</inkml:trace>
  <inkml:trace contextRef="#ctx0" brushRef="#br0" timeOffset="31101.5017">22445 5186,'53'0,"36"-27,8-8,17 9,1-10,-9 1,-27 35,-26-44,-26 44,-63 0,-17 0,0 0,9 18,-9-18,-8 53,-10-18,9-9,-8 10,8-1,9 0,18-35,35 27,-27-27,63-18,17 18,8-71,10 36,-27 35,-9-26,1 26,-98 17,0-17,9 53,9-53,9 53,-1-53,63 0,26-44,-9-9</inkml:trace>
  <inkml:trace contextRef="#ctx0" brushRef="#br0" timeOffset="33397.5778">14878 5838,'0'45,"0"-1,53 26,-53 10,44 8,-44 26,53 1,-53 17,36 18,-36-17,0-36,26 0,-26-9,0-26,53-10,-53-25,35 8,9 18,-8-9,-1-44,0 0,9 0,44 0,10-53,16 0,18 27,18-9,-17 35,-1 0,0 0,-35 0,-9 0,-8 0,17 0,18-53,17 17,18 10,-18-9,-17 35,-10-36,-25 36,-27 0,-9 0,-9 0,0 0,10 0,-10 0,0-44,0 9,-8 0,-27 0,0 8,0-8,0 0,0-18,0-27,-35-17,-1-17,-17-19,-8 1,-28 17,10-8,17 8,9 18,18 35,0-26,35 9,-44 26,44 9,-71 9,9-1,-26 36,-26-35,-19 35,-25 44,-10 18,-17 26,-27-9,9 18,9-8,-9-28,9 10,27-9,17-9,35-18,53-35,62-44,18-36,35 10</inkml:trace>
  <inkml:trace contextRef="#ctx0" brushRef="#br0" timeOffset="36622.2599">18450 1552,'0'0,"168"0,8-26,27 26</inkml:trace>
  <inkml:trace contextRef="#ctx0" brushRef="#br0" timeOffset="39506.5113">14781 6694,'36'44,"-36"-9,0 1,26-36,-26 44,35 9,-35-18,0-9,36-26,-36 53,35-17,-35-1,26-9,-26 10,36-1,-36 0,35-8,0 25,-8-16,26-36,-18 26,-9-26,10 0,-1 53,0-53,-8 35,26 1,-18-36,0 0,-8 26,8-26,18 0,-9 0,9 0,0 0,-27 0,27 0,-18 0,-8 0,8 0,0 0,18 0,-9 0,9 0,-9 0,9 0,0 0,-9 0,9 0,0 35,-9-35,9 0,-9 0,9 0,0 0,9 0,26-44,-9 44,1-44,8 44,-9-35,1 35,8 0,-26-35,8 35,-8-27,9 27,-10-70,-8 34,9-8,8-9,-17 0,-9 9,9 9,-17 0,-36 8,44 27,-44-70,0 35,35 8,-35-26,0-17,0 8,0-9,0 27,0-9,-26-8,-10 8,10 0,-27 9,18 8,-9 1,8 9,-17-10,9 1,9 0,-18 8,27-26,-27 18,0 0,9 8,-9-8,-9 35,-9-35,10 35,-10-35,9 35,-8 0,-9 0,-27 0,9 0,0 26,0-26,-9 0,26 35,1-35,8 0,10 0,-10 0,9 0,-8 0,8 0,-26 0,9 53,-1-53,-8 44,9-44,-10 53,28-53,25 35,63-35,8 0</inkml:trace>
  <inkml:trace contextRef="#ctx0" brushRef="#br0" timeOffset="41593.5199">22234 4410,'0'0,"0"35,-35-35,35 26,-36-26,36 36,0 34,0-43,0 8,0 0,0 1,0-10,0 27,0-18,0-8,0 8,27 0,-27 1,35-36,-35 26,26-26,-26 53,53-18,-17 9,-10-8,9-1,18 0,-17-35,8 27,-9-27,18 35,-27-35,10 0,-1 0,0 0,-8 0,26 0,-1-35,-25 35,8-36,0 36,1-35,8 0,9 8,-53-8,44 0,-44-1,35-8,-35-9,0 1,35 7,-35-8,0 9,0 9,-26 0,-9-18,8 26,-8-25,0-1,-1 26,-8-8,9 35,-18-53,9 53,-27 0,10 0,-27 44,-10 9,19-9,-9-9,9 1,17-36,9 26,18-26,79 0</inkml:trace>
</inkml:ink>
</file>

<file path=ppt/ink/ink2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3:43.021"/>
    </inkml:context>
    <inkml:brush xml:id="br0">
      <inkml:brushProperty name="width" value="0.05292" units="cm"/>
      <inkml:brushProperty name="height" value="0.05292" units="cm"/>
      <inkml:brushProperty name="color" value="#FF0000"/>
    </inkml:brush>
  </inkml:definitions>
  <inkml:trace contextRef="#ctx0" brushRef="#br0">11598 13608,'26'0,"0"0,27 0,18 0,-45 0,10 0,17 0,-27 0,9 0,1 0,-1 0,-9 0,27 18,0-18,-9 0,9 0,0 0,-26 0,25 0,1 0,-26 0,8 0,0 0,1 0,8 0,9 0,-9 0,9 0,0 35,-9-35,9 0,-18 0,-9 0,10 0,-1 0,0 0,-8 0,8 0,0 0,1 0,-10 0,9 0,1 0,-1 0,-9 0,10 0,-1 0,0 0,-8 0,8 0,0 0,0 0,-8 0,8 0,0 0,1 0,-10 0,9 0,1 0,-1 0,-9 0,10 0,-1 0,0 0,-8 0,8 0,0 0,18 0,-9 0,9 0,-17 0,-10 0,9 0,1 0,-1 0,9 0,9 0,-18 0,9 0,9 0,-9 0,-9 0,-35-26,53 26,9 0,-27 0,1 0,-1 0,-9 0,10 0,-1 0,0 0,9 0,9 0,-17 0,-36-27</inkml:trace>
  <inkml:trace contextRef="#ctx0" brushRef="#br0" timeOffset="2149.5851">8043 14358,'36'0,"17"0,-1 0,10 0,9 0,-10 0,10 0,-27 35,9-35,0 0,-9 0,-9 0,18 0,-9 0,9 27,9-27,9 0,-10 0,-8 0,0 0,-9 0,-8 0,-1 0,9 0,9 0,0 0,8 0,-25 0,8 0,9 0,-18 0,9 0,-9 0,1 0,-1 0,-9 0,10 0,-1 0,0 0,-8 0,-27-18,53 18,17 0,-43 0,8-35,0 35,9 0,9 0,-53-35,35 35,1 0,-10 0</inkml:trace>
  <inkml:trace contextRef="#ctx0" brushRef="#br0" timeOffset="20105.7513">11448 12929,'0'36,"0"17,0-18,26 9,-26 9,0 0,35-9,-35-9,0 0,27-35,-27 36,0-10,0 9,35-35,-35 36,0 8,0 9,0-18,0 0,35-35,-35 27,0 8,36-35,-10 0,27 0,0 0,-27 0,10 0,-1 0,0 0,-8 0,8 0,0 0,1 0,8 0,-9 0,18 0,-27-27,10 27,-1 0,0 0,-8 0,8 0,0-26,0 26,-8 0,8 0,0 0,1 0,-10 0,9-35,1 35,-1 0,-9 0,10 0,34 0,-26 0,-8 0,-1 0,-9 0,10 0,-1 0,0 0,-8 0,8 0,0-36,18 36,-26 0,8 0,18-35,-9 35,9 0,-18 0,-8 0,8 0,0 0,0 0,-8 0,8 0,0 0,18 0,-9 0,9 0,-9 0,9 0,0 0,-26 0,26 0,0 0,-9 27,-9-27,18 0,-27 35,10-35,-1 0,18 0,-27 0,10 0,-1 0,0 0,-35-27,0-8,0 9,0-10,0 1,0 0,-26 35,26-44,0 9,0-1,0 1,0 9,0-10,-36 36,36-53,0 9,-35 44,35-53,-26 18,26 9,0-10,-36 36,1 0,35-35,-35 35,-9 0,8 0,-17 0,27 0,-27 0,18 0,-9 0,8 0,1 26,-18-26,27 0,-27 0,-9 0,27 0,-18 0,9 0,-9 0,0 36,9-36,9 0,-18 0,9 0,-9 0,17 26,10-26,-9 0,-1 0,1 0,9 0,-10 0,-34 0,26 0,-9 0,-9 0,9 0,0 0,27 0,-9 0,-1 0,1 0,9 0,-10 36,-17-36,9 0,-9 0,18 0,-9 0,9 0,-18 0,9 0,-9-27,17 27,1 0,9 0,-27 0,0 0,26 0,-25 0,16-26,10 26,-9 0,-1 0,-17 0,53-36,-26 36,-9 0,-1 0,1 0,-9 0,-9 0,53-35,26 35,-26 26</inkml:trace>
</inkml:ink>
</file>

<file path=ppt/ink/ink27.xml><?xml version="1.0" encoding="utf-8"?>
<inkml:ink xmlns:inkml="http://www.w3.org/2003/InkML">
  <inkml:definitions>
    <inkml:context xml:id="ctx0">
      <inkml:inkSource xml:id="inkSrc0">
        <inkml:traceFormat>
          <inkml:channel name="X" type="integer" min="-3840" max="7800" units="cm"/>
          <inkml:channel name="Y" type="integer" max="3240" units="cm"/>
          <inkml:channel name="T" type="integer" max="2.14748E9" units="dev"/>
        </inkml:traceFormat>
        <inkml:channelProperties>
          <inkml:channelProperty channel="X" name="resolution" value="194" units="1/cm"/>
          <inkml:channelProperty channel="Y" name="resolution" value="95.29412" units="1/cm"/>
          <inkml:channelProperty channel="T" name="resolution" value="1" units="1/dev"/>
        </inkml:channelProperties>
      </inkml:inkSource>
      <inkml:timestamp xml:id="ts0" timeString="2020-11-03T13:32:08.539"/>
    </inkml:context>
    <inkml:brush xml:id="br0">
      <inkml:brushProperty name="width" value="0.05292" units="cm"/>
      <inkml:brushProperty name="height" value="0.05292" units="cm"/>
      <inkml:brushProperty name="color" value="#FF0000"/>
    </inkml:brush>
  </inkml:definitions>
  <inkml:trace contextRef="#ctx0" brushRef="#br0">22561 10956 0</inkml:trace>
  <inkml:trace contextRef="#ctx0" brushRef="#br0" timeOffset="52002.3437">24728 11928 0</inkml:trace>
</inkml:ink>
</file>

<file path=ppt/ink/ink2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8:02.390"/>
    </inkml:context>
    <inkml:brush xml:id="br0">
      <inkml:brushProperty name="width" value="0.05292" units="cm"/>
      <inkml:brushProperty name="height" value="0.05292" units="cm"/>
      <inkml:brushProperty name="color" value="#FF0000"/>
    </inkml:brush>
  </inkml:definitions>
  <inkml:trace contextRef="#ctx0" brushRef="#br0">10063 4595,'53'0,"17"0,10 0,-18 0,-10 0,-16 0,-80 0,0 0,-9 0,-18 0,27 0,-9 0,18 0,8 0,80 0,0 0,-9 0,-8 0,-1 0,-62 0,-17 26,-44-26,9 0,26 0,18 0,35-26,0-9</inkml:trace>
  <inkml:trace contextRef="#ctx0" brushRef="#br0" timeOffset="2731.5223">10134 4648,'0'-35,"0"61,0 18,0 9,-27-18,27 1,0 25,0-25,0-1,0-9,0 10,0-1,0 0,0-8,0 8,0 0,0 0,0-8,0 8,0 0,0 1,0-10,0 10,0-1,0 0,0-8,0 8,0 0,0 0,0-8,0 26,0 0,0-27,0 9,0 1,0 8,0 9,0 0,-35-53,35 44,0 9,0 0,0-27,0 45,0-36,0-9,0 10,0-1,0 0,0-8,0 8,0 0,0 0,0-8,0 8,0 0,0 27,0-27,0 36,0-27,0 9,0 9,0-9,0 0,-27-53,27 26,0 9,0 1,0-1,0-9,0 10,0-1,18 0,-18 9,0-8,35-1,-35-9,0 10,0-1,0 0,0 9,36-9,-36 1,0-1,0-9,35 10,-35-1</inkml:trace>
  <inkml:trace contextRef="#ctx0" brushRef="#br0" timeOffset="4713.6221">10169 7752,'0'-26,"0"43,0 36,0 9,0-9,0-18,-27 1,27-10,0 9,0 1,0-1,0-9,0 10,0-1,0 0,-35-8,35 26,0-1,0-25,0 8,0 0,0 10,0-10,0 18,0-18,0 9,0 9,0-18,0-8,0 8,0 0,0 1,0-10,0 9,0 1,-35-1,35-9,0 10,0-1,0 0,0-8,-27-27,27 70,0-34,0-10,0 9,0 1,0-1,0-9,0 10,0-1,0 0,0-8,0 43,0-35,0-8,0 8,0 0,0 1,18 25,-18-25,0 8,0-9,0 0,0 1,0-10,0 27,0 0,0-27,0 27,0 0,0-9,0 9,0-17,0-10,0 9,0 18,35-53,-35 35,0-8,0 26,0 0,0-27,0 9,0 1,0-1,0 27,0-27,36 9,-36-9</inkml:trace>
  <inkml:trace contextRef="#ctx0" brushRef="#br0" timeOffset="5211.0023">9940 11033,'26'-18,"9"18,18-35,-26 35,8 0,0 0,0-35,-8 35,8 0,-35-35,35 35,-79 0,0 0,-26 0,8 44,-9-44,19 35,7-35,45 35,-53-35,53-26,0-9</inkml:trace>
  <inkml:trace contextRef="#ctx0" brushRef="#br0" timeOffset="7368.0432">5309 7232,'-26'35,"26"-79,0-53,0-18,0-17,35 0,-35 35,53 44,-18 97,-35 71,0 52,0-26,0-17,27-45,-27-17,35-27,0-35,-35-70</inkml:trace>
  <inkml:trace contextRef="#ctx0" brushRef="#br0" timeOffset="7533.5411">5142 7117,'0'0,"61"0,10-53,8 0,-8 1,-27 25,9-8</inkml:trace>
  <inkml:trace contextRef="#ctx0" brushRef="#br0" timeOffset="7967.9268">5653 7153,'0'-62,"0"18,0-27,-26 9,26-26,0-9,0 36,0 25,0 63,0 17,26 26,-26-26,36-44,-36 36,44-36,26-27,-43 1,8-27,-35 18,35 35,-35 44,0 53,0 0,0-9,0-26,0-9,35-18,-8-35,8-80,-35 19</inkml:trace>
  <inkml:trace contextRef="#ctx0" brushRef="#br0" timeOffset="8358.7124">6165 6791,'0'0,"0"79,0 1,-27 8,27-26,0-9,0-18,0-9,0-43,0-19,-35-34,35 8,0-26,0-27,0 1,0-1,44 18,-9 9,1 61,-10 27,-26 18,0 52,35 10,-35 8,0-26,-44 8,18-26,-9-8,-1-1,1-35,-9 0,44-44,0 0</inkml:trace>
  <inkml:trace contextRef="#ctx0" brushRef="#br0" timeOffset="8643.5527">6465 6579,'0'80,"-27"-19,27 19,0-10,0-8,0-9,0 0,0-27,27-26,-27 36,61-36,-8 0,-9-27,-8 27,-36-44,35 44,-35-53,0 9</inkml:trace>
  <inkml:trace contextRef="#ctx0" brushRef="#br0" timeOffset="8823.78">6826 6650,'0'18,"0"34,0 1,-26-9,26 9,0-17,0-10,26 9,27-61</inkml:trace>
  <inkml:trace contextRef="#ctx0" brushRef="#br0" timeOffset="9011.9805">7108 6606,'0'53,"-26"8,26 19,0-10,0-8,0 9,0-18,26-27</inkml:trace>
  <inkml:trace contextRef="#ctx0" brushRef="#br0" timeOffset="9205.1738">6888 6650,'18'0,"35"0,26 0,9-35,-26 35,-9-53,-18 53,-35-27,26 27</inkml:trace>
  <inkml:trace contextRef="#ctx0" brushRef="#br0" timeOffset="9468.5749">7285 6800,'0'0,"0"70,0-8,35-9,0-18,18-35,-9 0,9 0,-17 0,-36-44,26 0,-26-9,0-17,0 26,-18-27,18 9,0 9,-35 53,35-35,0 79,0-9</inkml:trace>
  <inkml:trace contextRef="#ctx0" brushRef="#br0" timeOffset="9647.4774">7682 6659,'0'61,"0"10,0-9,0-9,53-27,-18 9</inkml:trace>
  <inkml:trace contextRef="#ctx0" brushRef="#br0" timeOffset="9912.0353">7743 6482,'0'27,"0"17,27 9,17 0,9-9,18 9,-45-9,-26 9,35-18,-35 0,-44 9,0-44,-9 36,18-36,-9 0,44-27</inkml:trace>
  <inkml:trace contextRef="#ctx0" brushRef="#br0" timeOffset="10135.5998">8158 6544,'0'0,"-53"62,53-9,-26 8,26 10,0-9,0-9,17-27,19-26,16 35,-7-35,-10 0,18-35,-53 0</inkml:trace>
  <inkml:trace contextRef="#ctx0" brushRef="#br0" timeOffset="10302.0417">8079 6738,'0'0,"0"35,35-8,18-27,9 0,8 0,-26-35</inkml:trace>
  <inkml:trace contextRef="#ctx0" brushRef="#br0" timeOffset="10457.2369">8237 6535,'0'-35,"44"35</inkml:trace>
  <inkml:trace contextRef="#ctx0" brushRef="#br0" timeOffset="10735.8752">6703 6315</inkml:trace>
  <inkml:trace contextRef="#ctx0" brushRef="#br0" timeOffset="22837.8563">10804 8872,'0'36,"26"-36,18 0,-8 0,-1 0,9 26,9-26,0 0,-9 0,9 0,0 0,-27 0,27 0,0 0,-9-18,9 18,-9 0,9-35,-18 35,1 0,-10 0,9 0,1 0,-1-35,9 35,-9 0,1 0,-10 0,9 0,1 0,-1 0,-9 0,10 0,-1 0,0-35,9 35,9 0,-18-27,-8 27,8 0,0 0,1 0,-10 0,10 0,-1 0,0 0,-8 0,25 0,1 0,-26 0,8-35,0 35,1 0,-10 0,9 0,1 0,25 0,-25 0,-1-35,0 35,-8 0,8 0,0 0,1 0,-10 0,9 0,1 0,-1 0,-9 0,10 0,16-36,-16 36,-10 0,9 0,1 0,-1 0,-9 0,10-26,-1 26,9 0,9 0,-18 0,27 0,-27 0,1 0,-1 0,-9 0,10 0,-1 0,-35 18,44-18,-9 0,18 0,-17 0,-10 0,9 0,18 0,-26 0,8 0,0 0,0 0,10 0,7 0,-52 35,62-35,-27 0,1 0,-1 0,9 0,-9 0,1 0,-1 35,-9-35,10 0,-1 0,0 0,-8 0,8 0,0 0,1 0,-10 0,9 0,1 0,8 0,9 0,-1 0,-7 0,25 0,-35 0,10 0,7 0,-16 0,-10 0,9 0,18 0,-9 0,-44 35,71-35,-27 0,-9 0,1 0,-1 0,-9 0,27 0</inkml:trace>
  <inkml:trace contextRef="#ctx0" brushRef="#br0" timeOffset="60631.6189">4374 15099,'36'0,"-1"0,0 0,9 0,9 0,9 0,9 0,-10 0,10 0,-9 0,26 0,-26 0,26 0,-27 0,10 0,-9 0,8-35,-8 35,26 0,-26-36,9 36,-10 0,10-26,-9 26,-10 0,-7-35,25 35,-8 0,8-36,-25 36,7 0,-16 0,-1 0,-9 0,10 0,17 0,-9 0,9 0,0 0,-9 0,9 0,-9-35,-9 35,0 0,1 0,-10 0,9 0,18 0,-9 0,-8 0,16 0,-7 0,7-26,1 26,-9 0,-8 0,-1 0,9 0,9 17,-18-17,1 0,8 0,9 35,-9-35,-9 0,0 0,1 0,-10 0,9 0,1 36,-1-36,-9 0,27 0,0 0,-9 0,9 0,0 0,-26 0,8 0,0 0,0 35,-8-35,8 0,18 0,-9 0,9 0,0 0,-27 0,27 0,-17 0,-10 0,9 0,18 0,-9 0,9-26,0 26,-9 0,9 0,0 0,-26 0,26 0,-1 0,-25 0,8 0,0 0,10 0,7 0,19-36,8 36,1 0,-10 0,-8 0,9 0,-27 0,9 0,-18 0,0 27,-8-27,26 0,-1 0,-7 0,-10-27</inkml:trace>
  <inkml:trace contextRef="#ctx0" brushRef="#br0" timeOffset="62202.8642">10195 14975,'18'0,"17"0,18 0,-9 0,27 0,8 0,36 0,-9 0,-9 0,-18 0,9 0,-26-26,8 26,-8 0,9 0,-9 0,8 0,-8 0,8 0,-8 0,9 0,-27 0,26 0,-26 0,9 0,0 0,-9 26,9-26,-9 0,9 0,0 0,-9 0,9 0,0 0,-9 0,-9 0,1 0,-10 0,10 0,-1 0,0 0,9 0,9 0,0 0,-27 0,10 0,-1 0,0 0,-8 27,8-27,0 0,1 0,-10 35,9-35,1 0,-1 0,-9 0,10 0,17 35,-9-35,9 0,-18 0,-9 0,10 0,-1 0,0 0,-8 0,8 0,0 0,0 0,-8 0,26 36,0-36,-27 0,27 0,0 0,9 0,-27 0,0 0,-8 0,8 0,18 0,-18 0,-8 0,-27-27</inkml:trace>
  <inkml:trace contextRef="#ctx0" brushRef="#br0" timeOffset="245561.7503">10918 7488,'-26'0,"-9"0,-1 0</inkml:trace>
  <inkml:trace contextRef="#ctx0" brushRef="#br0" timeOffset="249295.7832">10539 7646,'-26'0,"-9"36,35-1,26-35,0 0,-26-26,0-10,-17 36,17 44,17-8,36-36,-53-27,36 27,-36-35,0 0,-27 35,-8 0,0 0,35 44,0-9,26-35,9 0,1-26,-36-27,0 26,-27 27,27 18,27-18,-1 0,9 0,1-18,-1 18,-9 0,27 0,-17 0,-1-35,-9 35,10 0,-1 0,0 0,-8 0,8 0,0 0,0 0,-8 0,8 0,0 0,1 0,8 0,-9 0,0 0,-8-35,26 35,-18 0,0 0,9 0,9 0,-17 0,-10 0,9 0,1 0,-1 0,-9 0,27 0,-17 0,8 0,26 0,-35 0,-8 0,8 0,0 0,10 0,7 0,-16 0,-1 0,9 0,9-36,-9 36,9 0,-18 0,9 0,-8 0,-1 0,0 0,62 0,-44 0,-9 0,9 0,-9 0,9-26,0 26,-26 0,8 0,0 0,0 0,-8 0,8 0,18 0,-9 0,27 0,-18 0,-9 0,9 0,8 0,-25 0,-1 0,0 0,9 0,9 0,-9 0,9 0,0 0,-26 0,8 0,0 0,0 0,-8 0,26 0,0 0,-9 0,9 0,0 0,44 0,-62 0,-9 0,45 0,-36 0,9 0,-8 0,17 0,-27 0,27 0,-18 0,-8 0,26 0,17 0,-8 0,8 0,-43 0,8 0,0 0,10 0,-10 0,0 0,27 0,-27 18,0-18,1 0,-10 0,9 0,1 0,17 0,-53 35,44-35,9 0,-18 0,9 0,-9 0,1 35,8-35,-9 0,0 0,0 0,-35 35,27-35,8 0,1 0,-1 0,-9 27,10-27,-1 0,0 0,-35 35,27-35,8 0,0 0,0 0,9 0,-8 0,-36 35,53-35,-9 36,9-36,-53-27,0-8,-44 35,44-35,-45 35,10 0,35 26,0 9,35-35,1 0,-1 0,18 0,-53-44,0 18,-44 26,9 0,-1 0,36 17,27-17,8 0,18 0,-115 0,27 0,8 0</inkml:trace>
  <inkml:trace contextRef="#ctx0" brushRef="#br0" timeOffset="250745.7758">12233 3590,'0'0,"-53"0,0 61,26-34,27 8,0 18,0-9,53 9,18-18,8-8,0-27,10 70,-28-17,-25-9,-36 9,0-9,-62 27,-17-18,17-27,-9-26,10 35,8-35,17 0,36-26,-35 26,35-44,27-9,25-9,-7 9</inkml:trace>
  <inkml:trace contextRef="#ctx0" brushRef="#br0" timeOffset="251002.2224">12691 3889,'0'36,"0"34,0-8,44 9,-17-19,8-25,18 8,9-35,-9 0,0 0,-27-26</inkml:trace>
  <inkml:trace contextRef="#ctx0" brushRef="#br0" timeOffset="251160.1646">12709 4048,'0'0,"53"0,35-44,-9 44,-26-71</inkml:trace>
  <inkml:trace contextRef="#ctx0" brushRef="#br0" timeOffset="251310.2663">12691 3810,'0'0,"27"0,17 0,44-35,-9 35</inkml:trace>
  <inkml:trace contextRef="#ctx0" brushRef="#br0" timeOffset="251759.9509">13194 4145,'0'0,"0"44,0-8,35-1,-35-79,0 0,0-45,0-8,0-17,0 17,0 26,0 27,35 44,10 71,-45 8,52 9,-16-8,-10-1,9-26,1-18,-1-35,-9 0,10-26,-36-27,0-27,0-17,0 0,-36-8,36 43,-35 62,0 35,35 36,26-18,10-27</inkml:trace>
  <inkml:trace contextRef="#ctx0" brushRef="#br0" timeOffset="252157.6874">13802 3881,'0'0,"-35"44,35 9,0-1,0-25,0 8,27 1,-1-36,27 52,0-52,-27 0,10 0,-1 0,18 0,-27-26,-26-27,53 9,-53-44,0 8,-26 10,-18 43,-45 27,10 0,-9 0,44 36,-9 17,18 8,35-8,0 0,0-26,79 8,-17-35,8 0</inkml:trace>
  <inkml:trace contextRef="#ctx0" brushRef="#br0" timeOffset="252383.1871">14367 3792,'0'0,"0"36,0 17,0 8,0 10,35-36,-35-8,35-27,-35 53,36-53</inkml:trace>
  <inkml:trace contextRef="#ctx0" brushRef="#br0" timeOffset="252585.3379">14667 3819,'0'97,"0"-35,0 8,0-26,0-8,0-1,53-35</inkml:trace>
  <inkml:trace contextRef="#ctx0" brushRef="#br0" timeOffset="252870.1249">14843 3713,'0'0,"0"35,0 1,0-10,35 27,36 0,-18-9,-9-9,-9 0,-35-8,36 8,-36 1,-45-1,-7-9,7 10,-8-36,9 35,-9-35,98-27</inkml:trace>
  <inkml:trace contextRef="#ctx0" brushRef="#br0" timeOffset="253115.1331">15284 3766,'0'0,"-26"79,-10 1,36 8,-35-26,35-9,0-1,27-7,8-45,-9 52,27-52,-18 0,1 0,-10 0,-26-26</inkml:trace>
  <inkml:trace contextRef="#ctx0" brushRef="#br0" timeOffset="253266.2921">15222 4013,'0'0,"0"35,44 9,-17-44,43 0,-25-26</inkml:trace>
  <inkml:trace contextRef="#ctx0" brushRef="#br0" timeOffset="253440.4115">15372 3722,'36'0,"-1"0,18 0,-9 0,-9 0</inkml:trace>
  <inkml:trace contextRef="#ctx0" brushRef="#br0" timeOffset="253805.8483">14235 3201</inkml:trace>
  <inkml:trace contextRef="#ctx0" brushRef="#br0" timeOffset="254121.5896">13882 3052,'0'0,"0"70,0 9,0-17,26-27</inkml:trace>
  <inkml:trace contextRef="#ctx0" brushRef="#br0" timeOffset="263754.9183">10689 7673,'0'0,"-35"0,35 26,-27-26,45 0,17 0,18 0</inkml:trace>
  <inkml:trace contextRef="#ctx0" brushRef="#br0" timeOffset="267030.9302">14323 5371,'0'0,"-27"44,27 9,0-9,0-9,0 1,0-1,44-35</inkml:trace>
  <inkml:trace contextRef="#ctx0" brushRef="#br0" timeOffset="267405.9051">14781 5380,'-26'-35,"-18"35,-9 0,18 26,8 36,27-27,0 9,0 9,0-18,35-35,-35 44,53-44,-17 0,-10 0,9 0,1-17,-1 17</inkml:trace>
  <inkml:trace contextRef="#ctx0" brushRef="#br0" timeOffset="267826.1386">14949 5680,'35'0,"-35"-27,0 1,27-9,-27-18,0 9,0-9,0 17,0 63,35-27,18-27,-18 27,-35-44,44 44,-8 0,16 18,-7 35,-10-53,-35 35,0 0</inkml:trace>
  <inkml:trace contextRef="#ctx0" brushRef="#br0" timeOffset="317162.1546">10945 8202,'0'-35,"0"79,-27 9,27-9,0 9,0 0,0-9,0 9,0-9,0 9,0 0,0-9,0-9,0 0,27 1,-27-10,0 9,0 1,0 8,0-9,0 0,70-35,-25-26,7 26,1 0,-8-35,25 35,-8-27,26 27,-9 0,1 0,-10 0,-26 0,-8 0,17 0,-9 18,26-18,-8 35,9-35,-10 0,10 0,8 0,9 0,-8-26,-1 26,-8 0,-10 0,10-27,-9 27,8 0,-17 0,-9 0,-8 0,17 0,-9 0,9 0,8 0,10 0,-27 0,9 0,0 0,-9 0,9 0,0 0,-27 0,9 0,1 0,8 0,9-35,0 35,8 0,10-35,-27 35,9 0,-18 0,-8 0,8 0,0 0,0 0,10 0,25 0,-8 0,8 0,-8 0,9-36,-10 36,-8 0,0 0,-26 0,8 0,18 0,-9 0,9 27,0-27,-9 0,27 0,-10 0,10 0,-27 0,9 35,0-35,-9 0,-9 0,0 35,-8-35,8 0,0 0,1 0,-10 0,9 0,1 0,-1 0,-9 0,10 0,-1 0,0 0,-8 0,8 0,0 0,1 0,-10 0,9 0,1 0,-1 0,-9 0,10 0,-1 0,0 0,-8 0,8 0,0 0,18 0,-9 0,9 0,-9 0,-9 0,-35-26,0-9,0-1,0 10,-26-27,26 18,0-9,0-9,0 0,0 26,0-8,0 0,0-1,0 10,0-9,0-1,0 1,0 9,0-27,0 17,-26 36,26-26,-36 26,36-35,-35-1,35 1,-44 35,9 0,-18 27,9-27,-9 0,0 35,9-35,-9 0,0 0,9 0,-9 0,9-27,-9 27,18 0,-1 0,10 0,-27 0,0-35,9 35,-9 0,9-26,-9 26,0-36,9 36,-9-35,0 35,9 0,-9 0,9 0,-9 0,0 0,9 0,-9 0,0 0,9 0,-9 0,18 0,8 0,-25 0,-1 0,-9 0,27-35,-9 35,8 0,1 0,0 0,8 0,-8 0,0 26,-1-26,10 0,-27 0,0 0,9 0,-9 0,-9 0,-8 0,8 0,-8 0,17 0,8 0,-7 0,7 36,-7-36,-1 0,9 0,-9 0,0 0,9 0,-9 0,9 0,-27 0,9 0,-8 0,17 0,9 0,8 0,1 35,9-35,-10 0,1 0,0 0,8 0,-8 0,0 0,0 0,-9 0,-9-27,0 27,26 0,-8-35,0 35,-9 0,-9 0,0 0,9 0,-9 0,0 0,9 0,-9 0,-9 0,9 0,0 0,9 0,-9 0,9 0,-9 0,0 0,9 0,-9 0,0 0,27 0,-9 0,-18 0,26 0,-8 27,35 8,0-9,-35 10,35-1,0 9,0 9,-36 0,36-9,0-9,0 0,0-96,27 34,-27-8</inkml:trace>
</inkml:ink>
</file>

<file path=ppt/ink/ink2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3:32.041"/>
    </inkml:context>
    <inkml:brush xml:id="br0">
      <inkml:brushProperty name="width" value="0.05292" units="cm"/>
      <inkml:brushProperty name="height" value="0.05292" units="cm"/>
      <inkml:brushProperty name="color" value="#FF0000"/>
    </inkml:brush>
  </inkml:definitions>
  <inkml:trace contextRef="#ctx0" brushRef="#br0">9305 4736,'26'0,"9"0,9 0,-8 0,-1 0,0 35,9-35,9 0,-9 0,9 0,0 0,-9 0,9 0,0 0,-26 0,8 0,0 0,0 0,-8 0,26 0,0 0,-53 27,44-27,26 0,-43 0,8 0,0 35,18-35,-9 0,-8 0,-1 0,-9 0,27 0,0 0,-26 0,8 0,0 0,18 0,-9 0,-9 0,1 0,-10 0,9 0,1 0,-1 0,-9 0,27 0,0 0,-26 0,26 0,-18 0,-35-26,35 26,-8 0,8-27,0 27,1 0</inkml:trace>
  <inkml:trace contextRef="#ctx0" brushRef="#br0" timeOffset="3852.467">12047 4798,'44'0,"9"0,9 0,26 0,9 0,18-36,0 36,-18-35,17 35,-8 0,-26-35,-10 35,-8 0,8 0,-8 44,9-44,-10 35,10-35,-27 0,9 27,-9-27,9 0,0 0,-9 0,9 0,-18 0,9 0,27 0,-9 0,26 0,-27 0,-8 0,-8 0,-10 0,0 0,18 0,-9 0,9 0,-9 0,9 35,0-35,-9 0,9 0,0 0,-9 35,26-35,-8 0,9 0,-9 0,-10 0,-7 0,7 0,-16 0,-1 0,-9 0,10 0,-1 0,0 0,-8 0,8 0,44 0</inkml:trace>
  <inkml:trace contextRef="#ctx0" brushRef="#br0" timeOffset="4663.9046">16466 4815,'44'0,"18"0,35-17,26 17,10 0,-19 0,-34 0,-28 0,-113 0,-19 17,-17-17,-8 53,25-53,10 36,43-36,62 0,71 0,27 0</inkml:trace>
  <inkml:trace contextRef="#ctx0" brushRef="#br0" timeOffset="5825.546">17789 4771,'0'0,"26"0,18 0,27 0,-9 0,26 0,-9 27,18-27,9 35,9-35,17 0,0 0,-17 35,0-35,-1 0,-17 0,9 0,-9 0,0 0,0 0,9 0,9 36,-18-36,-18 26,9-26,-8 35,-27-35,-18 0,-9 0,10 0,-1 0</inkml:trace>
  <inkml:trace contextRef="#ctx0" brushRef="#br0" timeOffset="15273.5289">11386 14870,'0'0,"44"0,-9 52,1-16,-10-10,45 45,-36-71,-35 53,26-53,-43 0</inkml:trace>
  <inkml:trace contextRef="#ctx0" brushRef="#br0" timeOffset="15895.6112">11695 14984,'-27'18,"27"35,-26 9,26 8,-36-8,36 8,-35-17,35-9,0 9,-35-17,79-36,-9 0,-35-45</inkml:trace>
  <inkml:trace contextRef="#ctx0" brushRef="#br0" timeOffset="17552.0562">26855 16051,'18'0,"52"0,10 44,8-44,-26 71,-9-45,-9-26,-9 53,18-53,-53 36,26-36,10 0,-36-44</inkml:trace>
  <inkml:trace contextRef="#ctx0" brushRef="#br0" timeOffset="18220.1211">27420 16007,'-36'0,"-17"27,-17 17,8 9,-8-9,26 9,8-18,36 0,-35-35</inkml:trace>
  <inkml:trace contextRef="#ctx0" brushRef="#br0" timeOffset="21542.1341">11703 16501,'-35'0,"9"0,26 27,-36-27,36 35,0-9,0 10,0-1,0 0,27-35,-1 0,-26 27,36-27,-1-18,-35-17,35 35,-35-36,0 1,0 9,0-10,0 1,-26 35,-10 0,1 0,9 0,-10 0,1 0,35 27,27-54</inkml:trace>
  <inkml:trace contextRef="#ctx0" brushRef="#br0" timeOffset="31561.6404">11668 16475,'-26'0,"26"35,-36-35,36 35,-35-35,35 27,0 8,0 0,0 1,0 8,0-9,27-35,8 35,-9-35,10 0,-36-26,35-10,-35 10,0-9,0-1,0 1,0 9,-27 26,27-36,-35 36,9-35,-10 35,1 0,0 0,8 0,-8 27,0 8,61-35</inkml:trace>
  <inkml:trace contextRef="#ctx0" brushRef="#br0" timeOffset="67621.4792">13750 15152,'0'-35,"0"-1,0 80,0 18,26 9,-26-27,0 9,35-18,-35-9,36 27,-63-53</inkml:trace>
  <inkml:trace contextRef="#ctx0" brushRef="#br0" timeOffset="68289.6053">13591 15381,'53'-35,"17"35,-8-35,9 35,-10-27,-8 27,0 0,-26-35,8 35,-35 26</inkml:trace>
  <inkml:trace contextRef="#ctx0" brushRef="#br0" timeOffset="70601.576">12259 17630,'62'0,"-9"0,8 0,10 0,-9 0,8 0,-17-35,-9 35,-8 0,16 0,-96 0,-9 0,9 0,-26 0,8 0,-8 0,25 26,-25-26,8 36,9-36,18 26,0-26,8 0,-26-71</inkml:trace>
  <inkml:trace contextRef="#ctx0" brushRef="#br0" timeOffset="92239.1065">12162 17665,'26'0,"27"0,-17 0,25 0,-25 0,-1 0,-9 0,10 0,17 0,-9 0,9 0,-18 0,0 0,-8 0,-27-17,35 17</inkml:trace>
  <inkml:trace contextRef="#ctx0" brushRef="#br0" timeOffset="99841.1686">12197 17648,'44'17,"-8"-17,-10 0,9 0,18 0,-9 0,9 0,0 0,-9 0,-8 0,17 0,-27 0,9 0,-35-35</inkml:trace>
  <inkml:trace contextRef="#ctx0" brushRef="#br0" timeOffset="107833.5778">15099 15152,'0'88,"0"-9,0-8,0-27,35 9,-35-18,35-8,-35 8,0-61,0-1</inkml:trace>
  <inkml:trace contextRef="#ctx0" brushRef="#br0" timeOffset="108149.6194">14799 15425,'88'0,"-8"0,8 0,-26 0,-10-26,-16 26,-10 0,-26-36</inkml:trace>
  <inkml:trace contextRef="#ctx0" brushRef="#br0" timeOffset="109487.9594">16272 17498,'-35'0,"-1"0,80 0,36 0,34 0,19 0,-19 0,-25 0,-63 0,9 0,1-36</inkml:trace>
  <inkml:trace contextRef="#ctx0" brushRef="#br0" timeOffset="110101.8407">17277 17418,'0'0,"-35"0,61 0,54 0,52 0,18 0,-18-17,-35 17,-26 0,-18 0,-9 0,-44-36</inkml:trace>
  <inkml:trace contextRef="#ctx0" brushRef="#br0" timeOffset="110812.1479">18741 17418,'36'0,"43"0,53 0,1 0,-19 36,-34-36,-27 0,-18 0,0 0,-8-27</inkml:trace>
  <inkml:trace contextRef="#ctx0" brushRef="#br0" timeOffset="111894.1741">20205 15046,'0'0,"0"-26,0 78,0 19,27 8,-27 1,0-10,26-8,-26-9,0-18,0-8,36-27,16-36,-52 1</inkml:trace>
  <inkml:trace contextRef="#ctx0" brushRef="#br0" timeOffset="112142.0988">20011 15346,'36'0,"25"0,45 0,-9 0,-17 0,-10 0,-26 0,-9 0,1 0,17-35,-27 35,-26-27</inkml:trace>
  <inkml:trace contextRef="#ctx0" brushRef="#br0" timeOffset="112575.6795">21467 15020,'0'52,"0"19,0 8,0-17,35-9,-35 0,53-27,-27 10,-26-72,0-17</inkml:trace>
  <inkml:trace contextRef="#ctx0" brushRef="#br0" timeOffset="112793.3779">21246 15178,'88'0,"9"0,9 0,-9 0,-18 0,-8 0,-36-26,-8 26</inkml:trace>
  <inkml:trace contextRef="#ctx0" brushRef="#br0" timeOffset="113969.8252">22490 17471,'-36'0,"107"0,44 0,17 0,0-44,-26 44,-44 0,-27 0,-62 0</inkml:trace>
  <inkml:trace contextRef="#ctx0" brushRef="#br0" timeOffset="115129.3493">23945 15002,'0'-35,"0"79,0 17,0 19,0 8,0-26,35 8,-35-26,0-8,0-1,0 0</inkml:trace>
  <inkml:trace contextRef="#ctx0" brushRef="#br0" timeOffset="115805.1401">23830 15302,'71'0,"-27"0,9 0,0 0,-9-18,-9 18,18 0,-27 0,10-35</inkml:trace>
  <inkml:trace contextRef="#ctx0" brushRef="#br0" timeOffset="116925.231">25100 17454,'-35'0,"97"0,17 0,0 0,27 0,-44 0,-9 0,-27 0,-26-44,0 17</inkml:trace>
</inkml:ink>
</file>

<file path=ppt/ink/ink3.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44:59.813"/>
    </inkml:context>
    <inkml:brush xml:id="br0">
      <inkml:brushProperty name="width" value="0.05292" units="cm"/>
      <inkml:brushProperty name="height" value="0.05292" units="cm"/>
      <inkml:brushProperty name="color" value="#FF0000"/>
    </inkml:brush>
  </inkml:definitions>
  <inkml:trace contextRef="#ctx0" brushRef="#br0">11818 6350 0,'18'0'47,"-18"0"-32,70 0-15,1 0 16,-54 0-16,89 0 16,-53 0-16,53 0 15,-71 0-15,-17 0 16,17 0-16,0 0 16,1-71-16,-1 54 15</inkml:trace>
  <inkml:trace contextRef="#ctx0" brushRef="#br0" timeOffset="270.2324">12347 6191 0,'0'0'15,"0"36"-15,0-1 16,0-18-16,0 19 16,35 34-1</inkml:trace>
  <inkml:trace contextRef="#ctx0" brushRef="#br0" timeOffset="594.0103">12382 6121 0,'0'0'0,"-70"0"0,70 0 31,70 0-15,-34 35-16,17-35 16,-18 0-16,0 0 15,1 71-15,-1-71 16,-18 35 0,-17-18-1,-52 19 1,-72 34-1,53-70-15,71 36 16,36-72 31,-1 1-47</inkml:trace>
  <inkml:trace contextRef="#ctx0" brushRef="#br0" timeOffset="1734.4897">13264 5909 0,'-17'0'0,"-54"0"16,36 35 0,35 53-16,-35-17 15,35 17-15,0-17 16,70-18-16,1-18 16,17-35-16,-17 0 15,17 0-15,0 0 16,-18-71-16,-34 19 15,-36-19-15,0 18 16,-36-18-16,-34 1 16,-18 17-16,0 18 15,17 35-15,-17 0 16,17 35-16,1 18 0,70 53 16,0 17-16,0-87 15</inkml:trace>
  <inkml:trace contextRef="#ctx0" brushRef="#br0" timeOffset="2440.5959">14693 5944 0,'0'0'0,"-17"0"16,-54 0 0,36 18-16,35 17 15,-36 36-15,36 17 0,0 18 16,71-89-16,0 19 15,-19-36-15,54 0 16,-18 0-16,-52 0 16,17 0-16,-18-53 15,-35 18-15,0-36 16,0-17-16,0 17 16,-53 18-16,-53-105 15,18 87-15,-18 71 16,89 0-16,-54 0 15,36 35-15,-1 18 16,36 18-16,0-1 16,0-52-16,36 17 15,-1-35-15</inkml:trace>
  <inkml:trace contextRef="#ctx0" brushRef="#br0" timeOffset="2650.2766">14693 6068 0,'0'0'0,"35"53"0,1 17 15,-1-34-15,0-1 16,-17-18-16,17-17 0,0 0 15,1 0-15</inkml:trace>
  <inkml:trace contextRef="#ctx0" brushRef="#br0" timeOffset="2993.5709">15117 5750 0,'0'88'0,"0"-17"16,0-36-16,35-17 16,18 88-16,17-106 15,-34 0-15,-19 0 16,54 0-16,-1-71 15,-52 18-15,-18 18 16,35 0-16,-35-36 16,-35 18-16,17 18 15,-17 0-15,35 35 16,-35 0-16,-36 0 16,71 0-16,0 35 15</inkml:trace>
  <inkml:trace contextRef="#ctx0" brushRef="#br0" timeOffset="3243.7857">15681 5644 0,'0'0'0,"0"71"15,0 0-15,-35 52 16,70-88 0,0 18-16,53-18 0,-17-35 15,0 0 1,-19 0-16,-16 0 0,-1-35 16,-35 0-16,0 17 15,0 18-15</inkml:trace>
  <inkml:trace contextRef="#ctx0" brushRef="#br0" timeOffset="3408.4267">15716 5838 0,'36'0'15,"-36"0"1,52 0-16,54-35 0,-70 35 15,-19-53-15,-17 18 16</inkml:trace>
  <inkml:trace contextRef="#ctx0" brushRef="#br0" timeOffset="4332.2199">16739 5803 0,'0'0'0,"-35"0"16,35 71 0,0-36-16,0 18 15,35 53-15,-17-71 16,53-17-16,-1 52 0,18-70 16,-17 0-16,17-70 15,-53 52-15,1-53 16,-36 1-1,17 17-15,-17-53 16,0 53-16,0 18 16,-53-36-16,18 107 15,35-1 1,0 0-16</inkml:trace>
  <inkml:trace contextRef="#ctx0" brushRef="#br0" timeOffset="4812.1323">17374 6103 0,'18'0'0,"-18"-35"31,0-36-15,0 18-16,-18-53 15,18 18-15,0-35 16,0 88-16,0-1 15,18-34-15,17 70 16,36 35 0,-18 36-16,17 52 15,-34-52-15,-1 17 16,-18-53-16,19-35 16,-36 35-16,35-35 15,-35-35 1,0 0-16,0-36 15,0 54-15,0-19 16,0-34-16,0 17 16,0 53-16,35 0 15,1 0 1,-36 0 0,17 88-16,-17 0 15,35-17-15,-35-36 0,71 0 16,-71-17-1,35-18-15,-35 70 16,53-70-16,-17 36 16,-1-36-1</inkml:trace>
  <inkml:trace contextRef="#ctx0" brushRef="#br0" timeOffset="5142.9166">18327 5962 0,'0'0'0,"0"0"32,0-18-32,0-17 15,0-36-15,0 19 16,0-19-16,0 0 15,17 54-15,19 17 16,34 88 0,-34-17-1,-19 17-15,54 0 16,-36-18-16,0 1 16,-17-53-16,17-18 15,-70 0 16,17-18-31</inkml:trace>
  <inkml:trace contextRef="#ctx0" brushRef="#br0" timeOffset="5277.0317">18098 5962 0,'70'0'16,"18"0"-1,-17-53-15,52 18 16,1 35-1,-36-71-15,-18 71 0</inkml:trace>
  <inkml:trace contextRef="#ctx0" brushRef="#br0" timeOffset="5932.5944">19756 5556 0,'-36'-35'0,"1"35"16,-36-35 0,71 35-16,-52 0 15,52 70 1,-36 1-16,36 17 16,0-17-16,71 52 15,-18-70-15,53 53 16,-18-71-16,0-17 15,-18-18-15,1 0 16,-18 0-16,18-18 0,-36-17 16,-35-36-1</inkml:trace>
  <inkml:trace contextRef="#ctx0" brushRef="#br0" timeOffset="6246.3636">20285 6032 0,'0'36'0,"35"-36"16,-35-71 31,0 36-47,0-18 15,0-53-15,0 53 16,35-53-16,-35 54 0,36 52 15,16 0 1,-16 52-16,-1 54 16,0-18-16,-17-17 15,53-18-15,-36 17 16,0-34 0,-70-36 15</inkml:trace>
  <inkml:trace contextRef="#ctx0" brushRef="#br0" timeOffset="6412.0061">20320 5944 0,'71'0'16,"-19"0"-1,19 0-15,-18-35 16,18 0-16,-36-36 15,0 71-15,-17-17 16</inkml:trace>
  <inkml:trace contextRef="#ctx0" brushRef="#br0" timeOffset="6824.3604">20990 5909 0,'0'-35'32,"0"-36"-17,-35 18 1,35-17-16,0 17 16,0 18-16,0-1 15,0 72 16,0-1-31,35-18 16,-35 19-16,36-36 0,-19 0 16,-17 0-16,71 0 15,-36-53-15,0 18 16,-35-1-16,18 36 16,-18 0-16,35 0 15,-35 36 1,35 16-16,-35 54 15,0 18-15,71-36 16,-71-18-16,18-34 16,52-36-16,-70 35 15,36-35-15</inkml:trace>
  <inkml:trace contextRef="#ctx0" brushRef="#br0" timeOffset="7146.1366">21555 6103 0,'35'0'0,"-35"-35"16,0 35 0,35-36-16,-35-34 15,0 17-15,0-53 16,36 18-16,-36 17 15,17 54-15,54 17 16,-1 17 0,-70 54-16,18 17 15,-18 53-15,106-17 16,-106-71-16,35 17 16,-35 1-16,0-54 15,-35-34 16,0-18-31</inkml:trace>
  <inkml:trace contextRef="#ctx0" brushRef="#br0" timeOffset="7326.2912">21678 5997 0,'35'0'15,"1"0"1,-1 0-16,18-35 15,18 35-15,-36-18 16,0 18-16,18 0 16,-18-35-16,1 35 15,-1 0-15</inkml:trace>
  <inkml:trace contextRef="#ctx0" brushRef="#br0" timeOffset="7492.4337">22225 5803 0,'0'71'32,"0"-36"-17,35 18-15,-35 17 0,36-34 16,-36-1 0,0-70-1</inkml:trace>
  <inkml:trace contextRef="#ctx0" brushRef="#br0" timeOffset="7732.6404">22066 5592 0,'0'0'0,"36"0"0,16 0 0,19 0 16,88 52-1,-71 19-15,53 0 16,-53 17-16,-52-18 0,-1 18 15,-35-17-15,0-53 16,0 17-16,-71-35 16,1 0-16,17 0 15,-53 0-15,18-35 16,0 17-16,52-17 16,36-1-1</inkml:trace>
  <inkml:trace contextRef="#ctx0" brushRef="#br0" timeOffset="8106.4608">22772 6068 0,'17'0'15,"-17"0"1,0-36-16,0-34 16,0 52-16,0-17 15,-17-71-15,17 53 16,0-53-16,0 18 16,17 0-16,54 53 15,-71 35-15,35 0 0,18 35 16,18 89-16,-36-1 15,0-35-15,-17 53 16,53-53-16,-71-17 16,35-53-16,-70-36 47,-36-17-32</inkml:trace>
  <inkml:trace contextRef="#ctx0" brushRef="#br0" timeOffset="8242.578">22631 5944 0,'0'0'0,"106"0"16,88-70-16,-106-1 16,0 54-16,-17-19 15,-36 1-15</inkml:trace>
  <inkml:trace contextRef="#ctx0" brushRef="#br0" timeOffset="9242.9373">24377 5715 0,'0'0'16,"0"71"0,0 17-16,0-18 0,0-17 15,71-18-15,-71 1 31,0-107 1,0 36-32,-71-18 15,71-18-15,-18-17 16,18-35-16,0-18 16,0-18-16,0-17 15,18 34-15,53 125 16,-36 17-16,0-35 15,-35 35-15,18 35 16,-18 18-16,70 53 0,-70 52 16,-35-34-1,-18-1-15,18-87 0,-36-36 16,36 35-16,17-35 16,18-35-16,-35-1 15,35-34-15</inkml:trace>
  <inkml:trace contextRef="#ctx0" brushRef="#br0" timeOffset="9660.2957">25012 5397 0,'0'0'0,"-18"71"16,-17-18-16,-36 53 16,71-18-16,0-17 15,71-54-15,-18 54 16,17-71-1,1 0-15,88-36 16,-142-16-16,54 16 16,-71-34-16,0 17 15,0-18-15,-35 1 16,-53 17-16,-18-53 0,17 106 16,19 0-16,17 106 15,-18-53-15,71 17 16,0 1-16,36-54 15,34 19-15,18-36 16</inkml:trace>
  <inkml:trace contextRef="#ctx0" brushRef="#br0" timeOffset="9877.0319">25523 5433 0,'0'0'0,"0"53"16,36 17 0,-36 18-16,35 18 15,-35-18-15,124 36 16,-89-124-16,0 0 16,-35-53-1,0-53 1</inkml:trace>
  <inkml:trace contextRef="#ctx0" brushRef="#br0" timeOffset="10150.2158">25523 5309 0,'36'0'16,"-1"0"-1,0 0-15,18 0 16,18 18-16,17-18 15,18 70-15,-18-34 16,-53-1-16,-35-17 16,0 52-16,0-34 15,-106-1-15,54 53 16,-54-53-16,53-35 16,18 53-16,-36-53 15,53 0 1,71 0-1</inkml:trace>
  <inkml:trace contextRef="#ctx0" brushRef="#br0" timeOffset="10410.44">26106 5309 0,'-36'0'0,"36"18"16,0 88-16,0-53 15,0 53-15,36 17 16,-19-52-16,124 17 16,-88-88-16,18 35 15,-18-35-15,-18 0 16,-35-35-16,35-1 15,-35 1-15,0-18 16</inkml:trace>
  <inkml:trace contextRef="#ctx0" brushRef="#br0" timeOffset="10562.571">26123 5644 0,'71'71'16,"-1"-71"-1,-52 0-15,88 0 0,-53-35 16,17 35-16,-34-53 16,-36 18-16,35-1 15</inkml:trace>
  <inkml:trace contextRef="#ctx0" brushRef="#br0" timeOffset="10693.1824">26035 5397 0,'71'-70'0,"52"52"16,-70-17-1,53 0-15</inkml:trace>
  <inkml:trace contextRef="#ctx0" brushRef="#br0" timeOffset="11576.4409">27658 5433 0,'0'0'16,"-36"0"-16,-34 0 16,52 0-16,18 0 15,0 35-15,-70 89 16,70-72-16,0 54 15,35-53-15,18 53 16,53-71-16,-53-35 16,53 0-16,-54 0 15,54 0-15,-70-70 16,-36-1-16,0 54 16,0-19-16,-36-70 0,-70 54 15,-17-72-15,-36 53 16,36 1-16,52 70 15,18 0-15,18 35 16,35 36-16,0-36 16,0 53-16,35 0 15,53-17-15,18-71 16</inkml:trace>
  <inkml:trace contextRef="#ctx0" brushRef="#br0" timeOffset="11966.2757">28293 5627 0,'0'0'0,"0"17"0,35-17 15,-35 36-15,0-36 16,18 0 0,-18-36-1,0-16 1,0 52 0,-18-36-16,-17-52 15,35 17-15,-35-87 0,35 70 16,0-54-16,0 54 15,0 18-15,35 17 16,0 53-16,-17-36 16,-18 36-16,70 36 15,-34-1-15,-1 53 16,-35-52-16,0 16 16</inkml:trace>
  <inkml:trace contextRef="#ctx0" brushRef="#br0" timeOffset="12132.4179">28222 5362 0,'71'-35'16,"-18"35"-16,53-53 16,-54 18-16,19 35 15,0-71-15,-54 71 16,54 0-16</inkml:trace>
  <inkml:trace contextRef="#ctx0" brushRef="#br0" timeOffset="12364.6177">28804 5203 0,'0'0'0,"0"71"15,0-36 1,0 53-16,0-17 16,53-18-16,-18 18 15,1-36-15,52-35 16,-17 0-16,-71 0 16,35 0-16,-18-35 15</inkml:trace>
  <inkml:trace contextRef="#ctx0" brushRef="#br0" timeOffset="12552.2789">28822 5397 0,'0'0'0,"35"36"15,0-36 1,1 0-1,17 0-15,17-36 0,-34 36 16,-1-70 0,-18 17-16</inkml:trace>
  <inkml:trace contextRef="#ctx0" brushRef="#br0" timeOffset="12694.4009">28892 5151 0,'0'-36'16,"0"36"0,71-35-1,-18 35-15</inkml:trace>
  <inkml:trace contextRef="#ctx0" brushRef="#br0" timeOffset="13694.2595">29439 5327 0,'0'106'16,"0"-53"-16,0 53 16,18-54-16,-18 19 15,35-71-15,-35 35 16,0-105 15,-35 17-31,17-18 0,-17-17 16,0 17-1,-36-17-15,71-18 0,0 18 16,0 18-16,35 17 16,36 18-16,-36 35 15,18 0-15,18 0 16,-18 52-16,-18 19 15,-35 0-15,0 17 16,0-18-16,-35-17 16,-18 18-16,-18-36 15,18-17-15,53-18 16,0 0 15,89 0-15,-19 0-16,18 0 0,-17 0 15,-18 0-15,-18 0 16,0 0-16,1 0 16,-36-18-16,17 18 15,-17 0-15</inkml:trace>
  <inkml:trace contextRef="#ctx0" brushRef="#br0" timeOffset="13927.1146">30004 5151 0,'0'17'15,"0"18"1,-71 1-16,71 34 16,35-17-16,1 18 0,34-18 15,-52 17-15,52-34 16,-34-36-16,17 0 15,-18 0-15,0 0 16,-35-36-16,71-52 16</inkml:trace>
  <inkml:trace contextRef="#ctx0" brushRef="#br0" timeOffset="14084.0938">30004 5397 0,'0'0'16,"35"0"-16,0 0 16,18-35-1,-18 0-15,36-18 16,-71 18-16</inkml:trace>
  <inkml:trace contextRef="#ctx0" brushRef="#br0" timeOffset="14226.7165">30004 5115 0,'0'0'0,"35"-35"16,-35 35-16,123-71 16</inkml:trace>
  <inkml:trace contextRef="#ctx0" brushRef="#br0" timeOffset="14550.4947">30674 5151 0,'0'0'0,"0"0"16,0-36-16,0-34 15,0 34-15,-71 36 16,36-17-16,18 17 16,-19 0-16,1 17 15,35 54-15,-35 0 16,35 17-16,0-18 16,0-17-16,70 18 15,-34-36-15,16-35 16,54 18-16,-53-18 15,18 0-15,-18-18 16,17 18-16,-34-71 16</inkml:trace>
  <inkml:trace contextRef="#ctx0" brushRef="#br0" timeOffset="14766.6805">30956 5009 0,'0'0'0,"0"71"16,-70 17-16,70 18 16,0-18-16,70-17 15,-34-18-15,16 17 16,19-34-16,0-36 16,-54 0-16,54 0 15,-36 0-15,-35-36 0,0 1 16,0 0-1,0 17-15</inkml:trace>
  <inkml:trace contextRef="#ctx0" brushRef="#br0" timeOffset="14916.309">30992 5327 0,'35'0'0,"-18"0"16,19 0-16,34 0 15,-34 0-15,16-53 16,-52 18 0</inkml:trace>
  <inkml:trace contextRef="#ctx0" brushRef="#br0" timeOffset="15060.4322">30956 5080 0,'36'-35'16,"16"35"0,-16-53-16,34 53 15</inkml:trace>
  <inkml:trace contextRef="#ctx0" brushRef="#br0" timeOffset="15480.2928">31397 5080 0,'0'0'0,"0"71"0,71-19 15,-36 54-15,-17-18 16,17-17-16,0-53 16,-35 52-16,71-70 15,-71 0-15,-35-35 32,-1 0-17,1 17-15,-18-17 16,18-36-16,-1 18 15,36-17-15,0-1 16,0-17-16,0 17 16,0 19-16,71-19 0,-71 71 15,18-35-15,52 70 16,-70 36 0,0 52-16,0-35 15,0 53-15,0-53 16,0-17-16,0-53 15,36-18-15,-1 35 16,-18-35-16,54-35 16,0 17-16,-19-17 15,19-1-15,-36 1 16</inkml:trace>
  <inkml:trace contextRef="#ctx0" brushRef="#br0" timeOffset="17118.1999">13300 7144 0,'0'0'31,"0"70"-31,0-17 16,35 18-16,-35-36 15,71 18-15,-71-18 16,17 1-16,-17-72 47,0-34-32,-17-19-15,-54-34 16,71 0-16,-35-19 0,35 54 16,35-35-1,36 87-15,-54 36 0,54 0 16,-36 0-16,18 36 16,-53 17-16,35 17 15,-35 18-15,0 18 16,-53-53-16,18 18 15,-36-36-15,19-35 16,-19 0-16,36 0 16,-1 0-16,72-35 47,34 35-32,-34 0-15,-19 0 0</inkml:trace>
  <inkml:trace contextRef="#ctx0" brushRef="#br0" timeOffset="17472.5034">13847 7338 0,'0'0'0,"0"35"16,0-17-1,0-18 1,0 0 0,0-18-16,0-17 0,0-1 15,0-34-15,0 17 16,0-18-16,0 19 16,0 16-16,52 1 15,19 0-15,-36 35 16,1 0-16,16 35 15,54 0-15,-88 18 16,53 53-16,-36-53 16,0 17-16,-35-34 15,18-1-15,-18-17 32,-18-18-32</inkml:trace>
  <inkml:trace contextRef="#ctx0" brushRef="#br0" timeOffset="17644.1509">13899 7302 0,'0'0'0,"106"0"16,-53-70-16,88 52 16,-88 18-16,-17 0 15,34-35-15,-52 35 16,-18 0-16,70 0 15,-70-35-15</inkml:trace>
  <inkml:trace contextRef="#ctx0" brushRef="#br0" timeOffset="18116.0564">14570 7020 0,'35'53'15,"-35"18"1,35-1-16,-35-52 0,36 52 16,-19-34-16,-17-1 15,71-35-15,-71 18 16,0-18 15,-88-89-15,52 19-1,1 17-15,35 18 16,0-53-16,0 17 16,0 0-16,35 54 15,18-18-15,-53 35 16,71 0-16,-71 0 16,35 0-16,18 35 15,-53 18-15,70 17 16,-70-17-16,0 18 15,0-1-15,36-17 16,-36-18-16,35-35 16,-35 36-16,53-36 0,18 0 15,-36 0-15,-18-36 16,54-34-16,-36 52 16,1-17-16,-19 0 15</inkml:trace>
  <inkml:trace contextRef="#ctx0" brushRef="#br0" timeOffset="18454.347">15328 7302 0,'0'0'0,"35"0"0,-35 36 15,36-36 1,-1 0-1,-35 0 1,0-36 0,0-34-16,0 17 15,0-53-15,0-70 16,35 105-16,-17 71 16,17 0-16,1 0 15,-1 36-15,18 16 16,-18 90-16,-35-54 15,71-18-15,-36 18 16,-18-88 0,-17-35-1,-52 35 1</inkml:trace>
  <inkml:trace contextRef="#ctx0" brushRef="#br0" timeOffset="18588.4619">15311 7232 0,'17'0'16,"89"0"-16,-53-53 15,18 53-15,-1-35 16,-17-36-16,18 54 0</inkml:trace>
  <inkml:trace contextRef="#ctx0" brushRef="#br0" timeOffset="19394.154">16581 7144 0,'0'-36'47,"0"-16"-31,0 16-1,0-34-15,0 17 0,0-18 16,17 1-16,54 70 16,-36 0-16,0 0 15,18 106-15,18-18 16,-18 35-16,17 18 16,1-17-16,-54-89 15,54-17-15,-71-18 16</inkml:trace>
  <inkml:trace contextRef="#ctx0" brushRef="#br0" timeOffset="19522.2635">16439 7232 0,'36'0'15,"70"-53"-15,17 18 16,36-36-16,35-17 15,-18 17-15</inkml:trace>
  <inkml:trace contextRef="#ctx0" brushRef="#br0" timeOffset="20278.4134">18221 7056 0,'0'0'15,"-35"0"-15,17 0 0,18 17 16,-35 54-16,35 17 16,0 53-16,53-53 15,53-17-15,17 17 16,-35-88-16,53 0 15,-17 0-15,-71-35 16,17-18-16,-70 18 0,0-1 16,0-34-16,-123 17 15,-1-18-15,-34 18 16,-1-17-16,18 70 16,88 0-16,18 35 15,35 18-15,0 53 16,35-53-16,88 53 15,-35-54-15,54-52 16</inkml:trace>
  <inkml:trace contextRef="#ctx0" brushRef="#br0" timeOffset="20608.1962">18891 7373 0,'0'0'0,"36"88"0,-1-52 16,-18 16-16,54-16 16,0-36-16,-54 0 15,54 0-15,-1-36 16,-52-16-16,17-19 15,-35 18-15,0-18 16,0 1-16,0 17 16,-35-18-16,35 36 0,-18 35 15,18 71 17,0-1-32</inkml:trace>
  <inkml:trace contextRef="#ctx0" brushRef="#br0" timeOffset="20818.3765">19597 6985 0,'0'71'0,"0"-19"15,0 54-15,53-18 16,-53-17-1,35-53-15,0 52 16,18-70-16,-53-70 31</inkml:trace>
  <inkml:trace contextRef="#ctx0" brushRef="#br0" timeOffset="20998.5322">19562 7179 0,'35'0'16,"-18"0"-1,54 0-15,-36 0 0,18 0 16,18 0-16,-36-35 16,0 35-16,-17-36 15,17 1 1</inkml:trace>
  <inkml:trace contextRef="#ctx0" brushRef="#br0" timeOffset="21426.3986">20038 7144 0,'0'0'0,"35"35"0,-35 18 16,18-18-1,-18 36-15,70-36 0,-34-35 16,-36 0-1,35-35 1,-35-36 0,-35 36-1,35 17-15,-36-17 16,-34-36-16,70 19 16,0-19-16,0 0 15,0 19-15,70 16 16,-70 36-1,0 36 1,36 16-16,-36 19 16,35-36-16,-35 1 0,0 16 15,0-16-15,17-1 16,-17 0-16,0-35 16,71 18-16,-71-18 15,35 70-15,18-70 16,-18 0-16,36-35 15,-36 35-15,-17-35 16,17 35-16,-35-18 16,36 18-16</inkml:trace>
  <inkml:trace contextRef="#ctx0" brushRef="#br0" timeOffset="21744.1716">20708 7302 0,'0'0'16,"0"-35"15,0-18-15,0 18-16,0 0 16,0-53-16,-35 17 15,35-17-15,35 17 16,-35 1-16,53 70 15,-18 35 1,1 36-16,-1 52 0,18-52 16,-18 52-1,0-88-15,1-17 0,-19 17 16,-70-70 15</inkml:trace>
  <inkml:trace contextRef="#ctx0" brushRef="#br0" timeOffset="21892.7991">20673 7214 0,'0'0'0,"53"0"0,17 0 16,18-35-16,-52 35 15,34-35-15,-34 35 0,-36-71 16,0 54-16,0-19 15</inkml:trace>
  <inkml:trace contextRef="#ctx0" brushRef="#br0" timeOffset="23582.2498">10354 5521 0,'-35'35'0,"35"-70"47,0-18-47,35-106 16,-35 53-1,0 18-15,0 18 16,0 17-1,0 18-15,35 35 32,-17 0-17,-18 0 1</inkml:trace>
  <inkml:trace contextRef="#ctx0" brushRef="#br0" timeOffset="24054.1556">10231 5009 0,'0'-17'31,"17"17"-15,54 0 0,-36-35-16,0 35 0,18 0 15,18-36-15,-71 36 16,-35 0 31,-1 0-47</inkml:trace>
  <inkml:trace contextRef="#ctx0" brushRef="#br0" timeOffset="24646.6643">10248 4992 0,'0'-35'0,"-17"35"16,17-36-16,0-34 15,17 52 1,-17-17-16,35-1 16,-35-34-16,36 17 15,-36 18-15,0-1 16,35 1-16,-35 106 47,35-1-47,-17-17 15,17 18-15,1-36 16,-1-35-16,0 0 0,-17 18 31,-36 52 250</inkml:trace>
  <inkml:trace contextRef="#ctx0" brushRef="#br0" timeOffset="26016.3401">10389 6914 0,'0'36'31,"-35"70"-31,35 17 16,0 36-16,0-36 15,0-52-15,0 17 16,0-17-16,0-71 16,0 17-16,35-17 31,-35-17-31,-35-19 15</inkml:trace>
  <inkml:trace contextRef="#ctx0" brushRef="#br0" timeOffset="26376.1493">10195 7585 0,'53'35'32,"-18"-35"-32,36 0 15,-36 0-15,-17 0 16,17 0-16,1 0 31</inkml:trace>
  <inkml:trace contextRef="#ctx0" brushRef="#br0" timeOffset="26744.4655">10283 7691 0,'0'0'0,"0"17"16,0 54-1,0-71-15,0 35 16,36 0 0,-1-35-1,-35-35 1,0 0 0,35 35-16,-35-71 15,18 54-15,-18 17 16,71-36-16,-71-34 15,35 17-15,-35 53 16,0-35 47,35 35-48,-35-36-15</inkml:trace>
  <inkml:trace contextRef="#ctx0" brushRef="#br0" timeOffset="120676.6254">21749 6509 0,'0'0'0,"-71"35"16,18 53-16,-17 71 16,17 70-16,18-35 15,35-17-15,0 52 16,0-70-16,52-36 15,19-52-15,0-18 16,52 17-16,-70-70 16,18 36-16</inkml:trace>
  <inkml:trace contextRef="#ctx0" brushRef="#br0" timeOffset="121148.0299">22296 6985 0,'0'35'15,"0"53"1,17 18-16,-17-18 0,71 1 16,-71-19-1,70-34-15,-70-1 0,18-35 16,-18 17-16</inkml:trace>
  <inkml:trace contextRef="#ctx0" brushRef="#br0" timeOffset="121610.9273">22737 7391 0,'0'0'16,"0"0"31,0-53-32,0 17-15,0-34 16,-36-18-16,36 0 15,0 52-15,36 36 16,-1 53 15,-18 18-31,54-1 16,-36-17-16,18-18 16,-18-35-16,36 0 0,-36 0 15,-35 0-15,18 0 16,-18-70-16,0 52 15,0-17-15,0 0 16,0-53-16,0 17 16,0 0-16,-18 71 15,18-17-15,0 34 32,0 54-32</inkml:trace>
  <inkml:trace contextRef="#ctx0" brushRef="#br0" timeOffset="121830.1165">23495 6826 0,'0'0'0,"0"71"0,0 17 16,0 0-1,0 18-15,0-18 16,35-17-16,-35-36 0,53-17 16,-53-18-1</inkml:trace>
  <inkml:trace contextRef="#ctx0" brushRef="#br0" timeOffset="122018.2773">23248 7073 0,'0'0'0,"0"0"16,88 0-16,-17-17 16,-18 17-16,53-71 15,-54 71-15,19-71 16,-18 71-1</inkml:trace>
  <inkml:trace contextRef="#ctx0" brushRef="#br0" timeOffset="122304.0223">23936 6914 0,'-35'71'15,"35"0"1,-18-19-16,18 19 16,0-18-16,53 53 0,-18-71 15,36-17-15,-18-18 16,17 35-16,-17-35 15,18 0-15,-36 0 16,0-53 0,-35 18-16</inkml:trace>
  <inkml:trace contextRef="#ctx0" brushRef="#br0" timeOffset="122468.1638">23901 7302 0,'0'0'0,"70"-35"16,1 0-1,17-18-15,0-18 16,-17 36-16,-1 18 16</inkml:trace>
  <inkml:trace contextRef="#ctx0" brushRef="#br0" timeOffset="122618.2929">24059 7056 0,'36'-36'16,"34"1"-1,-34-36-15,52 54 0</inkml:trace>
  <inkml:trace contextRef="#ctx0" brushRef="#br0" timeOffset="123114.2191">24536 7020 0,'0'0'0,"0"36"0,70 16 15,-70 19-15,36-36 16,-1-17-1,-18 52 1,-17-105 15,0 0-31,0 17 16,-17-17-16,-18-71 16,-1 53-16,36-53 15,0 54-15,0 16 16,0-34-16,36 52 15,-1 18-15,-18 0 16,19 0-16,-1 0 16,0 18-16,-35 52 15,0-34-15,0 16 16,0-16-16,0 34 16,-35-34-16,-36-19 0,54-17 15,17 71 16,53-71-31,17 0 16,-17-36-16,18 36 16,-36 0-16,0 0 15,-17 0-15,52 0 16,-70 36 0,36-36-16,-36 0 15</inkml:trace>
  <inkml:trace contextRef="#ctx0" brushRef="#br0" timeOffset="123414.4762">25153 7232 0,'0'-18'16,"0"-17"-1,0 0-15,0-36 16,0 18-1,-35-53-15,35 18 16,0 18-16,0 17 0,0 17 16,35 36-1,53 0 1,-52 71-16,-1 53 16,18-36-16,-18 18 15,0-54-15,1 19 0,-19-71 16,-17 35-16,-17-35 31</inkml:trace>
  <inkml:trace contextRef="#ctx0" brushRef="#br0" timeOffset="123576.6153">25012 7179 0,'70'0'15,"1"0"-15,-53-35 16,52 35-16,-34-71 16,16 71-16,-52-17 15,71 17-15</inkml:trace>
  <inkml:trace contextRef="#ctx0" brushRef="#br0" timeOffset="123929.9189">25841 6985 0,'0'0'15,"0"-35"-15,35-18 0,-35 53 16,0-71-16,0 1 15,-35 17-15,0 17 16,-18 36 0,18 71-1,35-18-15,-36 53 16,36-18-16,0 0 16,36-17-16,-1-1 15,0-52-15,-17-18 16,17 35-16,0-35 15,1 0-15,-1 0 0,-18-35 16,19 17 0</inkml:trace>
  <inkml:trace contextRef="#ctx0" brushRef="#br0" timeOffset="124096.0612">25912 7267 0,'0'0'0,"-36"35"16,36 1-16,0-1 16,0-17-1,36-18 1,-1 0-16,-35 0 16</inkml:trace>
  <inkml:trace contextRef="#ctx0" brushRef="#br0" timeOffset="124434.3522">26194 7302 0,'0'-35'16,"0"0"-16,0 17 15,0-17 1,0-71-16,0 53 0,0 18 16,0 0-16,0 35 15,35 0 1,-35 35-16,53 36 16,-53 17-16,70-18 15,-70-52-15,36 52 16,-36-34-16,35-36 15,-35 35-15,-71-70 47</inkml:trace>
  <inkml:trace contextRef="#ctx0" brushRef="#br0" timeOffset="124614.5077">26106 7267 0,'0'0'16,"0"-35"-16,52 35 0,-16-18 16,-1 18-16,18 0 15,-53 0-15,70 0 16,-34-35-16,-36 35 16,35 0-16,-17 0 15,17-35-15</inkml:trace>
  <inkml:trace contextRef="#ctx0" brushRef="#br0" timeOffset="124926.7745">26582 6985 0,'-35'0'0,"-1"35"16,36 18-1,0 53-15,0-71 16,0-17-1,0 52-15,36-70 16,-1 0-16,18 0 0,-18 0 16,0 0-16,1-70 15,-19 52-15,-17-52 16,71 34-16,-71-16 16,0-54-16,-124-18 15,54 124-15,17 0 16,-53 71-16,18-54 15,-18 54-15,88 0 16,18-54-16,-35-17 16</inkml:trace>
  <inkml:trace contextRef="#ctx0" brushRef="#br0" timeOffset="125160.4752">25964 6597 0,'0'0'0,"71"0"0,0 0 16,-54 0-16,89-18 15,-71 18-15,18 0 16</inkml:trace>
  <inkml:trace contextRef="#ctx0" brushRef="#br0" timeOffset="125730.4653">22419 6897 0</inkml:trace>
  <inkml:trace contextRef="#ctx0" brushRef="#br0" timeOffset="126716.3118">27852 6897 0,'0'0'0,"-35"0"0,35 0 31,0 88-31,0-53 16,35 18-16,-35-53 16,0 71-16,0-71 15,0 0-15,0-36 32</inkml:trace>
  <inkml:trace contextRef="#ctx0" brushRef="#br0" timeOffset="126970.5297">27781 6738 0,'36'53'15,"16"18"1,19-36-16,0-18 16,-19 19-16,19-1 15,-18 0-15,-18 1 16,-35 16-1,-35-16-15,-124-1 16,71 18 0,0-53-16,53 0 15,-1 0-15,36-18 32</inkml:trace>
  <inkml:trace contextRef="#ctx0" brushRef="#br0" timeOffset="127210.736">28293 6703 0,'0'0'0,"0"35"0,0 18 16,0 18-16,0-36 15,35-18-15,-17 54 0,17-36 16,36-35-16,-36 0 16,-18 0-16,54 0 15,-36 0-15,-35-70 16,0 17-16</inkml:trace>
  <inkml:trace contextRef="#ctx0" brushRef="#br0" timeOffset="127376.3783">28187 6826 0,'35'0'16,"36"0"-16,-18-70 16,17 52-1,1-17-15,-18-1 0,-53 1 16</inkml:trace>
  <inkml:trace contextRef="#ctx0" brushRef="#br0" timeOffset="127534.5139">28381 6579 0,'35'-35'31,"1"0"-31,16-1 0,90 1 15,-19 35 1,0-53-16</inkml:trace>
  <inkml:trace contextRef="#ctx0" brushRef="#br0" timeOffset="127930.3547">29492 6509 0,'0'0'0,"-53"0"0,53 0 16,-35 0-16,0 0 15,-1 35-15,36 0 16,-35 53-16,35-17 16,35-53-16,1 52 15,52-34-15,18-36 16,-18 0-16,-17 0 15,-19 0-15,19 0 0,-36-36 16,1 1-16,-36 0 16,0 17-16</inkml:trace>
  <inkml:trace contextRef="#ctx0" brushRef="#br0" timeOffset="128254.1318">29968 6756 0,'0'-18'31,"0"18"-31,0-35 16,0-1-1,0-34-15,0 17 0,0-18 16,0 36-16,0-18 15,36 53-15,34 0 16,-70 36 0,18 16-16,52 19 15,-34 52-15,-1-52 16,-17-53-16,-18 17 16,70-35-16,-70 35 15</inkml:trace>
  <inkml:trace contextRef="#ctx0" brushRef="#br0" timeOffset="128410.2664">29933 6826 0,'106'-70'15,"-53"70"-15,53-53 16,-71 53-16,53-36 15,-52 36-15,-1-70 16,-18 70-16</inkml:trace>
  <inkml:trace contextRef="#ctx0" brushRef="#br0" timeOffset="128838.1333">30515 6756 0,'0'0'16,"0"-18"0,0 18-16,0-35 15,0-1-15,0 1 16,0-18-16,0 18 16,0-36-16,0 19 15,0-19-15,0 106 31,0 18-15,0-53-16,36 0 16,-36 71-16,52-71 15,19 0 1,-36-36-16,-17 1 16,17 18-16,-35-19 15,36 36-15,-36 36 31,0-19-31,0 89 16,0-53-16,0 17 16,0-34-16,0-1 15,35-35-15,-35 18 16,35-18 0</inkml:trace>
  <inkml:trace contextRef="#ctx0" brushRef="#br0" timeOffset="129154.4052">31027 6791 0,'0'0'0,"17"-53"15,-17 53-15,0-71 16,0 1-16,0 52 0,0-88 15,0 18 1,0 53-16,36 35 0,34 35 16,-34 18-1,-36 53-15,17 17 16,-17-34-16,71 52 16,-71-124-16,35 54 15,-35-36-15,35-35 16,-35-35-1,0 0 1</inkml:trace>
  <inkml:trace contextRef="#ctx0" brushRef="#br0" timeOffset="129311.0396">31044 6756 0,'0'0'15,"106"0"-15,-53 0 16,53-53-16,-53 53 16,17-71-16,19 18 15</inkml:trace>
  <inkml:trace contextRef="#ctx0" brushRef="#br0" timeOffset="129968.1041">31556 6421 0,'0'52'31,"35"19"-31,1-18 0,-1 53 16,-18-71-1,19 18-15,-36-18 0,35-35 16,-35 36-16</inkml:trace>
  <inkml:trace contextRef="#ctx0" brushRef="#br0" timeOffset="130246.3427">31556 6350 0,'0'0'0,"0"0"16,71 0 0,-19 71-16,54-71 15,53 88-15,-71-18 16,-17-52-16,-36 17 15,-35 0-15,0 1 16,0-36-16,-70 53 16,-19 17-16,54-34 15,-36-36-15,36 0 16,18 0 0,17-36-1,0-34-15,17 70 16</inkml:trace>
  <inkml:trace contextRef="#ctx0" brushRef="#br0" timeOffset="130614.1584">32262 6703 0,'0'-36'32,"0"1"-17,0 0-15,0 17 16,0-17-16,0 0 16,0-36-16,0 18 0,0 18 15,35-36-15,18 54 31,17 17-31,-70 17 16,36 89 0,-36-53-16,0 53 15,17-53-15,-17 17 16,0-34-16,0-36 31</inkml:trace>
  <inkml:trace contextRef="#ctx0" brushRef="#br0" timeOffset="130777.2988">32226 6544 0,'0'0'16,"71"0"-16,-54 0 15,89-35-15,-53 35 16,18-71-1,-1 71-15,-52-17 0</inkml:trace>
  <inkml:trace contextRef="#ctx0" brushRef="#br0" timeOffset="131094.5708">32932 6103 0,'0'0'0,"-35"0"0,-1 0 15,-34 0 1,52 0-16,18 18 16,0 52-16,0 1 15,0-54-15,53 19 16,18-36-16,17 70 16,-18-70-16,-17 0 15,-53 53 1,0 18-16,-17-36 15,-142 88 1,88-123-16,1 36 16,52-36-16,-17-36 15,-1 36-15,36-70 16,-70 17-16,70 18 0,-18-36 16</inkml:trace>
  <inkml:trace contextRef="#ctx0" brushRef="#br0" timeOffset="132776.5152">22701 8537 0,'0'35'16,"0"1"0,0-1 15,0-70 0,0-71-31,0 53 16,0-53-16,0-17 15,-70-36-15,70 71 16,0 52-16,70 125 31,-70 17-15,88 52-16,-52 1 16,34 0-16,-17-106 15,18 17-15,-71-70 16,0 0-16,35 0 15</inkml:trace>
  <inkml:trace contextRef="#ctx0" brushRef="#br0" timeOffset="132960.1734">22631 8484 0,'0'0'0,"70"-35"0,18 0 16,18-36 0,-70 54-16,16 17 15,-16-36-15,-1 36 16</inkml:trace>
  <inkml:trace contextRef="#ctx0" brushRef="#br0" timeOffset="133166.3509">23142 8326 0,'0'0'0,"0"17"16,0 54-16,0-36 15,36 18-15,-1-18 16,0-35-16,-17 35 15,52-35-15,-70-70 16,0 52-16</inkml:trace>
  <inkml:trace contextRef="#ctx0" brushRef="#br0" timeOffset="133436.0818">22931 8026 0,'0'0'16,"17"0"-1,54 0-15,52 0 16,36 70-16,-36-70 16,36 88-16,-88-17 15,-1-36-15,-70 18 16,0 18-16,0-1 0,-35 18 16,-71 1-1,18 17-15,0-54 0,53-16 16,-1-36-16,107-53 47,-54 18-47,54-1 15</inkml:trace>
  <inkml:trace contextRef="#ctx0" brushRef="#br0" timeOffset="133968.0387">23883 8167 0,'18'-71'31,"88"-17"-31,-18 53 0,18-71 16,-18 88-16,0-52 16,-88 70-16,0-36 15,0 72 1,0-36 0</inkml:trace>
  <inkml:trace contextRef="#ctx0" brushRef="#br0" timeOffset="134268.2962">24218 7902 0,'0'-35'16,"71"35"-16,-36 0 16,18 70-16,53 89 15,-53-71-15,17 18 16,-70-18-16,0 18 15,0-88-15,-88 88 16,53-71-16,0-17 16,-36-18-16,18 0 15,18 0-15,-1 0 16,-16-18 0,52-17-16,0-1 15,0-34 1,17 52-16,18-17 0,1 35 15,-36-35-15</inkml:trace>
  <inkml:trace contextRef="#ctx0" brushRef="#br0" timeOffset="134764.222">24924 8608 0,'0'0'47,"0"-36"-31,0 1-16,0 0 15,0-18-15,0 18 16,-71-53-16,71-54 15,0 54-15,0 18 0,35 52 16,36 18 0,-36 0-16,-17 88 15,17 0-15,0 54 16,36-54-16,-71-53 16,18 0-16,-18-17 15,35-18 1</inkml:trace>
  <inkml:trace contextRef="#ctx0" brushRef="#br0" timeOffset="134928.3634">24853 8502 0,'71'-53'0,"-1"18"16,-17 35-16,18-36 15,-36 36-15,-17-35 16,17 35-16,0 0 16,-35-17-16</inkml:trace>
  <inkml:trace contextRef="#ctx0" brushRef="#br0" timeOffset="135359.7338">25594 8061 0,'0'0'0,"-35"-35"16,-1 35 0,1 0-1,-18 35 1,53 36-1,-35-36-15,35 53 16,0-53-16,71 18 16,-54-18-16,124 1 15,-52-36-15,-54 0 16,18 0-16,17 0 16,-34-36-16,-36 1 15</inkml:trace>
  <inkml:trace contextRef="#ctx0" brushRef="#br0" timeOffset="135580.4232">25947 8061 0,'-35'35'16,"35"1"-1,0 16-15,35 19 16,-18 0-1,54-54-15,-36 18 16,1-35-16,16 36 0,-16-36 16,34 0-16,-52 0 15,-18 0 1,0-36-16</inkml:trace>
  <inkml:trace contextRef="#ctx0" brushRef="#br0" timeOffset="135746.0651">25964 8255 0,'36'0'31,"-1"0"-31,0-71 16,18 54-16,-18 17 15,1-35-15,-36-1 16</inkml:trace>
  <inkml:trace contextRef="#ctx0" brushRef="#br0" timeOffset="135910.2061">25947 7937 0,'0'0'0,"53"0"31,17 0-31,-17 0 15,18 0-15,-1 0 16</inkml:trace>
  <inkml:trace contextRef="#ctx0" brushRef="#br0" timeOffset="136338.074">26670 8255 0,'0'0'32,"0"-71"-17,-35 54 1,35-18-16,0-1 16,0-34-16,0 52 15,0-53-15,0 1 16,35 105-1,-35 36 1,71-18-16,-54 17 16,54 1-16,-1-54 15,-17-17-15,18 0 16,-36 0-16,-17 0 16,17-17-16,-35 17 15,35-35-15,-35-1 16,0 1-16,0-18 15,-35 18-15,35-36 16,-53 36-16,18 17 16,70 18 15,-17 18-31</inkml:trace>
  <inkml:trace contextRef="#ctx0" brushRef="#br0" timeOffset="136526.7355">27305 7867 0,'0'106'15,"35"-53"1,18 53-16,-18-54 16,1 54-16,-1-70 15,-35-19-15,35-17 16,-105 0 15</inkml:trace>
  <inkml:trace contextRef="#ctx0" brushRef="#br0" timeOffset="136714.3971">27076 7973 0,'0'0'0,"106"0"0,17 0 16,-52 0 0,-54 0-16,54-36 15,-36 36-15,0 0 16,-35-35 0</inkml:trace>
  <inkml:trace contextRef="#ctx0" brushRef="#br0" timeOffset="137006.1475">27658 7937 0,'0'0'16,"0"71"-16,-36-53 15,36 52-15,0 1 0,0 17 16,0-53-16,0 1 16,36-19-16,-1-17 15,53 0-15,-52 0 16,-1 0-16,-18 0 16,54 0-16,-71-17 15,0 17-15,0-36 16</inkml:trace>
  <inkml:trace contextRef="#ctx0" brushRef="#br0" timeOffset="137194.3095">27552 8184 0,'35'0'31,"0"0"-31,1 0 16,-1 0-16,-17-17 16,-18 17-16,0-35 15</inkml:trace>
  <inkml:trace contextRef="#ctx0" brushRef="#br0" timeOffset="137358.4501">27552 7937 0,'0'0'15,"70"0"17,1 0-32,-71 0 15</inkml:trace>
  <inkml:trace contextRef="#ctx0" brushRef="#br0" timeOffset="137704.2467">27975 7867 0,'0'0'0,"-35"0"0,-36 0 16,142 70 15,-36-70-15,18 36-16,53-36 15,-18 53-15,18-53 16,18 106-16,-72-71 16,-16-18-16,-36 19 15,0-1-15,0 0 16,-88 1-16,-18-36 15,53 0-15,-53 0 0,53 0 16,18-36-16,35 1 16,0-36-1</inkml:trace>
  <inkml:trace contextRef="#ctx0" brushRef="#br0" timeOffset="138040.0349">28293 7497 0,'0'0'0,"53"0"0,88 0 16,18 0-16,-1 0 16,-34 88-16,-1 35 15,-35 36-15,-17 35 16,-71-35-16,0-36 16,0 18-16,-71-53 15,54-52-15,-18-36 16,-1 0-1,1-36 1</inkml:trace>
  <inkml:trace contextRef="#ctx0" brushRef="#br0" timeOffset="138844.2259">27869 7867 0,'71'-53'16,"-36"18"-1,18-1-15,18 36 16,-36-52-16,0 52 16,-17 0-16,17 0 15,36 17-15,-36-17 16</inkml:trace>
  <inkml:trace contextRef="#ctx0" brushRef="#br0" timeOffset="158792.3556">13053 11236 0,'0'0'0,"-35"0"15,70 35 32,0-35-31,18 0-16,18 0 16,-19 0-16,19 0 15,-36 0-15,1 0 16,-19 0-16,18 0 15,-35 36 1</inkml:trace>
  <inkml:trace contextRef="#ctx0" brushRef="#br0" timeOffset="159056.0818">13494 11271 0,'0'36'31,"35"-36"-16,-35 35-15,0-18 16</inkml:trace>
  <inkml:trace contextRef="#ctx0" brushRef="#br0" timeOffset="159356.3397">13423 11236 0,'0'0'0,"35"0"31,1 0-15,-1 0-16,-35 0 0,53 0 16,-53 35 15,0 1-16,-53-1-15,18-35 16,35 17-16,0-17 16,0 36-1,0-72 32</inkml:trace>
  <inkml:trace contextRef="#ctx0" brushRef="#br0" timeOffset="177158.1257">14605 10795 0,'0'35'15,"0"53"1,0 36-16,0 17 16,0-17-16,0-72 15,35 54-15,-35-53 16,0-53-16,0 71 15,0-71 1</inkml:trace>
  <inkml:trace contextRef="#ctx0" brushRef="#br0" timeOffset="177376.3134">14164 11024 0,'0'0'0,"35"-35"31,54 0-15,-19-36-16,54 54 0,-1-19 16,-35 36-1,18 0-15,-53-35 0,17 35 16</inkml:trace>
  <inkml:trace contextRef="#ctx0" brushRef="#br0" timeOffset="177946.3036">15240 10724 0,'0'0'0,"0"71"15,0 0-15,0 17 16,0-18-1,0 54-15,0-1 16,0-52-16,35-54 16,1-17-1,-36-17 17,0-18-17,0-36-15,-71 18 16,71-53-16,0-17 15,0 35-15,35-71 16,1 88-16,52-17 16,-53 88-16,0 0 15,-17 0-15,17 0 16,1 53-16,-36 18 16,0 17-16,0-18 0,0-17 15,0 18-15,-36-36 16,1-35-16,17 0 15,-17 0-15,0 0 16,-1-35 0,36-1-1,36 36 1,34 0 0,-52 0-16,88 36 15,-53-1-15,17 0 16,1-17-16,-54 52 15,54-34-15,-36-36 16,1 35-16,-19-35 16,-17 18-16</inkml:trace>
  <inkml:trace contextRef="#ctx0" brushRef="#br0" timeOffset="178306.1117">16069 11112 0,'0'0'0,"0"36"0,35-36 16,-35-36 30,0 1-46,0-18 16,0-17-16,0-18 16,53-18-16,-18 53 15,1 18-15,-1 35 16,-17 35 0,52 53-16,-70-17 15,36-19-15,-36 19 16,52-18-1,-52-18-15,36-35 0,-36 35 16,-53-35 0</inkml:trace>
  <inkml:trace contextRef="#ctx0" brushRef="#br0" timeOffset="178448.2341">15963 11042 0,'0'0'0,"71"-18"16,-36 18-16,18-35 16,88 35-16,-17-71 15,-1 71-15,-52-52 16</inkml:trace>
  <inkml:trace contextRef="#ctx0" brushRef="#br0" timeOffset="179078.2746">16898 10707 0,'0'17'0,"0"89"16,0 18-16,0-36 0,18 53 15,-18-53 1,106 0-16,-106-88 0,0 0 16,35-52-1,-35-54 1</inkml:trace>
  <inkml:trace contextRef="#ctx0" brushRef="#br0" timeOffset="179386.0391">16916 10707 0,'106'0'31,"-54"0"-31,54 0 16,-18 0-16,18 0 0,-18 88 15,-52-53-15,-1 18 16,-35 53-16,0-53 15,0 53-15,-71-53 16,-17 17-16,18-34 16,34-36-16,-16 35 15,-19-35-15,36 0 16,-1 0 0,72-35-1,-36-1 1,70-34-16</inkml:trace>
  <inkml:trace contextRef="#ctx0" brushRef="#br0" timeOffset="180046.1058">17709 10672 0,'-17'0'0,"17"52"31,0 54-31,0 53 16,53-36 0,17-87-16,18-36 15,18 35-15,-17-35 16,-1 0-16,-18-35 16,-34-1-16,-36-34 0,0 52 15,0-17 1,0-36-16,0 19 0,-71-19 15,36 0 1,17 54-16,-17-18 16</inkml:trace>
  <inkml:trace contextRef="#ctx0" brushRef="#br0" timeOffset="180726.1901">18732 10513 0,'0'35'15,"0"-17"1,0 88-16,36-54 15,-36 90-15,0-54 0,35-18 16,-35 18-16,0-52 16,0-1-1,0-70 17,0-1-32</inkml:trace>
  <inkml:trace contextRef="#ctx0" brushRef="#br0" timeOffset="180920.3564">18503 10672 0,'71'0'32,"17"-36"-17,18-34-15,17 52 16,1-17-16,-54 35 15,-17-36-15,-18 36 16,1 0 0</inkml:trace>
  <inkml:trace contextRef="#ctx0" brushRef="#br0" timeOffset="181266.1545">19297 10566 0,'-18'0'0,"18"70"16,-35 1-16,35 17 15,0-17-15,0 17 16,0-53-16,35 0 16,54-17-16,-19-18 15,-17 0-15,18 0 16,-19-18-16,-52-52 15,0-1-15,71 54 16,-71-19-16,-35-34 16,-1 17-16,-52 18 15,18-1-15,17 36 16,-18 0-16,-17 36 0,53 52 16,35-53-16,0 36 15,0-54-15,35-17 16,53 71-16,18-71 15</inkml:trace>
  <inkml:trace contextRef="#ctx0" brushRef="#br0" timeOffset="181760.5779">19879 10883 0,'0'0'0,"35"71"0,-17-36 15,-18 18-15,70-18 16,-70 0 0,0-35 15,0-88-16,-35 53-15,0 0 16,17-36-16,18-17 16,0-35-16,0 17 15,0 53-15,0 17 0,18 36 16,52 0 0,-34 0-1,-36 36-15,53-1 16,-53-17-16,0-18 15,0 70-15,0-34 16,0-36-16,-18 35 16,18-18-16,0 19 15,0 34 1,0-70 0,18 0-16,52 36 15,-34-36-15,16 0 16,19 0-16,-36-36 15</inkml:trace>
  <inkml:trace contextRef="#ctx0" brushRef="#br0" timeOffset="182016.2979">20549 10548 0,'0'0'0,"-35"0"31,35 18-31,0 52 16,0-34-16,0 16 0,35-16 15,-35-1 1,18 0-16,17-35 0,1 0 16,-1 0-16,0 0 15,-17 0-15,52-35 16,-70 0-16,0-1 15</inkml:trace>
  <inkml:trace contextRef="#ctx0" brushRef="#br0" timeOffset="182193.9502">20443 10672 0,'0'0'0,"71"0"31,-36 0-31,18 0 16,-17 0-16,34-71 16,-52 71-16,-18-53 15</inkml:trace>
  <inkml:trace contextRef="#ctx0" brushRef="#br0" timeOffset="182346.0807">20514 10407 0,'0'0'0,"35"-18"15,18 18 1,18 0 0,-18 0-16</inkml:trace>
  <inkml:trace contextRef="#ctx0" brushRef="#br0" timeOffset="182668.3578">21149 10319 0,'0'-36'0,"-35"36"16,-1 0-1,1 71-15,35-36 16,0-35-16,0 53 15,0 18-15,35-36 16,36-17-16,-18 17 0,17 0 16,-34 1-16,-36-1 15,35-18-15,-35-17 16,0 71-16,-71-36 16,-17 1-16,18-36 15,-1 17-15,54-17 16,-19-17-1,36-19 1,0 1-16,-35 0 16</inkml:trace>
  <inkml:trace contextRef="#ctx0" brushRef="#br0" timeOffset="430488.161">11977 14093 0,'0'36'157,"17"-36"-142,-17 0-15,71 0 16,-36 35-16,1-35 16,16 0-16,19 0 15,-36 0-15,-17 0 16,52 0-16,-34 0 15,-1 0-15,-17 0 0,-18 0 16,70 0-16,-70 0 16,36 0-16,-1 0 15,-18 0-15,54 0 16,0 0-16,-71-35 16,17 35-16,54 0 15,-36 0 1,-35-36-1,35 36-15,-35 0 16,53 0 0,18-35-1,-36 35 1,-35 0 0,53 0-1,18 0 1,-36 0-16,-18-17 15,54 17-15,-71 0 16</inkml:trace>
  <inkml:trace contextRef="#ctx0" brushRef="#br0" timeOffset="430930.0404">13264 13935 0,'0'-36'0,"0"36"31,0 36-15,0-1-16,0 0 16,0 1-16,0 16 15,0-16-15,36-36 16,-36 35-16,0-106 47,0 36-47</inkml:trace>
  <inkml:trace contextRef="#ctx0" brushRef="#br0" timeOffset="431305.863">13247 13882 0,'0'0'47,"17"17"-47,54-17 15,-36 71-15,1-71 16,-19 35-16,54-35 15,-71 36-15,0-36 16,0 17 0,0 18-1,-36-35 1,-16 36-16,16-36 16,1 0-16,0 35 15,-1-35 32,36-35-31,-17 35-16</inkml:trace>
  <inkml:trace contextRef="#ctx0" brushRef="#br0" timeOffset="432138.0777">12065 14005 0,'-35'0'16,"35"0"15,0 36-31,0-19 16,0 54-16,0-1 15,0-52-15,0 17 16,0 0-16,0 1 0,-36-36 47,36-36-32</inkml:trace>
  <inkml:trace contextRef="#ctx0" brushRef="#br0" timeOffset="432632.0018">11977 14058 0,'-35'0'0,"35"0"31,-36 0-15,-34 0 0,52 71-16,-17-71 15,0 70-15,-36-70 16,71 0-16,-18 0 15,-17 0-15,35 0 94,35 0-78,-17 18-16,17-18 15,36 70-15,-36-34 16,53 17 0,-17-53-16,-54 0 15,-17 0-15,0-18 32,-17 18-17</inkml:trace>
  <inkml:trace contextRef="#ctx0" brushRef="#br0" timeOffset="460814.2017">13494 15804 0,'0'0'0,"70"0"47,-52 0-47,52 0 15,-34 0-15,-1 0 16,18 0-16,18 0 16,-36-17-16,-18 17 0,54-35 15</inkml:trace>
  <inkml:trace contextRef="#ctx0" brushRef="#br0" timeOffset="461015.8749">13847 15752 0,'0'35'32,"35"-35"-17</inkml:trace>
  <inkml:trace contextRef="#ctx0" brushRef="#br0" timeOffset="461226.0558">13811 15716 0,'0'0'31,"71"0"-15,-54 0-16,54 0 15,-36 0-15,-35 36 16,-70 16 0,-18-52-16,-18 71 15,106-71-15,0-71 32,0 19-32</inkml:trace>
  <inkml:trace contextRef="#ctx0" brushRef="#br0" timeOffset="461904.1381">14411 15311 0,'-35'0'16,"35"52"-16,0 54 15,0 53-15,0 0 16,35-71-16,-35-17 16,71-54-16,-71 54 15,0-71 1</inkml:trace>
  <inkml:trace contextRef="#ctx0" brushRef="#br0" timeOffset="462444.6025">14764 15946 0,'0'0'47,"0"-36"-31,-36 1-16,36-36 15,0 19-15,0-107 16,0 35-16,0-17 16,36 88-16,-1 89 31,0 52-16,-35 35-15,88 1 16,-52-18-16,17-71 16,-53-35-16,70 17 15,-34-17 1,-1-17-16,-35-54 16,0-17-16,0 17 15,0-17-15,0 18 16,0-18-16,0 52 15,0 36-15,-35 0 32,35 36-32,0-19 15,0 54-15</inkml:trace>
  <inkml:trace contextRef="#ctx0" brushRef="#br0" timeOffset="462693.3152">15399 15117 0,'0'52'16,"0"54"-16,0 18 15,0-36-15,0 18 16,0-53-16,35 17 15,-35-34-15,35-36 16,-17 0 0,-18 0-1,0-36-15</inkml:trace>
  <inkml:trace contextRef="#ctx0" brushRef="#br0" timeOffset="462877.9738">15169 15434 0,'71'0'15,"0"-71"1,52 36-16,1-18 16,-36 18-16,-18 35 15,-34-71-15,16 71 16,-52 0-16</inkml:trace>
  <inkml:trace contextRef="#ctx0" brushRef="#br0" timeOffset="463148.206">15910 15275 0,'0'0'0,"-35"53"0,35 18 16,-71-1-16,71 18 15,0-52-15,36 17 16,-1 53-16,36-71 16,-54-35-16,89 0 15,-71 0-15,53 0 16,-88-35-16,36-1 15,-36-34-15</inkml:trace>
  <inkml:trace contextRef="#ctx0" brushRef="#br0" timeOffset="463322.3567">15787 15557 0,'0'0'15,"53"0"1,17 0 0,-17 0-16,18-70 0,-36 70 15,0-53-15</inkml:trace>
  <inkml:trace contextRef="#ctx0" brushRef="#br0" timeOffset="463502.0097">15875 15275 0,'0'0'0,"35"-35"31,1 35-15,16-35-16,-16 35 0,34-36 15,-52 36-15,17 0 16</inkml:trace>
  <inkml:trace contextRef="#ctx0" brushRef="#br0" timeOffset="463987.9278">16263 15240 0,'0'71'15,"0"-142"-15,0 159 0,53-53 16,-53 36-16,71-36 16,-71-17-16,35 88 15,-35-53-15,53 17 16,-53-34-16,70-36 15,-70-106 1,0 88 0,-35-53-16,-36 1 15,54-18-15,17 0 16,-35-18-16,35 53 16,0-18-16,35 1 15,-35 70-15,53 0 16,-18 0-16,0 0 15,1 0-15,-19 70 16,-17 1-16,71-18 16,-71 17-16,0-17 15,-36-53-15,1 0 16,18 71-16,-19-71 0,1 0 16,35 0-1,0 0 16,71 0-15,-54 35-16,54-35 16,-1 53-16,-52-53 15,53 70-15,-1-70 16,-52 36-16,52-36 16,-34 0-16,-1-36 15</inkml:trace>
  <inkml:trace contextRef="#ctx0" brushRef="#br0" timeOffset="464296.192">17057 15646 0,'0'0'31,"0"-18"-31,0-17 16,0-1-16,-35-34 15,35 17-15,-71-53 16,71 18-16,0 0 16,0 17-16,0 36 15,71 35 1,-19 35-16,19 36 16,-36 88-16,1-36 0,-36-70 15,52 53-15,-52-53 16,71-18-16,-106-70 47</inkml:trace>
  <inkml:trace contextRef="#ctx0" brushRef="#br0" timeOffset="464454.3284">17022 15487 0,'0'35'0,"52"-35"0,-52 0 16,71 0-16,0 0 16,-54 0-16,89 0 15,-53-35-15,17 35 16</inkml:trace>
  <inkml:trace contextRef="#ctx0" brushRef="#br0" timeOffset="464798.1226">17780 15399 0,'0'0'0,"0"-88"0,0 52 16,0 36-16,-35-35 15,35-36-15,-36 71 16,19-17-16,-18 17 16,-36 88-1,71-53-15,-35 18 16,35 53-16,0-18 16,70-17-16,-70-18 15,71 17-15,-54-70 16,125 36-1,-142-36-15,52 0 16,-52-36 0,0-34-16</inkml:trace>
  <inkml:trace contextRef="#ctx0" brushRef="#br0" timeOffset="464947.7512">17780 15804 0,'0'0'0,"0"71"0,-35-36 16,35 18 0,35-53-1</inkml:trace>
  <inkml:trace contextRef="#ctx0" brushRef="#br0" timeOffset="465264.0231">18133 15716 0,'0'0'0,"-35"-70"0,35 52 15,-71-123-15,71 53 16,0-36-16,0 18 15,0 89-15,0-18 16,71 35-16,-36 35 16,0 88-1,-35-35-15,53 36 0,-18-18 16,-35-53-16,71 53 16,-54-106-1,-17-36 16</inkml:trace>
  <inkml:trace contextRef="#ctx0" brushRef="#br0" timeOffset="465436.1707">18009 15628 0,'0'0'16,"89"0"-16,-54 0 15,0-35-15,53 35 16,-52-36-16,-1 36 16,18-35-16,-18 35 15</inkml:trace>
  <inkml:trace contextRef="#ctx0" brushRef="#br0" timeOffset="465751.9422">18486 15328 0,'0'0'15,"0"106"-15,0-53 0,17 17 16,54-34-16,-71-1 16,70-35-16,-52 0 15,52 0-15,-34 0 16,-1-35-16,-17-1 15,-18-34-15,70 17 16,-70-18-16,0-17 16,-70 18-16,17 17 15,-53 53-15,-18 0 16,-34 17-16,70 54 16,52 0-16,36-54 0,0 18 15,0 1 1</inkml:trace>
  <inkml:trace contextRef="#ctx0" brushRef="#br0" timeOffset="466022.1742">17709 14693 0,'0'0'0,"71"0"0,0 0 15,17 0-15,0 0 16,18 0-16,-71 0 15,-17 0-15</inkml:trace>
  <inkml:trace contextRef="#ctx0" brushRef="#br0" timeOffset="466562.1375">14058 15011 0,'0'0'47</inkml:trace>
  <inkml:trace contextRef="#ctx0" brushRef="#br0" timeOffset="467453.9034">20249 15081 0,'0'36'15,"0"-1"1,0 53-16,0-53 0,0 1 16,71-19-1</inkml:trace>
  <inkml:trace contextRef="#ctx0" brushRef="#br0" timeOffset="467724.1354">20161 14958 0,'0'0'0,"36"35"16,16-17-16,90 52 16,-19-34-16,1 16 0,-54 19 15,-52 0 1,-18-71-16,0 17 0,0 18 15,-53 36-15,-71-36 16,-34-35-16,52 18 16,53-18-16,53 0 15,53-18 17,53-17-32</inkml:trace>
  <inkml:trace contextRef="#ctx0" brushRef="#br0" timeOffset="467988.3627">20920 14922 0,'-53'36'31,"53"-1"-31,0 53 16,17-17-16,19-18 16,34 17-16,-34-34 15,52-19-15,-18-17 16,-52 0-16,52 0 16,-34 0-16,-36 0 15,0-17-15</inkml:trace>
  <inkml:trace contextRef="#ctx0" brushRef="#br0" timeOffset="468152.0031">20920 15169 0,'35'0'16,"-35"0"-16,71 0 15,-19 0-15,19-17 16,-18-54-16,17 71 15,-34-70-15,-36 52 16</inkml:trace>
  <inkml:trace contextRef="#ctx0" brushRef="#br0" timeOffset="468286.1188">20867 14958 0,'0'0'15,"88"-36"-15,-17 36 0,17-35 16,0 0-16</inkml:trace>
  <inkml:trace contextRef="#ctx0" brushRef="#br0" timeOffset="469215.9163">22472 15716 0,'35'-35'62,"-35"0"-62,71-18 16,-71 17-16,35-34 0,-35 17 16,0-53-16,0-53 15,-35-17-15,-1 17 16,-34 18-16,70 141 16,0 106 15,0-53-31,0 88 15,70-123-15,1 52 16,-53-70-16,52 36 16,-34-36-16,16-36 15,19-34-15,-36 52 16,1-53-16,-36 71 16,17-70-16,-17 52 15,-17 18 1,17 88-16,0-17 15,-36 53-15,36-36 16,0-18-16,36-34 16,-36-36-16,17 17 15,54-17-15,-1 0 16,-52-53-16,17 18 16</inkml:trace>
  <inkml:trace contextRef="#ctx0" brushRef="#br0" timeOffset="469450.1179">23336 14922 0,'-35'0'16,"35"71"-16,0-18 15,0 18-15,35-19 16,1 54-16,-1-70 15,-18-19-15,54-17 16,-36 0-16,18 0 16,18 0-16,-36-17 15,-35-19-15,0-34 16</inkml:trace>
  <inkml:trace contextRef="#ctx0" brushRef="#br0" timeOffset="469606.2522">23336 15152 0,'0'0'0,"36"0"15,-1 0-15,88 0 16,-70-35-16,18-1 16,-71 1-16,0 0 15</inkml:trace>
  <inkml:trace contextRef="#ctx0" brushRef="#br0" timeOffset="469763.8876">23460 14852 0,'35'0'31,"0"-18"-31,18 18 16,53-35-16,-71 35 15</inkml:trace>
  <inkml:trace contextRef="#ctx0" brushRef="#br0" timeOffset="470076.1552">24042 14676 0,'0'0'0,"-35"0"16,-1 0-16,1 0 0,35 17 15,-35-17-15,35 71 16,35-71-16,36 70 16,17-70-16,18 18 15,-18-18-15,-18 70 16,-52-34-16,-18-1 16,0-17-16,0 52 15,-18-34-15,-52 16 16,-54 19-16,54-71 15,17 0 1,53-35-16,0-1 16,0 19-1,17-18-15,54-1 0</inkml:trace>
  <inkml:trace contextRef="#ctx0" brushRef="#br0" timeOffset="470552.0641">24677 15311 0,'17'0'0,"-17"-36"16,0-34-16,0 17 15,0-18-15,0 1 16,0-19-16,0-34 16,0 17-16,0 53 15,0 18-15,0 70 32,0 18-17,0-18-15,71 36 16,-36-36-16,-35-35 15,36 0-15,-19 0 16,18 0-16,-35-35 0,71-36 16,-71 36-1,35-18-15,-35 18 0,0 70 32,0 18-32,0 53 15,0-18-15,0 18 16,0-18-16,18 0 15,-18-17-15,70-36 16,1-35 0</inkml:trace>
  <inkml:trace contextRef="#ctx0" brushRef="#br0" timeOffset="470903.8659">25329 15240 0,'0'-35'32,"0"-1"-32,0 19 15,0-18-15,0-36 16,0 18-16,0-53 15,0-17-15,0 52 16,36 18-16,-1 53 16,0 0-16,1 36 15,-36 52-15,88 35 16,-88 1-16,35-18 16,-35-54-16,35 19 15,-35-36-15,0-70 31,-35 35-15</inkml:trace>
  <inkml:trace contextRef="#ctx0" brushRef="#br0" timeOffset="471053.995">25171 14993 0,'106'0'16,"-18"0"-16,18 0 15,-18 0-15,-18 0 16,-17 0-16,18 0 16,-36 0-16</inkml:trace>
  <inkml:trace contextRef="#ctx0" brushRef="#br0" timeOffset="472093.3873">17462 16387 0,'0'0'0,"0"-36"16,-70 36 0,17 0-1,18 36-15,-36-1 16,18 88-16,18 1 0,35-54 15,0 18 1,35-17-16,18 17 16,53-52-16,17-36 15,-34 0-15,52 0 16,-53-36-16,-17-34 16</inkml:trace>
  <inkml:trace contextRef="#ctx0" brushRef="#br0" timeOffset="472430.1768">17974 16898 0,'0'0'16,"0"-35"-16,-35-1 15,35-34-15,0 52 16,0-52-16,0-18 16,0-54-16,0 90 15,70 16-15,-52 36 16,53-70-16,-36 70 16,18 70-16,-18 18 15,-35 54-15,71-19 16,-71-35-16,35-17 15,-35-36-15,17-35 0,-17 0 16</inkml:trace>
  <inkml:trace contextRef="#ctx0" brushRef="#br0" timeOffset="472601.8239">17974 16827 0,'0'0'0,"35"0"16,54-70-16,-19 52 15,18 18-15,0-70 0,-17-1 16,0 54-16,-19-19 16,-16 1-16</inkml:trace>
  <inkml:trace contextRef="#ctx0" brushRef="#br0" timeOffset="473068.2244">18768 16863 0,'0'-36'31,"0"1"-31,0 0 0,0 17 15,0-52 1,0-18-16,0 17 0,0-17 16,0-18-16,0 18 15,0 52-15,0 72 32,0 17-17,0 53-15,53-54 16,-53 19-16,70-71 15,-34 0-15,-36 0 16,35 0-16,-18 0 16,54-71-16,-36 54 0,-35-18 15,36-1 1,-36 1-16,17 35 16,-17 35-16,0 1 15,0 16-15,0 90 16,0 16-16,0-70 15,0-17-15,71-53 16,-36-18 0,0 0-16,-17-18 15,-18-17-15</inkml:trace>
  <inkml:trace contextRef="#ctx0" brushRef="#br0" timeOffset="473406.0156">19456 16916 0,'0'0'0,"0"0"0,70 0 16,-70-18 0,0-53-1,0 1-15,0 17 16,0-70-16,0 52 15,0-17 1,0 17-16,36 1 0,-36 70 16,35 0-16,18 0 15,17 70-15,-34 18 16,-19 54-16,54-54 16,-36-18-16,0-17 15,-17-53 1,-36-35 15</inkml:trace>
  <inkml:trace contextRef="#ctx0" brushRef="#br0" timeOffset="473570.1557">19403 16633 0,'88'0'0,"-17"0"0,-19 0 15,19-35-15,0 35 16,17-17-16,-53 17 16,0-36-16,18 36 15,-18-70-15</inkml:trace>
  <inkml:trace contextRef="#ctx0" brushRef="#br0" timeOffset="473735.7977">20073 16422 0,'0'17'16,"0"19"-16,0-1 16,18 0-16,-18 1 0,70-36 15,-70 17 1,36-17-16,-36 0 16,35-17-16,-35-19 15</inkml:trace>
  <inkml:trace contextRef="#ctx0" brushRef="#br0" timeOffset="473982.0094">20002 16263 0,'0'0'0,"0"0"15,36 18 1,17 52-16,17-34 16,1 16-16,52 19 15,-35-36-15,-17 18 16,-36-18-16,-35 36 15,0-71-15,-70 53 16,-18-53-16,-18 35 16,53-35-16,-18 0 15,36 0-15,70-35 32,1 17-32,-1-17 15</inkml:trace>
  <inkml:trace contextRef="#ctx0" brushRef="#br0" timeOffset="474336.3136">20761 16739 0,'0'-35'31,"-35"-71"-15,35 53-16,-18-17 15,18-18-15,0-18 16,0 17-16,0 1 16,18 53-16,-18 35 15,70 0-15,-34 0 16,-1 123-16,-18-34 0,54 52 15,-71-53 1,71 0-16,-71-53 0,17 1 16,-34-36 15</inkml:trace>
  <inkml:trace contextRef="#ctx0" brushRef="#br0" timeOffset="474477.9349">20673 16510 0,'123'0'0,"-35"-35"15,54 35-15,-19-88 16,0 52-16,-34 1 0,-19 0 16,-70-18-16</inkml:trace>
</inkml:ink>
</file>

<file path=ppt/ink/ink3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5:58.365"/>
    </inkml:context>
    <inkml:brush xml:id="br0">
      <inkml:brushProperty name="width" value="0.05292" units="cm"/>
      <inkml:brushProperty name="height" value="0.05292" units="cm"/>
      <inkml:brushProperty name="color" value="#FF0000"/>
    </inkml:brush>
  </inkml:definitions>
  <inkml:trace contextRef="#ctx0" brushRef="#br0">8608 3722,'0'0,"-27"0,-8 0,0 0,-1 0,36 26,-26-26,26 27,0 8,-35-35,35 35,-36 1,36 8,0-9,0 0,0 0,0-8,0 8,-35 1,35-1,0-9,0 10,0-1,0 0,0-8,0 8,0 0,27-35,-27 35,0-8,0 8,0 0,35-35,-35 36,0-10,35-26,-35 35,0 1,0-1,0-9,0 10,27-36,-27 35,0 0,35-35,-35 27,35-27,0 0,-8 0,-27 35,35-35,1 0,16 0,-25 0,8 0,-35-26,0-1,35-8,-35-1,36 36,-36-35,26 9,-26-10,0 1,0-18,0 27,0-9,0-1,0-8,0-9,0 0,0 27,0-9,0-1,0-17,0 9,0-9,0 18,0 9,0-10,-17 36,17-35,0 0,-36 35,36-27,-35-8,35 0,-35 35,35-35,-27 35,-8 0,0 0,35-27,0-8</inkml:trace>
  <inkml:trace contextRef="#ctx0" brushRef="#br0" timeOffset="23502.3194">12480 12929,'-36'0,"36"-26,0 43,0 19,0-1,0 0,0 9,0-8,0-1,0 9,0-9,0 18,0-9,0-8,0-1,0 0,0 9,0-70,0-1</inkml:trace>
  <inkml:trace contextRef="#ctx0" brushRef="#br0" timeOffset="24432.37">12250 13247,'0'0,"44"0,0 0,9 0,9 0,9-35,8 35,9 0,-8 0,-28 0,-25 0,8 0,36 0</inkml:trace>
  <inkml:trace contextRef="#ctx0" brushRef="#br0" timeOffset="26706.0389">13670 15381,'-35'0,"8"0,45 0,17 0,18 0,-9 0,9 0,0 0,-9 0,-8 0,-1 0,-79 0,8 0,-8 0,-9 0,9 0,-26 0,17 27,-9-27,9 0,27 0,26 26,17-26,36 0,0 0,-9 0,27 0,-9 0,-9 0,-9 0,-9 0,0 0</inkml:trace>
  <inkml:trace contextRef="#ctx0" brushRef="#br0" timeOffset="30685.0638">14949 15363,'18'0,"35"0,-1 0,-7 0,7 0,-7 0,7 0,1 0,-9 0,-8 0,-80 0,0 0,8 0,1 0,-9 0,-9 0,0 0,9 27,-9-27,18 0,79 0,9 0,-9 0,-9 0,0 0,-79 0</inkml:trace>
  <inkml:trace contextRef="#ctx0" brushRef="#br0" timeOffset="31970.1646">16228 12832,'0'-35,"35"35,-35 44,0 9,0 9,0 17,0 9,0-8,0-10,27-26,-27-8,0-1,0-62</inkml:trace>
  <inkml:trace contextRef="#ctx0" brushRef="#br0" timeOffset="32226.2076">16087 13097,'0'0,"53"0,-1 0,19 0,-9-35,8 35,-8 0,-27 0,1 0,8 0</inkml:trace>
  <inkml:trace contextRef="#ctx0" brushRef="#br0" timeOffset="32901.7236">17745 12903,'0'0,"0"-35,0 70,0 35,0 10,0-10,0-26,35 9,-35-17,0-1,35-62,-35-8</inkml:trace>
  <inkml:trace contextRef="#ctx0" brushRef="#br0" timeOffset="33134.1228">17445 13097,'53'0,"17"0,10 0,-1 0,9 0,-26 0,-9 0,-18 0,-35-35</inkml:trace>
  <inkml:trace contextRef="#ctx0" brushRef="#br0" timeOffset="33871.9836">18935 12832,'0'62,"0"0,36 8,-36-8,0-9,0-9,0-9,0 1,-27-36,27 44,-26-44,26 35,53-61,0-1,-53-8</inkml:trace>
  <inkml:trace contextRef="#ctx0" brushRef="#br0" timeOffset="34098.5252">18680 13115,'158'0,"-61"0,18 0,-27 0,-44-36,-8 36,-1 0,-35-35</inkml:trace>
  <inkml:trace contextRef="#ctx0" brushRef="#br0" timeOffset="35090.0078">19976 15408,'18'0,"35"0,0 0,-9 0,9 0,8 0,10 0,-27 0,-9 0,-61 0,-54 0,-34 0,-1 0,-17 0,35 0,44 0,141 0,27 0,-9-27</inkml:trace>
  <inkml:trace contextRef="#ctx0" brushRef="#br0" timeOffset="35810.4736">21228 15311,'62'0,"0"0,17 0,-8 0,-18 26,-115-26,-17 0,-36 0,9 0,27 0,43 0,81-44</inkml:trace>
  <inkml:trace contextRef="#ctx0" brushRef="#br0" timeOffset="36966.2345">22684 12797,'0'106,"0"0,0-27,0 0,0-8,0-18,0-27,-53-79,26 1,27 16</inkml:trace>
  <inkml:trace contextRef="#ctx0" brushRef="#br0" timeOffset="37184.1879">22428 13062,'53'0,"8"0,19 0,8 0,-9 0,10 0,-28 0,-25 0</inkml:trace>
  <inkml:trace contextRef="#ctx0" brushRef="#br0" timeOffset="38111.1526">23892 15311,'-35'0,"61"0,27 0,9 0,17 0,9 0,-44 0,-132 0,-9 26,0-26,9 0,26 0,27 0,97 0,-1-44</inkml:trace>
  <inkml:trace contextRef="#ctx0" brushRef="#br0" timeOffset="39457.5409">25241 12868,'0'0,"0"-53,0 17,0 10,0-9,0 79,27 17,-27 19,0-10,0-8,35 9,-35-10,0-8,0-17,0-1,0 9,0-70</inkml:trace>
  <inkml:trace contextRef="#ctx0" brushRef="#br0" timeOffset="39732.1386">24968 13079,'88'0,"9"0,9 0,9 0,-36 0,-26 0,-27 0,-26-35</inkml:trace>
  <inkml:trace contextRef="#ctx0" brushRef="#br0" timeOffset="106649.8871">11906 9049,'0'-36,"0"63,36-27,-36 26,0-61,0 0,0 105,0-17,0 0,0-26,0-63,0-17,0 9,0 9,0 0,0 61,0 10</inkml:trace>
  <inkml:trace contextRef="#ctx0" brushRef="#br0" timeOffset="107886.4125">13229 8961,'0'26,"0"27,-17-9,17-9,-36 1,36-81,27 10,-27 9,0-10,0-16,26 7,-26 10,0 62,0 17,0 9,-17-18,17-9,0 10,0-1,0-79,0 0,0-9,0 0,0 26,0 45,0 35,0 0,0-9,52-44</inkml:trace>
  <inkml:trace contextRef="#ctx0" brushRef="#br0" timeOffset="109213.1082">11906 9084,'36'0,"-1"0,0 0,-8 0,-27 35,70-35,-35 0,-8 0,26 0,0 0,-9 0,-9 0,0 0,1 0,-10 0,9 0,1 0,-1 0,9 0,9 0,-18 0,-8 0,26 0,-1 0,-7 0,7 0,-7 0,-10 0,18 0,-53-26,35 26,-8 0,8 0,0 0,0 0,-35-27</inkml:trace>
  <inkml:trace contextRef="#ctx0" brushRef="#br0" timeOffset="113823.4324">12480 8475,'0'-26,"0"-9,0 8,0-26,0 18,0 97,0 0,0 8,0-26,0-9,26-35,-26 36,-26-1,-10-8</inkml:trace>
  <inkml:trace contextRef="#ctx0" brushRef="#br0" timeOffset="114002.5945">12330 8740,'44'0,"-9"-26,-9 26,10 0,-36-36</inkml:trace>
  <inkml:trace contextRef="#ctx0" brushRef="#br0" timeOffset="114971.1644">13891 8423,'0'-18,"0"-17,17 35,-17-71,36 27,-36-9,35 0,-35 80,0 61,-27 9,27-18,0-8,0-27,0-9,0 0,0-79,0 9,-61 9</inkml:trace>
  <inkml:trace contextRef="#ctx0" brushRef="#br0" timeOffset="115120.0829">13626 8740,'0'35,"71"-35,8-26,27-9,-9 35,-18-44,-26 44,-18-36,-8 36</inkml:trace>
  <inkml:trace contextRef="#ctx0" brushRef="#br0" timeOffset="115900.3008">14949 8423,'35'-36,"-35"-34,0 34,0 10,36 79,-36 17,35-25,-35-10,0 0,26 0,-26-8,-35-27</inkml:trace>
  <inkml:trace contextRef="#ctx0" brushRef="#br0" timeOffset="116058.6686">14984 8661,'0'0,"88"-27,-26 27,-9 0,-26-35,8 35,0 0,18 0,9 0,8-35</inkml:trace>
  <inkml:trace contextRef="#ctx0" brushRef="#br0" timeOffset="116568.5453">15998 8493,'0'-62,"0"36,0-9,0-1,0 1,0 9,27-10,-27 1,0 79,35 36,-35-1,0-9,0-8,35-9,-35-18,0 1,36-36,-36-44</inkml:trace>
  <inkml:trace contextRef="#ctx0" brushRef="#br0" timeOffset="116733.3308">15875 8625,'35'36,"36"-36,8 0,1 0,8 0,-26 0,-27 0,-35-27,0-8</inkml:trace>
</inkml:ink>
</file>

<file path=ppt/ink/ink3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8:22.691"/>
    </inkml:context>
    <inkml:brush xml:id="br0">
      <inkml:brushProperty name="width" value="0.05292" units="cm"/>
      <inkml:brushProperty name="height" value="0.05292" units="cm"/>
      <inkml:brushProperty name="color" value="#FF0000"/>
    </inkml:brush>
  </inkml:definitions>
  <inkml:trace contextRef="#ctx0" brushRef="#br0">11686 15478,'0'0,"26"62,-26-36,53 27,-53-17,44-36,-44 44,36-44</inkml:trace>
  <inkml:trace contextRef="#ctx0" brushRef="#br0" timeOffset="292.586">11924 15496,'-35'0,"-1"44,36 0,-53 9,53 9,-44-9,44-1,-35-7,35-10,-35 0,35-8,-36-27,10 0</inkml:trace>
  <inkml:trace contextRef="#ctx0" brushRef="#br0" timeOffset="1975.8178">27014 17216,'44'0,"-9"44,9-18,27 9,-27 1,27 8,-18-9,-27 0,27 1</inkml:trace>
  <inkml:trace contextRef="#ctx0" brushRef="#br0" timeOffset="2185.0581">27384 17216,'-35'26,"-18"0,9 27,-26 0,8-9,9-8,18-36,35 35,44-35</inkml:trace>
  <inkml:trace contextRef="#ctx0" brushRef="#br0" timeOffset="56576.2843">22754 6606,'0'35,"18"-35,17 0,0 0,1 0,-10 0,9 0,1 0,-1 0,9 0,9 0,-9 0,9 0,18 0,-10 0,10 0,-9 0,8 0,-8-26,8 26,-26 0,9 0,-17 0,-10-36,27 36,-18 0,-8 0,8 0,0 0,1 0,-10 0,9 0,1-26,-1 26,9 0,9 0,0-35,-27 35,27 0,-17-36,8 36,-9 0,0-35,0 35,-8 0,26 0,-18 0,-8 0,8 0,0 0,0 0,-8 0,8 0,0 0,1 0,-10 0,9 0,1-26,-1 26,-9 0,10 0,-1 0,0 0,-8 0,26 0,-18-36,0 36,-8 0,8 0,18 0,-9 0,-9 0,0 0,1 0,-10 0,10 0,-1 0,0 0,-8 0,8 0,0 0,9 0,9 0,-18 0,1 0,-10 0,9 27,1-27,-1 0,-9 0,10 0,-1 0,9 0,9 0,-18 0,1 0,-10 0,9 0,-35 26,36-26,-36 35</inkml:trace>
  <inkml:trace contextRef="#ctx0" brushRef="#br0" timeOffset="59401.7068">12030 11827,'0'18,"0"34,0 1,0-9,0 9,0 0,0-9,0-8,0-1,0-9,-27-43,27-19,0 1,0-9,0-9,27 0,-27 9,0-26,26 34,-26 80,0 27,-17-27,17 9,0-9,0-9,-36 18,36-97,0-18,0-8,27 8,-27 9,0 18,0 61,0 45,-27 8,27-17,-35-9,35-18,0 1,26-98,-26 9,36 9,-36-9,0 9,0 9,26-1</inkml:trace>
  <inkml:trace contextRef="#ctx0" brushRef="#br0" timeOffset="60654.0945">13494 11889,'0'-36,"0"10,-18 44,18 52,0-8,0-9,0-18,0 0,0 9,0-97,0 18,0-35,-35-10,35 1,0-9,0 61,0 45,0 70,0 27,-35-18,35-27,0-26,0-8,0-63,0-17,0-44,0-9,26 0,-26 9,53 44,-53 97,0 44,-27 26,27-44,0-26,0-26,0 8,0-61</inkml:trace>
  <inkml:trace contextRef="#ctx0" brushRef="#br0" timeOffset="62154.7228">12047 11986,'27'0,"8"0,0 0,-8 0,8 0,0 0,1 0,-10 0,9 0,1 0,-1 0,-9 0,10 0,-1 0,0 0,-8 0,26 0,0 0,-27 0,9 0,1 0,-1 0,-9 0,27 0,-18 0,1 0,8 0,-9 0,0 0,-8 0,8 0,18 0,-18 0,-8 0,8 0,0 0,1 0,-10 0,9 0</inkml:trace>
  <inkml:trace contextRef="#ctx0" brushRef="#br0" timeOffset="126358.3138">12136 16422,'26'0,"9"0,-8 0,8 0,0 0,1 0,-36 26,26-26,9 0,1 0,-1 0,-9 0,10 0,-1 0,0 0,-8 0,8 0,0 0,0 0,-8 36,-27-1,0-9,0 10,0-1,35-35,-35 35,0-8,0 8,0 0,0 0,0-8,0 8,0 0,0 1,0-10,0 9,0 1,0-1,0-9,0 10,0-1,0 0,0-8,0 8,0 0,0 1,0-10,0 9,0 1,0-1,0-9,0 10,0-1,0 0,0-8,0 8,0 0,0 0,0-8,35-27,1 0,-10 0,27 0,-53-18,53 18,-26 0,8 0,0-35,0 35,-8 0,8 0,0 0,1 0,-10 0,9 0,1 0,-36-35,35 35,9-62</inkml:trace>
  <inkml:trace contextRef="#ctx0" brushRef="#br0" timeOffset="130856.8344">13397 17771,'35'0,"0"0,1 0,-1 0,-9 0,10 0,-1 0,0 0,-8 0,8 0,0 0,0 0,-8 0,8 0,0 0,1 0,-10 0,-26 35,35-35,-35-26,0-9,0 8,-26-8,26 0,0-1,-26 10,26-9,0-1,0 1,0 9,0-10,0 1,0 0,0 8,0-26,0 18,0 0,0 8,0-8,0 0,0 0,0 8,0-8,0 0,0-1,0 10,0-9,17-1,-17 1,0 9,35 26,-35-36,0 1,0 0,0 8,0-8,0 0,0-1,36 36,-36-26,0-9,0-1,35 36,-9 0,10 0,17 0,-27 0,9 0,1 0,-1 0,-9 0,10 0,-1 0,0 0,-8 0,8 0,0 0,1 0,-10 0,-26-35,35 35,-35-44</inkml:trace>
  <inkml:trace contextRef="#ctx0" brushRef="#br0" timeOffset="136554.8866">8652 8299,'-53'0,"79"27,36-27,26 44,27-44,17 0,27 0,44 0,26 0,-26-18,-9 18,-26 0,-1-35,-17 35,-18-53,10 53,-10-44,-26 44,-27 0,-8 0,-45 0,45 0,-27-36</inkml:trace>
  <inkml:trace contextRef="#ctx0" brushRef="#br0" timeOffset="140393.1643">17657 7426,'0'0,"-27"0,-8 0,35-35,-35 35,-10 0,45 44,-70-18,35 10,8-1,27 0,-53 9,53 9,-35-9,35-9,0 18,0-17,0 8,-35-9,35 0,0-8,0 8,0 0,0 1,0-10,26 9,-26 1,0 17,0-9,0 9,35-53,-35 35,53-35,-53 26,44-26,-8 0,17 36,-9-36,44 0,-9 0,18 0,0 0,9 0,-9 0,-35 0,-9 0,-18 0,9 0,9 0,0 0,-9 0,27 0,-27 0,26 0,-8 0,9 0,-10 0,10 0,-18 0,-9 0,9 0,9 0,-10 0,10 0,-9 0,0 0,-9 0,9 0,0 0,9 0,17 0,9 0,-26 0,9 0,-27 0,9 0,-1 0,-25 0,8 0,18 0,-18 0,10 0,7 0,-7 0,7 0,1 0,-9 0,9 0,-17 0,-10 0,9 0,1 0,-1 0,-9 0,10 0,17 0,-9-27,9 27,0 0,-27 0,9 0,36 0,-45 0,10 0,-1 0,0 0,-8-26,25 26,1 0,-8-36,-10 36,0 0,0 0,9-35,-8 35,-1 0,9 0,-9 0,1 0,-1 0,-9-35,10 35,-1 0,0 0,-8-27,8 27,18 0,-27 0,10-35,17 35,-9-35,-9 0,-35 8,35 27,-35-53,0 0,35 27,-35-9,0-18,0 17,0 10,0-9,0-36,-26 27,26-9,-35 18,35 8,0-26,-36 53,36-35,-44 9,-9-10,18 36,-9-35,-9 35,9-35,9 35,-18 0,9-27,-27 27,9-35,-8 35,17 0,9 0,9 0,-1 0,10 0,-9-35,-1 35,-17 0,27 0,-9 0,-18 0,9-36,-27 36,-8 0,8 0,9 0,10 0,7 0,-7-26,-1 26,8 0,-7-35,-10 35,-26 0,-9 0,0-36,-18 36,9 0,27-35,8 35,9 0,10 0,7 0,-7 0,-1 0,9 0,-9 0,9 0,-27 27,9-27,-8 0,8 0,-9 35,10-35,-10 0,18 0,9 0,-9 0,9 0,9 35,-1-35,1 0,9 0,-10 0,1 0,0 0,-9 0,-9 0,0 0,9 27,-9-27,9 0,-9 0,0 0,27 35,-10-35,1 0,0 0,8 0,-8 0,0 0,-1 0,36 35,-61-35,25 0,36 35,62-35</inkml:trace>
  <inkml:trace contextRef="#ctx0" brushRef="#br0" timeOffset="141986.5421">23398 7779,'0'-27,"0"-8,0-9,0-9,0 9,0-27,0 10,26 25,-26 89,0 18,36-9,-36 8,0-8,26 8,-26-26,0-8,0-1,-17 0,-19-35,1 0,0 0</inkml:trace>
  <inkml:trace contextRef="#ctx0" brushRef="#br0" timeOffset="143734.6779">23230 8105,'0'0,"27"-35,26-18,-27 53,45-35,8 35,9 0,-26-27,9 27,-27 0,-9 0,-35-35,0 0</inkml:trace>
  <inkml:trace contextRef="#ctx0" brushRef="#br0" timeOffset="146523.1863">8343 10275,'44'0,"-8"0,-1 0,18 0,-9 0,9 0,-9 0,26 0,-17 0,9 0,9 35,-10-35,19 0,8 0,-9 0,-8 0,-9 0,8 0,-8 0,-9 0,-9 0,9 35,0-35,-9 0,9 0,8 0,-8 0,0 0,-9 0,-8 0,-1 0,9 0,9 0,-18 27,9-27,9 0,-17 0,-1 0,9 0,9 0,-9 0,9 0,0 0,-9 0,9 0,-18 0,-8 0,8 0,0 0,18 0,-9 0,27 0,-27 0,9 0,-18 0,-9 0,10 0,-1 0,18 35,-9-35,9 0,9 0,-9 0,8 0,-8 0,0 0,-9 0,9-27,-18 27,-8 0,26 0,0 0,-27 0,27 0,-18 0,1 0,-10 0,-26-26,0-9</inkml:trace>
  <inkml:trace contextRef="#ctx0" brushRef="#br0" timeOffset="150232.2568">18142 9163,'0'0,"-36"36,-17 17,27-9,-9 26,35-34,-36 8,36 9,-35-18,35-9,0 10,-44-1,44 0,-35-8,35 25,0 1,0-9,0-8,0-1,0 0,0-8,0 43,26-70,-26 44,44-44,-44 53,36-53,-36 36,35-36,-35 35,35-35,-35 26,27-26,8 36,18-36,9 35,8-35,-8 0,8 0,-8 0,26 0,9 0,0 0,0 0,9 0,-9-27,18 27,-18 0,18-35,17 35,-9 0,-26 0,18 0,0 0,-1 0,1-26,0 26,8 0,-26 0,18 0,-1 0,1 0,-18 0,26-36,-8 36,0 0,-18 0,0 0,9 0,-27-35,-17 35,8 0,-8 0,9 0,-10 0,-8 0,0 0,-9 0,9 0,0 0,9 0,8 0,-8 0,9 0,-10 0,-8 0,-9 27,9-27,0 0,-26 0,8 0,0 0,9 35,-8-35,17 0,-9 0,-9 0,0 0,1 0,8 0,-9 0,0 0,0 0,-8 0,8 0,0 0,1 0,-10 0,9-27,1 27,-1-35,9 0,-44 8,35 27,-35-70,0 35,0 8,0-26,0 18,0 0,0 8,-26-8,26 0,0-1,-44 10,44-9,-35-1,35-25,-36 61,36-53,-53 17,27 36,-9-26,-18 26,26-35,-8 35,0-36,-1 36,10 0,-9-35,-1 35,1 0,9-26,-10 26,1-36,0 36,8 0,-8 0,-18-35,9 35,-26 0,17-35,9 35,-9 0,8-27,10 27,0 0,0-53,8 53,-8 0,0-35,-18 35,9 0,-9 0,-9 0,-9 0,10 0,-10 0,9 0,9 0,1 0,7 0,-7 0,7 0,-7 0,-1 0,9 0,-9 0,-9 0,-9 0,10 0,-28-35,10 35,-9 0,8 0,-17 0,-17 26,8-26,27 0,-1 0,10 0,8 0,9 0,0 0,27 0,-10 0,1 0,0 36,-9-36,8 0,1 0,9 35,-10-35,1 0,-18 26,9-26,-9 0,9 36,-9-36,0 0,9 0,-9 0,0 0,27 0,-80 0,62-27,9 27,-1 0,10-26,-9 26,-1-36,1 36,-9 0,9 0,-18 0,9 0,-9 27,0-27,26 0,-8 26,0-26,-9 0,-9 0,0 0,-26 0,43 0</inkml:trace>
  <inkml:trace contextRef="#ctx0" brushRef="#br0" timeOffset="151658.7573">24703 9437</inkml:trace>
  <inkml:trace contextRef="#ctx0" brushRef="#br0" timeOffset="152011.6729">24721 9340,'-35'0,"8"0,27 79,-35 1,35 34,0 1,35-18,36-27,8-17,27-53,-9 0,-18 0,10-44,-45-26,-9-10,-35-17,0-17,-44-1,-36-17,-17 26,-8 79,8 27,0 53,17 62,27 35,18 35,35 9,26-62</inkml:trace>
  <inkml:trace contextRef="#ctx0" brushRef="#br0" timeOffset="187978.2589">12030 11889,'0'53,"-27"-1,27 1,0-9,0 9,0 0,0-26,0 8,0-61,0-1,0-8,0 0,0-1,0 10,0-9,0-18,0 17,0 10,0 61,0 36,-35-10,35-8,0-17,0-10,0-44,0-17</inkml:trace>
  <inkml:trace contextRef="#ctx0" brushRef="#br0" timeOffset="189104.2668">12109 12021,'35'0,"1"0,8 0,-9 0,18 0,-9-35,9 35,0 0,-9 0,-9-36,18 36,-26 0,8 0,0 0,0 0,-8 0,8 0,18 0,-9 0,9 0,0 0,-26 0,8 0,0 0,0 0,-8 0,8 0,0 0,1 0,-10 0,9-26,1 26,-1 0</inkml:trace>
  <inkml:trace contextRef="#ctx0" brushRef="#br0" timeOffset="189907.4085">13361 11853,'0'44,"0"-8,0-10,0 9,0 18,0-26,-35-27,35-18,-35-17,35 0,0-1,0-8,0 9,26 0,-26 8,0-8,0 70,0 18,0 0,0-9,0-9,36 1,-36-1,0-79,0-9,35 9,-35-9,0 18,0 79,0 9,0-9,0 9,0-18,0-9</inkml:trace>
  <inkml:trace contextRef="#ctx0" brushRef="#br0" timeOffset="190416.3163">13361 11933,'0'0,"0"44,-35 9,35-9,0-9,27-35,-27-26,0-1,0-8,0 0,0-1,0 10,0 44,0 34,-27 19,27-9,0-27,0 0,-44-61</inkml:trace>
  <inkml:trace contextRef="#ctx0" brushRef="#br0" timeOffset="195208.3439">12621 14870,'53'0,"-18"0,9 0,9 0,0 0,-27-18,9 18,-70 0,0 0,0 0,35 18,-53-18,-9 0,62 35,-53-35,27 0,43 0,36 0,0 0,-9 0,-9 0,-61 0,-18 0</inkml:trace>
  <inkml:trace contextRef="#ctx0" brushRef="#br0" timeOffset="198334.1128">12118 16439,'44'0,"9"0,-27 0,10 0,-1 0,0 0,9 0,-8 0,-1 0,-9 0,10 0,-1 0,0 0,-8 0,8 0,0 0,-35 36,0-1,-26-35,26 35,0-8,0 8,0 0,0 1,0-10,0 9,0 1,0-1,0-9,0 10,0-1,26-35,-26 35,0 9,0-8,0-1,0 0,0-8,0 8,0 0,0 0,0-8,0 8,0 0,0 1,0-10,0 9,0 1,0-1,0-9,0 10,0-1,0 0,0-8,0 8,35-35,-8 0,8 0,0 0,1 0,-10 0,9 0,18 0,-8 0,-10 0,0 0,0 0,-8 0,26 0,0 0,-27 0,9 0,1 0</inkml:trace>
  <inkml:trace contextRef="#ctx0" brushRef="#br0" timeOffset="206033.916">13838 14870,'0'0,"26"0,27 0,9 0,26 0,-9 0,1 0,-27 0,-18 0,-35 35,-26-35,-10 35</inkml:trace>
  <inkml:trace contextRef="#ctx0" brushRef="#br0" timeOffset="208922.2272">13450 17709,'35'0,"-35"27,53-27,-9 0,-44 26,53-26,-9 0,9 0,-18 0,9 0,-8 0,16 0,-16 0,-10 0,9 0,-35 36,36-36,-36-27,0 1,0-10,-27 1,27-9,0 9,0 0,0-18,0 26,0-8,0 0,0-1,-35 36,35-26,0-9,0-1,0 1,0 9,0-10,0-17,0 27,0-9,0-1,-26 36,26-35,0 9,0-10,0 1,0 0,0 8,17-8,-17 0,0-1,0 10,0-9,0-1,0 1,0 9,0-10,0 1,35 35,1 0,8 0,9-35,-18 35,0 0,-8 0,26 0,-18 0,-9 0,27 0,0 0,-26 0,8 0,0 0,1 0,-36-27,-45 27</inkml:trace>
  <inkml:trace contextRef="#ctx0" brushRef="#br0" timeOffset="224222.1834">14711 17718,'26'0,"27"0,-18 0,1 0,-10 0,9 0,1 0,-1 0,-8 0,8 0,18 0,-9 0,-9 0,0 0,1 0,-10 0,-26-26,0-9,0 8,0-8,-18 35,18-35,0-1,0 10,0-27,0 18,0-1,0 10,-35-9,35-1,0 1,0 9,0-10,0 1,0 0,0 8,0-8,0 0,0-1,0 10,0-9,0-1,0 1,0 9,0-10,0 1,0 0,0 8,0-8,0 0,0 0,0 8,0-8,0 0,27 35,-1 0,-26-36,35 36,1 0,8 0,-9 0,0 0,1 0,-10 0,9 0,1 0,-1 0,-9 0,10 0,-1 0,18 0,-27 0,10 0,-36-44</inkml:trace>
  <inkml:trace contextRef="#ctx0" brushRef="#br0" timeOffset="228321.3732">15990 16378,'-36'0,"36"35,0-9,27-26,26 0,-9 0,9 0,0 0,-9 36,9-36,-9 0,-9 0,0 0,1 0,-10 0,9 0,1 0,-1 0,-9 0,-26 35,0 0,0-8,0 8,0 0,-17-35,17 36,0-10,0 9,0 1,0-1,0-9,0 10,0-1,0 0,0-8,0 8,0 0,0 0,0-8,0 26,0-18,0 0,0-8,0 8,0 0,0 1,0-10,0 9,0 1,0-1,0-9,0 10,0-1,0 0,0-8,0 8,0 0,17-35,19 0,17 0,-9 0,-9 0,0 0,1 0,8 0,9 0,-18 0,-9 0,10-26,-1 26,0 0,-8 0,8 0,0 0,0-35,-8 35</inkml:trace>
  <inkml:trace contextRef="#ctx0" brushRef="#br0" timeOffset="233324.4321">17295 16439,'26'0,"-26"-35,36 35,-10 0,27 0,18 0,-45 0,9 0,1 0,-1-35,-9 35,27 0,-17 0,-10 0,9 0,1 0,-1 0,-35 26,0 10,0 8,-27 9,27-9,0-9,0 0,0 1,0-10,0 9,0 18,0-17,0-10,0 9,0 1,0-1,0-9,0 10,0-1,0 0,0-8,0 8,0 0,0 0,0-8,0 8,0 0,0 1,0-10,0 9,0 1,0-1,0-9,0 10,0-1,0 0,0-8,0 8,27-35,-27 35,26-35,10 0,-36 36,52-36,-7 0,8 0,-18 0,0 0,-8 0,8 0,0 0,0 0,-8 0,8 0,18 0,-53-27,26 27,10 0,-36-53,35 18</inkml:trace>
  <inkml:trace contextRef="#ctx0" brushRef="#br0" timeOffset="236081.4893">18433 16484,'26'0,"27"0,-18-36,-8 36,8 0,0 0,1 0,8 0,-9 0,0 0,1 0,-10 0,9-26,1 26,-1 0,-9 0,27 0,-18 0,-8 0,8 0,0 0,-35 17,0 36,0-17,-26-1,26-9,0 10,0-1,-35-35,35 35,0-8,0 8,0 0,0 1,0-10,0 9,0 1,0-1,0-9,0 10,0-1,0 0,0 9,0 9,0-18,0 9,0-8,0-1,0-9,0 10,0-1,0 0,0-8,26 8,-26 18,0-18,0-8,0 8,35-35,-35 35,36-35,-10 0,9 0,18 0,-8 0,-10 0,18 0,-18 0,-9 0,10 0,-1 0,0 0,-8 0,-27-26</inkml:trace>
</inkml:ink>
</file>

<file path=ppt/ink/ink3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13:06.6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11668 7444,'-26'0,"-10"0,1 0,9 17,-10-17,1 0,0 53,8-53,-8 35,0-35,61 0,27-26,9 26,8-53,-8 53,-27-26,1 26,-63 0,-26 53,-26-1,-9-7,8-10,19 0,25-35,125-26,8-10,-9 36,-62-26</inkml:trace>
  <inkml:trace contextRef="#ctx0" brushRef="#br0" timeOffset="5555.9486">17233 9058,'18'0,"52"0,-17 0,9 0,9 0,-27 0,9 0,-18 0,-9 0,10 0,-1 0,-97 0,18 0,-9 0,0 26,9-26,-9 0,9 0,-9 0,18 35,0-35,8 0,80 0</inkml:trace>
  <inkml:trace contextRef="#ctx0" brushRef="#br0" timeOffset="8075.9732">21105 9199,'35'0,"0"0,27 0,-27 0,18 0,9 0,9 0,-10 0,10 35,8-35,1 0,-10 0,-8 0,-9 0,18 0,-10 0,19 0,8 0,-9 0,9 0,-8 35,17-35,-9 0,-26 0,8 0,-26 0,9 0,-17 0,-10 0,9 27,1-27,-1 0,9 0,9 0,9 0,-9 0,8 0,-8 0,0 0,-9 0,27 0,-27 0,26 0,-8 0,9 0,-18 0,-9 0,9 0,8 0,-8 0,0 0,-9 0,-8 0,-1 0,-9 0,10 0,-1 0,18 0,-9 0,9 0,9 0,-10-18,1 18,-9 0,9 0,-9 0,9-35,0 35,-9 0,9 0,9 0,-9 0,18 0,-10 0,10 0,-9 0,-10-35,10 35,-9 0,-9 0,9 0,0 0,-26-36,8 36,18 0,-18 0,-9 0</inkml:trace>
  <inkml:trace contextRef="#ctx0" brushRef="#br0" timeOffset="10830.1107">26723 7294,'-35'0,"79"0,0 0,26-36,10 36,8 0,9-35,0 35,0 0,-9-35,-26 35,-9 0,-18 0,-8 0,-27 26,35-26,0 36,-35-1,35 9,-35-9,0 18,0-9,0 9,0 0,0-9,0 9,-26-9,26 9,-35 0,35-9,-36 9,36 0,-26-9,26 9,0-9,0 9,-35 18,35-10,0-8,0 9,-36-9,36-9,-35 9,35 0,0-9,-26-9,26 0,0 1,0-10,-36 9,36 1,0-1,44-35,18 0,35 0,36 0,-1-26,0 26,-17 0,8-36,-26 36,-17 0,-10 0,-43 0,8 0,0-35,-35 9,0-27</inkml:trace>
  <inkml:trace contextRef="#ctx0" brushRef="#br0" timeOffset="15922.2082">17383 10663,'-53'0,"0"0,53-36,80 36,17 0,-18-26,9 26,-44 0,-8 0,-36 18,-44-18,-36 35,1-35,8 0,27 35,115-35,43-44,1 44,-18 0,-26 0,-36 0</inkml:trace>
  <inkml:trace contextRef="#ctx0" brushRef="#br0" timeOffset="18246.5407">23372 10874,'88'-26,"-9"26,36-35,52 35,27-53,53 53,53-44,18 44,-10 0,-25 0,-1 0,-53 0,-8 0,-27 0,-9 0,-18 0,-8 0,-9 0,-35 0,-27 0,-26 0,-27 0,-88-36</inkml:trace>
  <inkml:trace contextRef="#ctx0" brushRef="#br0" timeOffset="102801.6034">1270 11862,'0'35,"0"-61,0-9,0-18,0-9,0-17,0-45,0 10,0-1,0 18,0 26,-26 71,26 44,0 9,0-26,17-27,36 0,0-18,-27-35,-26 0,53 27,-53 114,36 27,-36 17,0-17,0-18,0-44,26-53,-26 35,35-79,-35 0</inkml:trace>
  <inkml:trace contextRef="#ctx0" brushRef="#br0" timeOffset="103153.9319">1764 11642,'0'0,"0"-18,0-17,0-1,-27 1,27 9,0-27,0-9,0-26,0 9,36 26,-1 53,18 0,-18 61,-8 19,8-1,-35 9,53-44,-53 9,26-17,-43-36,-36-45</inkml:trace>
  <inkml:trace contextRef="#ctx0" brushRef="#br0" timeOffset="103304.6714">1640 11501,'36'0,"17"0,8 0,10-45,-27 45,-9-35,18 35</inkml:trace>
  <inkml:trace contextRef="#ctx0" brushRef="#br0" timeOffset="103903.9154">2302 11598,'35'0,"-35"-27,0-26,0 27,0-27,0 0,0-9,-26-8,26 26,44 96,-44 19,53-9,-53-9,61-18,-25-35,17 0,-27 0,27-44,-18-9,-35-9,0-8,0-10,0 1,0 8,0 10,0 25,-26 36,26 71,0-1,26 10</inkml:trace>
  <inkml:trace contextRef="#ctx0" brushRef="#br0" timeOffset="104248.0191">2963 11245,'0'0,"-35"-35,35-1,-35 36,0 27,35 17,-45 9,45 0,0-9,0-9,0 0,71 9,0-44,-10 0,-8 0,-26 0,8 0</inkml:trace>
  <inkml:trace contextRef="#ctx0" brushRef="#br0" timeOffset="104654.0395">3272 11210,'0'52,"44"19,-44 8,44-8,-9-27,1 9,-36-18,53-35,-53 27</inkml:trace>
  <inkml:trace contextRef="#ctx0" brushRef="#br0" timeOffset="104848.5684">3545 11095,'36'0,"-36"35,35 36,-35 8,44-8,-44-27,35 9,-35-18,36-35,-36 26,-27-26</inkml:trace>
  <inkml:trace contextRef="#ctx0" brushRef="#br0" timeOffset="105026.0709">3404 11377,'0'-35,"80"35,-36 0,9 0,-9-35,9 35,-18 0</inkml:trace>
  <inkml:trace contextRef="#ctx0" brushRef="#br0" timeOffset="105229.9794">3889 11210,'0'0,"-35"35,35 0,0 18,0-9,27 9,-1-18,9 1,1-10,-1-26,-9 0,10 0</inkml:trace>
  <inkml:trace contextRef="#ctx0" brushRef="#br0" timeOffset="105388.4593">3854 11377,'0'0,"27"0,17 0,26 0,-26 0,-8 0</inkml:trace>
  <inkml:trace contextRef="#ctx0" brushRef="#br0" timeOffset="105547.0723">3872 11245,'35'0,"36"-35,-27 35,9 0</inkml:trace>
  <inkml:trace contextRef="#ctx0" brushRef="#br0" timeOffset="105854.3001">4286 11139,'0'0,"-35"0,0 0,35 44,0-9,61-8,-16 8,7 0,-7 1,-10-10,-35 9,35 1,-35-1,0-9,-44-26,18 53,-10-53,1 0,0-26,35-36,0 9,61 9,-25 44</inkml:trace>
  <inkml:trace contextRef="#ctx0" brushRef="#br0" timeOffset="106608.9974">4833 11095,'-35'35,"35"36,0-10,0-8,0 0,17-9,-17-8,36-36,-72 0,-34 0</inkml:trace>
  <inkml:trace contextRef="#ctx0" brushRef="#br0" timeOffset="106780.3947">4560 11174,'0'-35,"61"35,-8-27,-9 27,45-35,-28 35,-8 0,-26-35,8 35</inkml:trace>
  <inkml:trace contextRef="#ctx0" brushRef="#br0" timeOffset="107028.5624">5124 11104,'0'0,"0"26,-44 9,44 1,-35 8,35 9,0 0,0 8,35-8,18-9,0-8,-9-36,-9 0,0 0,1 0,-36-53</inkml:trace>
  <inkml:trace contextRef="#ctx0" brushRef="#br0" timeOffset="107178.6872">5062 11315,'36'0,"17"0,-1 0,-25-26</inkml:trace>
  <inkml:trace contextRef="#ctx0" brushRef="#br0" timeOffset="107320.2377">5045 11157,'70'0,"-17"-36</inkml:trace>
  <inkml:trace contextRef="#ctx0" brushRef="#br0" timeOffset="107816.4802">5433 11245,'0'0,"0"53,0 0,0 8,35 10,-35-27,27 9,-27-18,0-8,0-63,0 1,0 0,-18-9,18-9,0-9,0 9,0-17,18 8,17-9,0 27,9 9,9 35,-18 0,1 0,-10 26,-26 18,0 27,-53-9,-17-9,8 0,-9-27,27-26,44 35,-35-35,79-26,0 26,9 0,-9 0,27 26,-10 10,10-1,8-35,-8 26,-27-26,-9 0,1-35,-36 0</inkml:trace>
  <inkml:trace contextRef="#ctx0" brushRef="#br0" timeOffset="109328.411">1402 15046,'0'-35,"0"-1,0 98,0 0,0-9,0 0,0-9,0-71</inkml:trace>
  <inkml:trace contextRef="#ctx0" brushRef="#br0" timeOffset="109598.4934">1402 14728,'0'27,"44"26,-8-27,-10 10,9-1,-35 0,53-8,-53 26,0-1,0-25,0 26,0-18,-61-8,34 8,-8-35,0 53,-27-18,79-79</inkml:trace>
  <inkml:trace contextRef="#ctx0" brushRef="#br0" timeOffset="109793.1847">1729 14949,'-27'18,"27"17,0 0,0 0,0-8,27-27,-27 53,35-53,-35 35,26-35</inkml:trace>
  <inkml:trace contextRef="#ctx0" brushRef="#br0" timeOffset="110130.3119">1967 15072,'0'0,"0"62,0-9,0-9,0-9,0 1,0-80,0 8,0-8,0 9,0-18,0-9,0-17,0-27,0-9,61 1,-16 34,-10 45,18 35,-53 27,26 17,-26 26,0-8</inkml:trace>
  <inkml:trace contextRef="#ctx0" brushRef="#br0" timeOffset="110296.3109">1914 15117,'44'0,"26"0,-8-36,9 36,-27-53</inkml:trace>
  <inkml:trace contextRef="#ctx0" brushRef="#br0" timeOffset="110498.2393">2302 14922,'-53'45,"53"-10,0 18,0-9,0 9,44 26,-17-44,8-35,0 0,0 0</inkml:trace>
  <inkml:trace contextRef="#ctx0" brushRef="#br0" timeOffset="110648.0743">2267 15117,'26'0,"18"0,9 0,-9-53</inkml:trace>
  <inkml:trace contextRef="#ctx0" brushRef="#br0" timeOffset="110798.4907">2267 14905,'0'0,"26"0,18-44,27 44,-27-36</inkml:trace>
  <inkml:trace contextRef="#ctx0" brushRef="#br0" timeOffset="111197.0265">2646 14922,'0'0,"0"62,0-9,0-9,0-8,0-1,0 0,0-8,26-27,1 0,-27-36,0-17,0-8,0-10,-18 9,18-8,0 8,0-9,0 10,35 25,1 36,-1-35,0 35,9 0,-8 27,-36 8,35 9,-35 9,-44 0,9 9,-10-10,10-25,35 26,0-18,27-35,-1 35,27-35,0 0,-9 0,9 0</inkml:trace>
  <inkml:trace contextRef="#ctx0" brushRef="#br0" timeOffset="111390.0282">3246 14728,'-18'0,"-35"62,53-18,-35 27,35-9,0-9,0-1,44-25,-9-27,-8 35,8-35,18 0,-9-44,-9 18</inkml:trace>
  <inkml:trace contextRef="#ctx0" brushRef="#br0" timeOffset="111540.5916">3175 15002,'0'0,"44"0,18-27,8 1,-26-9</inkml:trace>
  <inkml:trace contextRef="#ctx0" brushRef="#br0" timeOffset="111690.4317">3237 14825,'0'0,"-27"-26,63 26,16-35,10 35,9 0</inkml:trace>
  <inkml:trace contextRef="#ctx0" brushRef="#br0" timeOffset="112102.3855">3625 15169,'0'0,"0"45,0-63,0-17,0-18,0 9,0-27,0 9,17-8,-17 34,36 36,-1 62,-35 18,0-10,35-8,-35-9,44-18,9-35,-9 0,-44-44,53-9,-53 9,0-27,36-8,-36 0,0 8,0 36,-27 35,27 44,0 9,0-27</inkml:trace>
  <inkml:trace contextRef="#ctx0" brushRef="#br0" timeOffset="112350.144">4322 14825,'0'0,"-27"-44,1 44,-10 0,1 0,0 0,8 0,-8 36,35 34,0-8,0-9,0 0,44-27,0-26,9 36,-9-36,9 0,-18-36,1 1</inkml:trace>
  <inkml:trace contextRef="#ctx0" brushRef="#br0" timeOffset="112516.477">4551 14764,'-18'44,"18"0,0 9,0-9,0-9,0 1,35-36,1 52,-1-52</inkml:trace>
  <inkml:trace contextRef="#ctx0" brushRef="#br0" timeOffset="112831.1005">4860 15117,'0'-27,"0"1,0-10,0-17,26 9,-26-9,0-8,0 8,0 17,35 36,-8 0,8 45,0 16,-35 10,53-27,-53 9,27-18,-27 0,-53-35</inkml:trace>
  <inkml:trace contextRef="#ctx0" brushRef="#br0" timeOffset="112966.547">4886 15072,'62'0,"8"-26,-8 26,-9-53,-18 53,0-44,-8 9,-27-1</inkml:trace>
  <inkml:trace contextRef="#ctx0" brushRef="#br0" timeOffset="113221.4967">5415 14658,'0'0,"53"26,-53 27,27 0,-27-9,0 27,0-9,-18 8,18-26,0-8,0-1,35 18,18-53,-18 0,9 0,-8-27,-1-8,-35 0,26-9,-26 8</inkml:trace>
  <inkml:trace contextRef="#ctx0" brushRef="#br0" timeOffset="113610.8051">4480 14358,'-35'0</inkml:trace>
  <inkml:trace contextRef="#ctx0" brushRef="#br0" timeOffset="114130.0256">1711 14473</inkml:trace>
  <inkml:trace contextRef="#ctx0" brushRef="#br1" timeOffset="140822.5067">2143 12162,'0'-26,"35"-27,-35 9,0 8,0 1,0 79,0 9,0-27,36 10,-36-1,0 0,35-35,-35 44,26-44,-26 36,-17-1,-36-9</inkml:trace>
  <inkml:trace contextRef="#ctx0" brushRef="#br1" timeOffset="140987.7282">2090 12506,'0'0,"27"-26,-1 26,9-62,1 62,-1-53,-9 53,10 0,-1-27,0 27,-8 0</inkml:trace>
  <inkml:trace contextRef="#ctx0" brushRef="#br1" timeOffset="141505.2148">2955 12224,'0'-18,"0"-17,0-18,-27 18,27 8,0-8,-26 0,26 96,35-17,-35-8,35-1,-35 0,35-35,-35 44,36-8,-36-1,-27-9,-8-26</inkml:trace>
  <inkml:trace contextRef="#ctx0" brushRef="#br1" timeOffset="141649.9277">2769 12488,'18'-17,"35"-19,0 36,-9-53,9 53,0-35,-27 35,9 0,18 0</inkml:trace>
  <inkml:trace contextRef="#ctx0" brushRef="#br1" timeOffset="142038.5783">3554 12250,'0'-35,"0"-9,0 9,0-1,0 10,0-27,0 18,0 79,0 35,0 9,27-44,-27 9,35-17,-35-10,35-26,-35 35,-44-35</inkml:trace>
  <inkml:trace contextRef="#ctx0" brushRef="#br1" timeOffset="142181.1528">3343 12488,'44'0,"35"-17,9-19,9 1,0 0,-26 35,-27-27,9 27,-18-35</inkml:trace>
  <inkml:trace contextRef="#ctx0" brushRef="#br1" timeOffset="143027.54">4445 12056,'-26'0,"-10"0,36 71,0-1,0-8,44-9,27-27,26-26,0 36,-18-36,10-53,-45 0,9 0,-53-9,0-8,-27-10,-35 1,-35 26,-9 53,9 26,0 36,27 44,70 9,0-1</inkml:trace>
  <inkml:trace contextRef="#ctx0" brushRef="#br1" timeOffset="145115.5704">1834 15972,'0'-53,"27"9,-27-9,35 9,-35 9,0-1,0 81,0 52,0 0,0-9,0-9,35-17,-35-9,0-18,0 0,-26-35</inkml:trace>
  <inkml:trace contextRef="#ctx0" brushRef="#br1" timeOffset="145272.6222">1773 16395,'61'0,"-16"0,7-26,1 26,-26-53,8 53,0-44</inkml:trace>
  <inkml:trace contextRef="#ctx0" brushRef="#br1" timeOffset="145661.7976">2311 16104,'0'-53,"0"27,0-9,0-18,0 9,0-27,35 9,-35-8,0 26,35 79,-35 62,0 9,0-27,0 1,0-10,27-17,-27-27,0 10</inkml:trace>
  <inkml:trace contextRef="#ctx0" brushRef="#br1" timeOffset="145803.9839">2258 16298,'0'0,"17"0,36 0,9-26,9-9,-18 35,-9-36,-9 36,0 0</inkml:trace>
  <inkml:trace contextRef="#ctx0" brushRef="#br1" timeOffset="146285.3239">2919 16069,'0'-26,"36"26,-36-53,0 0,0 26,0-26,0 0,0 9,0-9,0 1,0 25,35 80,-35 18,35 8,-35 0,27-8,-27-9,35-10,-35-16,0 8,0-9</inkml:trace>
  <inkml:trace contextRef="#ctx0" brushRef="#br1" timeOffset="146434.0178">2752 16298,'53'0,"17"-26,-8 26,44-53,-9 53,0-35,-18 35,9-27,-26 27</inkml:trace>
  <inkml:trace contextRef="#ctx0" brushRef="#br1" timeOffset="147103.1049">3572 15937,'-27'0,"27"44,-35 35,35 9,0-8,44-27,36-9,17-44,8 0,-8 0,-17-35,-10-18,-25-9,-45-26,0 8,0-17,-53-9,-18 27,9 44,-26 35,-9 0,18 62,8 17,45 18,26 18,0 8</inkml:trace>
  <inkml:trace contextRef="#ctx0" brushRef="#br1" timeOffset="158054.3489">1526 13996,'26'0,"10"0,-36-26,35 26,0 0,-8 0,8 0,0 0,0-35,-8 35,8 0,0 0,1 0,-36-27,26 27,9 0,1 0,-1 0,-35-35,0 0,0-1,0 10,0-9,0-1,-27 36,27-35,0 9,0-10,-35 36,35-35,0 0,0 8,-35 27,35-35,0 0,0 0,0 8,0-8,-27 35,27-35,0-1,0 10,0-9,0-1,0 1,0 9,0-10,0 1,-35 35,35-35,44 35,0 0,-8 0,17 0,-9 0,-9 0,18 0,-27 0,10 0,-1 0,0-27,9 27,-8 0,-1 0,-9 0,10 0,-36 18,0 17,35-35,-35 35,0 1,0-10,0 9,0 1,0-1,0-9,0 10,0-1,0 0,0-8,0 8,0 0,0 1,0-10,0 9,0 1,35-36,-35 35,0-9,0 10,0-1,27 0,-27-8,0 8,0 0,0 0,0-8,0 8,35-35,0 0,0 0,9 0,-8 0,-1 0,0 0,-8 0,8 0,0 0,1 0,-10 0,9 0,1 0,-1 0,-9 0,10 0,-36-26,0-1,0-8,0 0,0-1,-27 10,27-9,0-1,-26 1,26 9,0-10,0 1,0 0,-36 35,36-27,0-8,0-18,0 27,-35 26,35-36,0 1,0 0,0 8,0-8,0 0,0 0,0 8,0-8,0 0,-35 35,61 0,10 0,-1 0,-9 0,10 0,17 0,-27 0,27 0,0 0,-27 0,27 0,0 0,-9-36,9 36,-18 27,-35 8,0 0,27-8,-27 8,0 0,0 1,35-36,-35 26,0 9,0 1,0-1,0-9,0 10,0-1,0 0,0-8,0 8,0 18,0-27,35-26,-35 53,0-17,0-1,0-9,0 10,0-1,36 0,-36-8,0 8,0 0,0 9,0-9,0 1,0-1,26-35,9 0,18 0,-17 0,-10 0,-26-26,53 26,0 0,-27 0,27 0,-17 0,-10 0,9 0,1-36,-1 36,-9 0,10 0,-1 0,0 0,-8-35,-27 9,0-10,0 1,0 0,0-9,0-9,0 9,0 8,0-34,0 43,0-8,0-18,0 9,0 9,-18 35,18-36,0 1,0 9,0-27,0 18,0-1,0 10,0-9,0-1,0 1,-35 35,61 0,1 0,26 0,17 0,-43 0,8 0,0-26,0 26,9 0,9 0,-53 17,45-17,-10 0</inkml:trace>
  <inkml:trace contextRef="#ctx0" brushRef="#br1" timeOffset="160956.6589">4895 13141,'-27'0,"54"0,8 0,0 0,-8 0,8 0,18-26,-9 26,9 0,0 0,-9 0,-9 0,18 0,-9 0,-44-36,36 36,-1 0,-35 44,0-17,0 8,0 0,0 1,0-10,0 27,0 0,0-9,0 9,0-18,0-8,0 8,0 0,0 0,35-35,-35 27,0 8,0 1,0 8,0-9,0 0,0 18,0-26,0 8,0 0,27-35,8 0,-35 35,35-35,9 0,-8 0,-1 0,0 0,-8-26,8 26,0 0,0 0,9 0,-8 0,-1 0,0 0,27 0,-9 0,-27 0,-61 0</inkml:trace>
  <inkml:trace contextRef="#ctx0" brushRef="#br1" timeOffset="164732.5617">1949 12788,'18'0,"-18"-26,0-1,0-26,35 53,-35-35,0 62,0 25,0-7,0 7,0-16,0-10,0 9,35-35,-35-26</inkml:trace>
  <inkml:trace contextRef="#ctx0" brushRef="#br1" timeOffset="166680.0063">3043 12841,'35'0,"-35"-26,35 26,-35-36,27-8,-27-9,35 53,-35 44,0-17,0 8,0 0,0 1,35-36,1 0</inkml:trace>
  <inkml:trace contextRef="#ctx0" brushRef="#br1" timeOffset="167894.6009">4401 12806,'35'0,"-35"-44,0 17,0-26,0 0,27 53,-27-26,0 44,0 52,0 10,0-10,0-26,35 9,-35-18,0 10</inkml:trace>
  <inkml:trace contextRef="#ctx0" brushRef="#br1" timeOffset="168713.1239">5353 12700,'0'0,"0"35,0 1,0-1,0 0,27-35,17 44,9-44,9 0,8 0,-35-35,-8-18,-27 18,0-9,-53-9,0 17,9 36,-9-26,0 26,27 0,-10 35,36 36,-35 8,35-8,27-27,8-44</inkml:trace>
  <inkml:trace contextRef="#ctx0" brushRef="#br1" timeOffset="177652.3209">1032 18027,'26'0,"10"0,17 0,-27-18,9 18,1 0,-1 0,-9 0,10 0,-36-35,35 35,0 0,-8 0,8 0,0 0,-35-35,0-1,0 10,0-9,0-1,-26 36,26-35,0 9,0-10,-36 1,36-9,-26-9,26 18,0 0,-35 8,35-8,0 0,-36 35,36-36,0 10,-35-9,35-1,0-8,0-26,0 17,0 26,0-8,0 0,-26-1,26 10,17 26,19 0,-1 0,0 0,-8 0,8 0,0 0,0 0,-8 0,-27-35,35 35,0 0,1 0,-10 0,9 0,1 0,-1 0,-9 0,10 0,-1 0,0 0,-8 0,8 0,0-36,1 36,-10 0,9 0,1 0,-1 0,-9 0,10 0,-1 0,0 0,-8 0,8 0,-35-35,35 35,0 0,-8 0,8 0,0 0,1 0,-10 0,9 0,-35-26,36 26,-1 0,-9 0,10 0,-36-36,35 36,0 0,-8 0,8 0,0 0,1 0,-10-35,9 35,18 0,-26 0,8 0,0 0,-35-35,36 35,-10 0,9 0,1 0,16 0,-25 0,8-27,0 27,1 0,-10 0,27 0,0 0,-26 0,8 0,18 0,-27 0,-26 18,0 17,35-35,-35 36,0-1,36-9,-36 10,0-1,0 0,35-35,-35 27,0 8,0 0,0 0,0-8,26 8,-26 0,0 1,0 8,0-9,0 0,0 1,0-10,36 9,-36 1,0-1,0-9,35-26,-35 36,0-1,0 0,0-8,0 8,35-35,-8 35,8-35,0 0,1 0,8 0,-9 0,18 0,9-26,8 26,-26 0,-8-35,-1 35,0 0,-8 0,25-27,1 27,-26 0,8 0,18 0,-26 0</inkml:trace>
  <inkml:trace contextRef="#ctx0" brushRef="#br1" timeOffset="179351.8074">1455 16748,'35'0,"-35"-44,0-9,0 0,0 9,0-9,0 0,36 27,-36 61,44 18,-44 0,35-27,-35 10,35 17,-35-27,0 9,0 1,-26-36</inkml:trace>
  <inkml:trace contextRef="#ctx0" brushRef="#br1" timeOffset="179500.6006">1535 16836,'35'0,"-70"0,105-17,-35 17,1 0,-36-36,44 36,-9 0</inkml:trace>
  <inkml:trace contextRef="#ctx0" brushRef="#br1" timeOffset="180378.5063">2222 16704,'27'0,"-27"-18,0-17,0 0,35 35,-35-62,0 27,0 0,0 79,36 0,-36 9,0 0,26-27,-26 9,35 1,-61-36,-1 0,-8 0,0 0,-1 0,36 35,27-35,8 0,18-27,-9 27,9 0,-18-35,-8 35,8 0,0-35</inkml:trace>
  <inkml:trace contextRef="#ctx0" brushRef="#br1" timeOffset="181152.6132">2955 16642,'0'0,"0"-26,0-9,0 8,0-8,0 0,0-1,26 36,-26-26,0 79,44 0,-44-18,35 9,-35-9,53 1,-53-10,-61-26,-1 0</inkml:trace>
  <inkml:trace contextRef="#ctx0" brushRef="#br1" timeOffset="181278.6099">2858 16775,'0'0,"17"0,54 0,8 0,9-45,-8 45,-1-26,-26 26,-18 0,0 0</inkml:trace>
  <inkml:trace contextRef="#ctx0" brushRef="#br1" timeOffset="182088.1292">3678 16387,'-44'0,"44"26,-53-26,53 44,0-9,44-35,-9 53,9-53,9 27,-18-27,-8 0,8 0,0-53,-35 0,0-9,-26-8,-9 26,-9 8,-9 36,0 0,9 27,8 17,36 9,0 0,62-9,0-44</inkml:trace>
  <inkml:trace contextRef="#ctx0" brushRef="#br1" timeOffset="208851.6096">1561 8502,'0'0,"-26"0,26-71,0 18,0-8,0-19,26-8,-26 26,35 62,-35 36,36 70,-36 26,0 0,0-17,0-1,0-34,0-27,0-18,26-35,-26 26,53-26,-18 0,-8-35</inkml:trace>
  <inkml:trace contextRef="#ctx0" brushRef="#br1" timeOffset="209158.4974">2055 8670,'0'-36,"35"-17,-35 0,0 9,0-26,0-10,0-8,0 9,35-1,-35 28,36 96,-36 53,0 35,0 18,0-36,0-16,44-10,-44-44,53-9,-18-35,9 0,27 0</inkml:trace>
  <inkml:trace contextRef="#ctx0" brushRef="#br1" timeOffset="209474.6459">2708 8237,'0'0,"-27"0,-26 71,0 8,53 27,0-9,0-17,44 8,27-62,26-26,0 0,-18-53,-8-17,-18-10,-53 1,0-27,0-9,-80 1,-17-1,0 45,-8 70,25 0,1 97,8 17,27 19,44 16,35-34,62-18,27-26</inkml:trace>
  <inkml:trace contextRef="#ctx0" brushRef="#br1" timeOffset="209780.0497">3440 8528,'0'0,"0"-26,0-9,0-18,26 9,-26-27,26 9,-26-26,0 9,0-18,0 26,36 142,-36 61,0 18,0 0,0-18,0-35,0-9,0-26,0-9,0-18</inkml:trace>
  <inkml:trace contextRef="#ctx0" brushRef="#br1" timeOffset="209925.1145">3378 8899,'0'0,"88"0,-26-35,35-1,9-17,-9 9,-18-9,9 9,-8-9</inkml:trace>
  <inkml:trace contextRef="#ctx0" brushRef="#br1" timeOffset="210209.6043">4277 8105,'0'0,"-44"-70,-9 34,9 36,-9 0,-26 62,-9 53,44 17,8 18,36 0,0-36,71-34,35-27,26-53,-17 0,-18-62,-35-17,-27-18,-35 8,0-25,-27-19,-17-16,-9 16,9 72,-9 61,-17 0,-10 88,-17 44,9 18,44 17,44-17,0-35,71-18</inkml:trace>
  <inkml:trace contextRef="#ctx0" brushRef="#br1" timeOffset="210538.4993">5009 8634,'0'0,"0"-35,0 0,0-18,0-9,0-17,0-27,0 9,0-18,27 18,-27 27,0 158,0 62,0 17,-27 1,27-18,0-18,0-17,0-54,0-8,-52-17</inkml:trace>
  <inkml:trace contextRef="#ctx0" brushRef="#br1" timeOffset="210658.7071">4718 8943,'97'0,"36"0,-10 0,-8-35,17 35,115-44,-168 44</inkml:trace>
  <inkml:trace contextRef="#ctx0" brushRef="#br1" timeOffset="303598.0714">16422 14393,'0'36,"53"-36,0 0,-9 0,44 0,9 0,-18 0,10 0,-28 0,10 0,-9 0,8 0,-26-27,9 27,-18 0,-8 0,8 0,18 0,-18 0,9 0,-8 0,-1 0,-9 0,10 0,-1 0,18 0,9 0,-27 0,0 0,-8 0,26 0,-18 0,-97 0,27 0,8 0,-8 0,0 0,0 0,8 0,-26 0,0 0,9 0,-26 27,8-27,-9 0,10 0,-10 0,9 0,-8 0,26 0,-9 0,17 0,10 0,-9 0,-1 0,1 0,9 0,-10 0,72 0</inkml:trace>
  <inkml:trace contextRef="#ctx0" brushRef="#br0" timeOffset="393541.9774">15355 13608,'0'0,"203"-44,79 44,26-53,-8 53</inkml:trace>
  <inkml:trace contextRef="#ctx0" brushRef="#br0" timeOffset="395150.4696">15355 15275,'0'0,"53"0,17-26,10 26,-28 0,-25 0,-27-35,35 35</inkml:trace>
  <inkml:trace contextRef="#ctx0" brushRef="#br0" timeOffset="398538.6006">14693 16836</inkml:trace>
  <inkml:trace contextRef="#ctx0" brushRef="#br0" timeOffset="400856.7247">14693 16836,'-17'0,"34"0,18 0,1 0,-1 0,-35 27,26-27,10 0,-1 0,0 0,-8 0,8 0,0 0,1 0,-10 0,9 0,1 0,-1 0,-9 0,-26-27,36 27,-1 0,0 0,-61 0</inkml:trace>
  <inkml:trace contextRef="#ctx0" brushRef="#br0" timeOffset="404516.2892">14676 16863,'17'0,"36"0,-18 0,1 0,-10 0,9 0,1 0,-36-27,35 27,-9 0,10 0,-1 0,0 0,-8 0,8 0,0 0,1 0,-10 0,9 0,-35 27,0-1,0 10,0-1,0 0,0-8,0 8,0 0,0 0,0-8,0 8,0 0,0 1,0-10,0 9,0 1,0-1,36-35,-36 26,0 10,0-1,0 0,0-8,0 8,0 0,0 1,0-10,0 9,0 1,0-1,0-9,0 10,0-1,0 0,35-35,-35 27,0 8,0 0,0 0,0-8,0 8,0 0,26-35,-26 36,36-36,-1 0,0 0,-8 0,8 0,18 0,-27 0,10 0,-1 0,0 0,-8 0,8 0,0 0,-35-27,35 27,-8 0,8 0,0 0,1 0,-36-35</inkml:trace>
  <inkml:trace contextRef="#ctx0" brushRef="#br0" timeOffset="412492.5231">15990 18150,'0'-26,"-27"-9,27 8,0-8,0 0,0-1,0 10,0-9,0-1,0 1,0 9,0-10,-35 1,35 0,0 8,0-8,0 0,0 0,0 8,0-8,0-1,0 1,0 9,0-10,0 1,0 0,0 8,0-8,0 0,0 0,0 8,0-8,0 0,0-1,0 10,0-9,0-1,26 36,-26-35,0 9,36 26,-36-36,-27 36</inkml:trace>
  <inkml:trace contextRef="#ctx0" brushRef="#br0" timeOffset="419336.9341">15946 16854,'26'0,"9"0,-8 0,8 0,0 0,1 0,-10 0,9 0,1 0,-1 0,-9 0,10 0,-1 0,0 0,-8 0,8 0,0-35,0 35,-35 26,0 9,0-8,0 8,0 0,0 1,0-10,0 9,0 1,0-1,0-9,0 10,0-1,0 0,0-8,0 8,27-35,-27 35,0 1,0-10,0 9,0 1,0-1,0-9,35-26,-35 36,0-1,0 0,0 9,0-8,0-1,35-9,-35 10,0-1,0 0,0-8,0 8,0 0,0 0,36-35,-36 27,0 8,0 0,26-35,9 0,1 0,-1 0,-8 0,8 0,0 0,0 0,9-26,-8 26,-1 0,-9 0,10 0,-36-35,-36-27</inkml:trace>
  <inkml:trace contextRef="#ctx0" brushRef="#br0" timeOffset="423117.5104">14684 16880,'44'0,"9"0,-9-26,-8 26,-1 0,0 0,-8 0,26 0,0 0,-27 0,27 0,-53-35,53 35,-27 0,10-36,-1 36,0 0,-8 0,-27 27,0 8,0 0,0-8,0 8,0 0,0 10,0 7,0-16,0-1,0-9,0 10,0-1,0 9,0-9,0 1,0-1,0-9,0 10,0-1,0 0,0-8,0 8,0 0,0 1,0-10,-18-26,18 35,0 1,0-1,0-9,0 10,0-1,0 0,0-8,0 8,0 0,0 0,0-8,0 8,18-35,17 0,0 0,0 0,10 0,-10 0,0 0,0 0,-8 0,8 0,0 0,1 0,-10 0,9 0,1 0,-1 0,9 0,-9 0,1 0,-10 0,9 0,1-26,-1 26</inkml:trace>
  <inkml:trace contextRef="#ctx0" brushRef="#br0" timeOffset="427562.4653">15946 16889,'0'36,"26"-36,9 0,-8 0,26 0,-18 0,-9 0,10 0,-1 0,0-27,-8 27,8 0,0 0,-35-26,36 26,-10 0,-26-36,35 36,1 0,-1 0,-35-35,26 35,-26 27,0 8,0-9,0 10,0-1,0 0,0-8,0 8,0 0,0 0,0-8,0 8,0 0,0 1,0-10,0 9,0 1,0-1,0 9,0-9,0 1,0-1,0-9,0 10,0-1,0 0,0-8,0 8,0 0,0 0,0-8,0 8,0 0,0 1,0-10,0 9,0 1,0-1,0-8,0 8,36-35,-1 0,0 0,9 0,9 0,-53-27,35 27,-8 0,26 0,0 0,-9-26,-9 26,0 0,1 0,-10 0,9 0,1-53,-1 0,-35 27</inkml:trace>
  <inkml:trace contextRef="#ctx0" brushRef="#br0" timeOffset="430773.5069">17207 18098,'35'0,"-35"-18,0-17,0-1,0-17,0 27,0-9,0-1,0 1,0 9,0-10,0 1,0 0,0 8,0-8,0 0,0 0,0 8,0-8,0-1,0 1,0 9,0-10,0 1,0 0,0 8,0-8,0 0,0 0,0 8,0-8,0 0,0-1,0 10,0-9,0-1,0 1,0 9,-26 26</inkml:trace>
  <inkml:trace contextRef="#ctx0" brushRef="#br0" timeOffset="435402.2632">17189 16872,'0'0,"18"0,17 0,0 0,1 0,-36-36,26 36,9 0,1 0,16-35,-25 35,8 0,1 0,-1 0,-9 0,10 0,-1 0,0 0,-8 0,8 0,0 0,0 0,-35 27,0 8,0-9,0 10,0-1,0 0,0-8,0 8,0 18,0-18,27-35,-27 26,0 10,0-1,0 0,0-8,0 8,35 0,-35 1,0-10,0 9,0 1,0-1,0-9,35-26,-35 36,0-1,0 0,0 9,0-8,0-1,0-9,0 10,0-1,0 0,0-8,0 8,36-35,-10 0,9 0,1 0,-1 0,-9 0,27 0,-17 0,-10 0,-26-27,53 27,-18 0,-35-26,0-9</inkml:trace>
</inkml:ink>
</file>

<file path=ppt/ink/ink3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2:12.578"/>
    </inkml:context>
    <inkml:brush xml:id="br0">
      <inkml:brushProperty name="width" value="0.05292" units="cm"/>
      <inkml:brushProperty name="height" value="0.05292" units="cm"/>
      <inkml:brushProperty name="color" value="#FF0000"/>
    </inkml:brush>
  </inkml:definitions>
  <inkml:trace contextRef="#ctx0" brushRef="#br0">8378 12920,'-26'0,"97"0,-1 0,-8-17,-9 17,-18 0,9-35,-79 61,-36-26,10 26,-10-26,27 0,-9 36,18-36,-1 0,81 0,7 0,-7-27,-10 27,-62 0,-17 0,44-44</inkml:trace>
  <inkml:trace contextRef="#ctx0" brushRef="#br0" timeOffset="1028.4763">8502 14349,'70'0,"-17"-26,-8 26,7-35,-16 35,8-36,-79 36,-36 0,-8 44,-1-44,10 53,34-53,36 27,-26-27,96 0,10 0,-10-18,-25 18,-63 0,-53 0,-8 18,8-18,27 0,44 35,-53-35</inkml:trace>
  <inkml:trace contextRef="#ctx0" brushRef="#br0" timeOffset="1987.9133">8370 15804,'53'-26,"17"26,-8-35,8 35,-25 0,-10 0,-88 0,-35 0,8 44,1-9,8-35,18 27,27-27,44-53</inkml:trace>
  <inkml:trace contextRef="#ctx0" brushRef="#br0" timeOffset="12535.5067">8184 9181,'0'0,"27"0,8 0,27-35,26 35,-26-36,8 36,-8 0,9 0,-27 0,9 0,-18 0,-9 0,10 0,-1 0,0 0,-8 0,8 0,18 0,-9 0,9 0,0 0,-27 0,27-26,-17 26,-10 0,9-35,1 35,16 0,-7-36,7 36,-7 0,-10 0,0 0,18 0,-9 0,-9 0,1 0,-10-35,9 35,18 0,-9 0,-8 0,-1 0,0 0,-8 0,8 0,18 0,-9 0,9 0,0 0,-27 0,10 0,-1 0,0 0,-8 0,8 0,0 0,18 0,-26 0,8-26,0 26,0 0,-8 0,26 0,-18 0,9 0,9 0,-18 0,-8 0,8 0,0 0,1 0,-10 0,45 0,-36 0,-9 0,27 0,0-36,-26 36,8 0,0 0,0 0,10 27,7-27,-16 26,-10-26,27 0,0 0,-9 0,-9 0,1 0,-1 0,-9 0,10 0,-1 0,0 0,-8 0,26 0,0 0,8 0,-25 0,8 0,-44 36,53-36,-18 0,9 0,-44 35,53-35,-18 0</inkml:trace>
</inkml:ink>
</file>

<file path=ppt/ink/ink3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4:14.381"/>
    </inkml:context>
    <inkml:brush xml:id="br0">
      <inkml:brushProperty name="width" value="0.05292" units="cm"/>
      <inkml:brushProperty name="height" value="0.05292" units="cm"/>
      <inkml:brushProperty name="color" value="#FF0000"/>
    </inkml:brush>
  </inkml:definitions>
  <inkml:trace contextRef="#ctx0" brushRef="#br0">8581 9340,'-35'0,"79"0,9 0,-26 0,25 0,19 0,-9 0,8-44,-26 44,9-36,-9 36,9 0,-17 0,-1-35,-9 35,27 0,0 0,-9 0,27 0,-9 0,8 0,9 0,-8 0,-27-26,9 26,-9 0,27 0,-18 0,-9 0,9 0,-18-36,-9 36,10 0,-1 0,0 0,-8 0,8 0,18 0,-9-35,27 35,-27 0,9 0,-1 0,-7 0,7 0,10 0,-9 0,0 0,-9 0,9 0,0-35,-9 35,9 0,-9 0,9 0,0 0,-27 0,10 0,-1 0,0 0,-8 0,8 0,0 0,18 0,-9 0,9 0,-9 0,9 0,0 0,-9 0,9 0,0 0,-9 0,-9 0,1 0,-10 0,9 0,18 0,-9 0,9 0,0 0,-9 0,9 0,0 0,-9 0,9 0,-9 0,9 0,0 0,-9 0,9 0,0 0,-9 0,9 0,-9 0,27 0,-10 0,-8 0,0 0,9 0,-9 0,9 26,-9-26,-1 0,-7 0,7 0,-7 0,8 0,-1 0,-7 0,7 36,10-36,-9 0,0 0,-9 0,9 35,-18-35,9 0,9 0,0 0,-9 0,-8 0,-1 0,-9 0,10 0,-1 0,0 0,-8 0,8 0,0 0,0 0,-8 0,8 0,0 0,1 0,-10 0,9 0,1 0,-1 0,-8 0,8 0,0 0,0 0,-8 0,8 0,18 0,-9 0,9 0,0 0,-9 0,9 0,-18 0,-8 0,8 0,0 0,1 0,-10 0,9 0,18 0,-9 0,9 0,-18 0,1 0,8 0,9 0,8 0,-8 0,9 0,-9 0,0 0,-9 0,9 0,0 0,-9 0,9 0,-9 0,9 0,0 0,-27 0,10 0,-1 0,0 26,-8-26,8 0,0 0,0 0,-8 0,8 0,0 0,18 0,-9 36,-8-36,-1 0,-9 0,10 0,17 0,-18 0,-9 0,10 0,-1 0,0 0,9 0,9 35,-9-35,9 0,0 0,-9 0,-8 0,-1 0,0 0,-8 0,8 0,0 0,0 0,10 0,7 0,-16 0,-10 0,9 0,1 0,-1 0,-9 0,27 0,0 0,-26 0,8 0,0 0,1 0,-10 0,9 0,1 0,-1 0,-9 0,10 0,-1 0,9 0,27 0,-19 0,10 0,-27 0,1 0,-10 0,9 0,18 0,-26 0,8 0,18 0,-9-27,-9 27,18 0,-9 0,-8 0,-1 0,18 0,-27 0,27 0,0 0,-9 0,-8 0,-1 0,-9 0,10 0,-1 0,-62 0,-8-44</inkml:trace>
  <inkml:trace contextRef="#ctx0" brushRef="#br0" timeOffset="179904.281">8546 12735,'0'0,"26"0,10 0,-1 0,-8 0,8 0,18-35,-9 35,9 0,-18 0,9 0,-9 0,18 0,-9 0,9 0,0 0,-9 0,9 0,0 0,-26 0,8 0,0 0,0 0,10 0,7 0,-7 0,-10 0,18 0,-18 0,-9 0,10 0,-1 0,0 0,9 0,-8 0,17 0,-27 0,9 0,1 0,-1 0,-9 0,27-35,0 35,-9 0,9 0,-9 0,9 0,0 0,-9 0,9 0,0 0,-26 0,25 0,1 0,-9 0,9 0,9 0,9 0,-10 0,10 0,-9 0,-9 0,8 0,-8 0,18 0,-27 0,9 0,9 0,-10-27,10 27,-9 0,0 0,-9 0,9 0,-18 0,-8 0,8 0,0 0,1 0,-10 0,9 0,18 0,-9 0,9 0,18 0,-9 0,-9 0,-9 0,9 0,-1-35,-7 35,-10 0,0 0,-8 0,8 0,0-35,18 35,-9 0,9 0,-9 0,9 0,-18 0,1-36,-10 36,27 0,0 0,-9 0,-9 0,1 27,-10-27,27 0,0 0,-27 0,10 0,-1 0,0 35,9-35,9 0,-18 0,-8 0,8 0,0 0,1 0,8 0,-9 0,0 0,9 0,9 0,0 0,-9 35,9-35,9 0,-27 0,18 0,-9 0,9 0,-17 0,8 0,-9 0,0 0,0 0,-8 0,26 0,-18 0,0 0,-8 27,8-27,0 0,10 0,-10-18</inkml:trace>
  <inkml:trace contextRef="#ctx0" brushRef="#br0" timeOffset="182536.7471">9587 12744,'0'35,"0"-8,0 8,0 0,0 1,0-10,0 9,0 18,0-9,-27 27,27-9,-53 8,18-26,35 9,-26-17,26-1,17-35,36 0,27-27,8 27,-27-53,-8 53,-17 0,-10-35,9 35</inkml:trace>
  <inkml:trace contextRef="#ctx0" brushRef="#br0" timeOffset="182738.6631">9878 13326,'0'0,"0"44,0-8,0-1,0-9,35-26</inkml:trace>
  <inkml:trace contextRef="#ctx0" brushRef="#br0" timeOffset="182957.6233">9913 13247,'0'26,"35"-26,-35 36,44-36,-44 26,0 9,-35 18,-18-53,18 0,8 27,-8-27</inkml:trace>
  <inkml:trace contextRef="#ctx0" brushRef="#br0" timeOffset="185184.8915">10257 13167,'35'0,"-35"18,36 35,-36 18,0 8,35 0,-35-8,26-9,-26-27,0 0,0-97,0 1,-35-28,0 10,-1 0,10-9,26-9,0 0,0 26,18 44,17 27,18-35,-27 35,27 27,-17 17,-36 26,35 10,-35-10,0-8,-44-9,-9-9,9-9,-9 1,17-36,36 35,-26-35,61 0,18 0,-9 0,9 26,0-26,-9 36,-8-36,-36 35,52-35,-25 0</inkml:trace>
  <inkml:trace contextRef="#ctx0" brushRef="#br0" timeOffset="185425.9977">10777 13247,'0'0,"0"44,-26-18,26 27,0-17,0-1,0-9,26-26,1 53,26-53,0 0,-9 0,9 0,-53-26</inkml:trace>
  <inkml:trace contextRef="#ctx0" brushRef="#br0" timeOffset="185583.5143">10769 13432,'0'0,"52"0,19 0,-9-35,-9 35</inkml:trace>
  <inkml:trace contextRef="#ctx0" brushRef="#br0" timeOffset="185754.8639">10680 13229,'0'0,"0"-35,62 35,-18-27,9 27,0 0,-27 0,10-35</inkml:trace>
  <inkml:trace contextRef="#ctx0" brushRef="#br0" timeOffset="186161.1734">11104 13238,'0'0,"0"53,0-27,35 10,-35-1,35 0,-35-8,27-27,-27 53,35-53,-35-27,0 1,-26-27,-1 0,27 9,-53-9,53-9,0 9,0-17,27 26,-1 8,27 36,0 0,-9 0,9 44,-18 18,-35-9,0 9,0-9,-44 0,-18-27,-26 9,26-35,9 0,18 0,9 0,26-26,35-1,18 27</inkml:trace>
  <inkml:trace contextRef="#ctx0" brushRef="#br0" timeOffset="186437.1748">11642 13194,'-36'0,"10"44,26 9,0 9,0 8,0-26,35-8,0-1,18-35,9 0,9 0,-27-27,-9-26,-35 9</inkml:trace>
  <inkml:trace contextRef="#ctx0" brushRef="#br0" timeOffset="186596.2797">11606 13450,'27'0,"26"-36,-9 36,9-70</inkml:trace>
  <inkml:trace contextRef="#ctx0" brushRef="#br0" timeOffset="186752.8841">11580 13264,'0'0,"35"-35,36 35,-9-35,-10 35</inkml:trace>
  <inkml:trace contextRef="#ctx0" brushRef="#br0" timeOffset="186940.5803">12127 13185,'0'0,"0"53,0-18,0 9,0-8,0 17,35-9,-35-9,35 0</inkml:trace>
  <inkml:trace contextRef="#ctx0" brushRef="#br0" timeOffset="187120.8724">11889 13212,'0'0,"26"0,9 0,27-27,9 27,-10 0,10-35,-27 35,-9 0</inkml:trace>
  <inkml:trace contextRef="#ctx0" brushRef="#br0" timeOffset="187276.8503">12391 13220,'0'0,"0"71,36-45,-36 10,35-1,0 18</inkml:trace>
  <inkml:trace contextRef="#ctx0" brushRef="#br0" timeOffset="187472.6987">12691 13194,'0'26,"0"10,35-1,-35 9,36-9,-36 1,26-36,-26 44</inkml:trace>
  <inkml:trace contextRef="#ctx0" brushRef="#br0" timeOffset="187750.7127">12735 12947,'0'62,"0"-27,36 9,16 9,19-9,-9 9,-9-18,-27 9,-26 9,0 0,0-9,-17-8,-36-1,-9-35,9 35,18-35,-1 0,36-44,44 9,-8-1</inkml:trace>
  <inkml:trace contextRef="#ctx0" brushRef="#br0" timeOffset="188104.0442">13167 13167,'-17'53,"17"0,0-9,17 9,19 0,17-26,8-27,-8 35,0-35,-26 0,-27-27,53 27,-53-61,0 8,-27-9,-17-8,-9 8,-17 27,25 35,-7 0,7 0,-7 70,16-17,36 0,0-9,27 9,34-18,28-35</inkml:trace>
  <inkml:trace contextRef="#ctx0" brushRef="#br0" timeOffset="188599.1197">13564 13317,'0'0,"-35"53,35 18,0-27,26 9,-26-18,45-35,-10 27,0-27,-35-36,0 1,0-18,0-9,-44-8,9 8,35-8,-44 25,44-7,0-1,0 26,0-8,17 0,19 35,-1 0,0 26,-8 27,8 9,-35 8,35-26,-35-8,0-1,-62-9,18 10,-9-36,9 53,9-18,61 9,19-44,43 35,-9-35,1 0,-10-26,-26 26,-9-44,-35 8</inkml:trace>
  <inkml:trace contextRef="#ctx0" brushRef="#br0" timeOffset="188891.721">12294 13053</inkml:trace>
  <inkml:trace contextRef="#ctx0" brushRef="#br0" timeOffset="268432.1756">16272 16422,'26'0,"-26"26,36-26,8 0,-9 0,0 36,-8-36,8 0,0 0,1 0,-10 0,9 0,1 0,16 0,-7 0,8 0,-18 0,-9 0,10 0,16 0,-7 0,7 0,-16 0,-10 0,9 0,1 0,-1 0,-9 0,10 0,-1 0,0-27,-8 27,26 0,0-35,-27 35,9 0,1 0,-1-35,27 35,-27 0,0 0,9 0,9-27,0 27,-9 0,9 0,-18 0,-8 0,8-35,18 35,-26 0,-27-35,35 35,-35-36</inkml:trace>
  <inkml:trace contextRef="#ctx0" brushRef="#br0" timeOffset="270254.5434">16060 15169,'0'0,"-35"36,0 17,35-18,0 9,-36 9,36 9,0-9,0 0,0-9,0 9,0-18,0 9,0 9,0-9,0-9,0 18,0-18,27-8,-27 8,35 0,-35 1,62-10,-27 9,0 1,-35-1,36-9,-10 45,27-27,-18-44,1 35,-10-35,9 53,18-53,-26 36,8-36,0 26,1-26,-10 0,27 35,-18-35,9 0,-8 36,17-36,-18 0,-9 0,10 0,16 0,-7 0,25 0,-8 0,8 0,-26 0,9 0,0 0,-9 0,9-27,0 27,-26 0,8 0,18 0,-9-35,9 35,0 0,-9-27,9 27,-9 0,-9-35,0 35,1 0,-10 0,10-35,-1 35,0 0,-8-35,25 35,-16-27,8 27,-9-53,0 53,1-53,-10 53,9-44,1 44,-1-70,-9 34,10 10,-1-9,0-1,-8-8,-27-9,35 0,-35 9,0-26,0 26,0-9,-27 0,27 9,-44-9,9 0,0 9,8 8,-8 1,0 9,0-10,35-16,-45 16,45 10,-52-9,52-1,-62 1,9 9,0-10,-9 1,-8 35,8-44,-9 44,27-35,-9 35,18 0,9-36,-27 36,0 0,9 0,-9 0,0 0,9-35,-9 35,9 0,-9 0,0 0,26 0,-8 0,0 0,0 0,-9 0,-9 0,-27 0,-26 44,9-9,-17-8,-1 8,0 0,1 1,-1 8,-8 9,8 8,0-8,18 0,18-26,26 8,18-35,35 35,-35-35,35 36,26-36</inkml:trace>
  <inkml:trace contextRef="#ctx0" brushRef="#br0" timeOffset="272531.437">18583 15496,'0'-36,"0"10,26 26,-26-35,0-1,35 36,-35-35,0 9,36 26,-36-36,0 1,35 35,-35-53,0 27,26 26,-26-53,36 53,-36-53,35 53,-35-26,44 26,-44-36,35 36,-35-35,71 35,-71-44,44 44,-44-35,53 35,-53-36,35 36,-35-35,27 9,8-10,18-17,-9 18,-9 35,-35-26,53 26,-53-53,35 53,-35-36,27 36,-27-26,53 26,-53-35,53 35,-9-36,-9 36,18-35,9 35,-27-26,0 26,27 0,-27-36,0 36,-8 0,8-35,0 35,1 0,-10 0,10-35,16 35,-7 0,-45-27,52 27,-16 0,-10 0,27 0,18 0,-27-35,26 35,-26 0,9 0,0 0,-9 0,9 0,-53 27,36-27,8 0,-44 26,53-26,-18 35,-9-35,-26 36,36-36,-1 0,-35 35,35-35,-8 26,8 10,-35-1,35-35,-35 35,35-35,-35 27,27-27</inkml:trace>
  <inkml:trace contextRef="#ctx0" brushRef="#br0" timeOffset="272860.9107">21255 14402,'0'-26,"-18"26,18 35,-35 0,35 1,0-10,-35-26,35 35</inkml:trace>
  <inkml:trace contextRef="#ctx0" brushRef="#br0" timeOffset="273580.8982">21237 14340,'0'0,"0"27,0-1,0 27,53-53,-53 36,35-36,-35 26,36-26,-36 35,-62 1,27-36,8 0,-8 35,0-35,-1 0,10 26,44-26</inkml:trace>
  <inkml:trace contextRef="#ctx0" brushRef="#br0" timeOffset="533646.9103">11359 7003,'0'0,"-229"114,26 1,53 0</inkml:trace>
</inkml:ink>
</file>

<file path=ppt/ink/ink3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30:14.432"/>
    </inkml:context>
    <inkml:brush xml:id="br0">
      <inkml:brushProperty name="width" value="0.05292" units="cm"/>
      <inkml:brushProperty name="height" value="0.05292" units="cm"/>
      <inkml:brushProperty name="color" value="#FF0000"/>
    </inkml:brush>
  </inkml:definitions>
  <inkml:trace contextRef="#ctx0" brushRef="#br0">23001 5909,'-35'0,"35"-26,0-10,0 10,-27-9,27-1,0 1,0 9,0-10,0-17,0 9,0 9,0-18,0 18,0-9,0 8,0-17,0 27,18-9,-18-1,0 1,0-9,35 44,-35-53,0 18,36 8,-36-8,0 0,0 0,35 35,-35-27,0-8,0 0,26 35,-26-36,0 10,36 26,-36-35,0-1,35 36,-35-44,35-9,-35 18,44 35,-44-35,36 35,-36-27,35 27,-35-35,35 35,-8 0,-27-35,35 35,0-36,0 36,-8 0,8 0,0 0,9 0,-8 0,-1 0,-35 27,35 8,-35 0,27-8,-27 8,35-35,-35 35,0 1,0-10,35-26,-35 35,0 18,0-9,0 9,0-17,0-1,0-9,0 10,0-1,0 0,0 9,-26-44,26 36,0-1,0-9,-35-26,35 36,0-1,0 0,-27-35,27 27,0 8,0 0,-35 18,35-9,0-8,-35-1,35-9,0 10,0-1,0 0,-36-8,36 8,0 0,0 0,0-8,0 8,0 0,0 1,0-10,0 27,0-18,0 1,0 8,0-9,0 0,27-35,-27 27,0 8,0 0,0 1,35-36,-35 26,0 9,35 1,-35-1,27-9,-27 10,35-36,-35 35,0 0,35-35,-35 27,36-27,-36 35,26-35,9 35,1-35,-1 0,-9 0,10 35,-1-35,0 0,-8 0,8 0,0 0,-35-26,35 26,-8 0,-27-35,35 35,-35-36,35 36,-35-26,36 26,-36-35,26-1,-26 1,36 35,-36-26,0-10,35 36,-35-35,0 0,0 8,0-8,35 0,-35 0,0-10,0-7,0 16,0 10,0-10,27 36,-27-35,0 0,0 8,0-8,0-18,0 9,0 9,0-18,0 27,-18 26,18-53,0 17,0-8,-35 9,35 0,0-1,-36-8,1-9,35 18,0 9,0-27,0 17,-44 36</inkml:trace>
  <inkml:trace contextRef="#ctx0" brushRef="#br0" timeOffset="22634.0124">25620 6368,'0'-18,"0"-17,0-18,0 18,0 8,-26 27,26-53,0 0,0 27,-26-27,26 18,0 8,-36-8,36 0,0-18,-35 53,35-27,0-26,0 18,0 9,-35 26,35-36,0-17,0 9,0 9,0 0,0-18,-27 53,27-44,0-9,0 9,0 8,18-17,-18 18,0 9,0-10,0-16,35 52,-35-45,0-7,0-1,0 9,0-9,0 8,35 45,-35-52,0 16,0 1,36 35,-36-26,26-27,-26 0,35 9,-35 8,0 1,0 9,0 43,0 36,0-18,36-35,-1 0,-35-26,27-27,-27 9,0 9,0 79,35-18,-35 27,35-53,0 0,-35-44,44 18,-44-10,36 36,-36 27,35-1,-35 10,26-36,27 0,-53-45,36 45,-36-44,35 44,-35 27,26-27,-26-27,71 27,-71-35,35 35,-8 0,8 0,0 0,-35 27,35-27,-35 44,0-9,27-35,-27 53,35-53,-35 35,0 9,0 9,-26-53,26 35,0-8,0 8,0 0,0 9,0-8,26-1,-26 0,36-35,-36 27,0 8,0 0,-27-35,27 36,0-10,0 9,0 1,27-36,-27 35,35-35,-35 44,0-9,0 18,0-9,-27-8,27-1,0 0,0 9,36-44,-1 0,-35 53,0-18,0-8,-27 8,27 0,0 1,0 8,0-9,27-35,-27 35,0 27,0-27,0 1,0-10,0 9,0 1,0-1,35-35,-35 26,0 10,35-36,-35 53,0-18,0 9,0-9,27 1,-27-10,0 9,35 1,0-36,1 0,-10 52,9-7,1-10,-1-35,9 0,-9-27,1 27,-36-35,35 35,-9 0,27 0,-17 0,-36-26,44-10,-9-17,-35 27,0-9,35-36,-35 45,0-10,0-16,0 16,0-8,0 9,0 0,0-10,0-7,36 16,-36 10,-27-9,27-1,0-17,0 27,0-9,0-1,0 1,0-9,0 9,0-1,0 10,0-9,0-1,27 1,-27 9,0-10,-27 36,27-35,0 0,0 8,0-8,27 0,-27 0,-27 35,-26 0,53-27,27-8,-27 0,35-1,-35 10,0-9,-27 35,-8 35,-9-35,62-18,-18-35,35 0,-35-8,0-10,0 9,0-8,0 26,0 8,0 1,0-9,0-27,35 36</inkml:trace>
</inkml:ink>
</file>

<file path=ppt/ink/ink3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22.809"/>
    </inkml:context>
    <inkml:brush xml:id="br0">
      <inkml:brushProperty name="width" value="0.05292" units="cm"/>
      <inkml:brushProperty name="height" value="0.05292" units="cm"/>
      <inkml:brushProperty name="color" value="#FF0000"/>
    </inkml:brush>
  </inkml:definitions>
  <inkml:trace contextRef="#ctx0" brushRef="#br0">7408 13009,'36'0,"-1"0,0 0,18 0,-9 0,9 0,44 0,-44-27,-9 27,9 0,-18 0,-8 0,8 18,18-18,62 0,-54 0,28 0,-10 0,9 35,-9-35,-17 0,9 35,-9-35,8 0,62 0,-52 0,8 0,-9 0,1 0,-10 0,-8 0,-9 0,0 0,-9 0,9 0,0 0,8 0,10 0,-9 0,17 0,-26 0,0 0,-27 0,10 0,17 0,-9 36,-9-36,0 0,1 26</inkml:trace>
  <inkml:trace contextRef="#ctx0" brushRef="#br0" timeOffset="1770.511">13723 12806,'-35'0,"61"0,27 0,9 0,53 0,34 0,19 0,17 0,27 0,-18 0,44 0,-62 0,10 0,-19 0,-8 0,9 0,-1 0,18 0,-26 0,26 0,-17 0,-9 0,-9 35,-18-35,0 0,0 0,-17 0,-27 0,-8 0,-10 0,-26 0,-8 0,16-26,-25 26,8 0,1 0,-36-36,52 36</inkml:trace>
  <inkml:trace contextRef="#ctx0" brushRef="#br0" timeOffset="4280.225">22684 13538,'44'-27,"9"27,8 0,36-35,36 35,17 0,35 0,26 0,10-35,8 35,1-35,17 35,-1-27,-7 27,-28-35,-26 35,-26-35,-26 35,-19 0,-8-36,-27 36,1 0,-10 0,-34-26,-36-9</inkml:trace>
</inkml:ink>
</file>

<file path=ppt/ink/ink3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47.511"/>
    </inkml:context>
    <inkml:brush xml:id="br0">
      <inkml:brushProperty name="width" value="0.05292" units="cm"/>
      <inkml:brushProperty name="height" value="0.05292" units="cm"/>
      <inkml:brushProperty name="color" value="#FF0000"/>
    </inkml:brush>
  </inkml:definitions>
  <inkml:trace contextRef="#ctx0" brushRef="#br0">11148 11368,'0'0,"0"-61,-36-1,36-35,0-27,0-8,0 0,27 17,-27 53,26 62,-26 106,53 26,-17 54,-10-45,9-53,18-53,-9-35,9 0,-17 0,-1-61,-35-19,26-26,-26-8,0-1,-17 0,17 1,-53 34,53 45,-36 35,36 53,-35 62,35 8</inkml:trace>
  <inkml:trace contextRef="#ctx0" brushRef="#br0" timeOffset="255.497">11695 10760,'0'0,"-18"0,18 44,-53 26,53 27,-35 18,35-18,0-26,44-10,0-25,27-36,8 0,-9 0,-25-62,-10 18,-35-9</inkml:trace>
  <inkml:trace contextRef="#ctx0" brushRef="#br0" timeOffset="420.5352">11606 11148,'27'0,"8"0,9 0,9 0,-9-36,-8 1</inkml:trace>
  <inkml:trace contextRef="#ctx0" brushRef="#br0" timeOffset="584.6324">11756 10751,'27'-53,"17"53,44-53,-9 53</inkml:trace>
  <inkml:trace contextRef="#ctx0" brushRef="#br0" timeOffset="780.4815">12444 10654,'0'0,"0"53,0 9,0 26,0 9,0-18,0-8,0-27,27 9,-27-18,0-61,0-27</inkml:trace>
  <inkml:trace contextRef="#ctx0" brushRef="#br0" timeOffset="959.889">12180 10751,'0'0,"61"0,36 0,9-53,9 18,0 35,-36-36,-44 36,-35-26,53 26,-53-35</inkml:trace>
  <inkml:trace contextRef="#ctx0" brushRef="#br0" timeOffset="2130.2107">4507 9701,'0'-26,"0"-9,44 61,-9 53,-35 36,53 35,-53 0,0-18,26-17,-26-36,0-26,0-17,-17-36</inkml:trace>
  <inkml:trace contextRef="#ctx0" brushRef="#br0" timeOffset="2325.2895">4163 10037,'0'-36,"26"1,54-9,25-27,28-8,-1 8,-17 45,-1 26,-78 35</inkml:trace>
  <inkml:trace contextRef="#ctx0" brushRef="#br0" timeOffset="2554.5206">5036 9975,'-27'53,"-8"8,35 28,-44-10,44 9,0-26,0 9,35-27,18-44,-9 35,27-35,-18 0,-27-62,-26 18</inkml:trace>
  <inkml:trace contextRef="#ctx0" brushRef="#br0" timeOffset="2721.9947">4895 10328,'35'0,"36"-27,-10 27,-8-53,-17 53,-36-44</inkml:trace>
  <inkml:trace contextRef="#ctx0" brushRef="#br0" timeOffset="2862.5253">4895 10001,'0'-35,"35"9,18 26,0-36</inkml:trace>
  <inkml:trace contextRef="#ctx0" brushRef="#br0" timeOffset="3095.0036">5450 9834,'0'79,"-26"0,26 18,-35 9,35-26,0-10,26-26,18-8,44-36,-8 0,8 0,-26-27,8-8,-43 35,-27-44,-18 44,-17 0</inkml:trace>
  <inkml:trace contextRef="#ctx0" brushRef="#br0" timeOffset="4033.968">3704 12629,'0'0,"-35"0,35 27,0 105,0 36,0 26,0-9,0-17,0-10,0-25,0-1,0-44,0-53</inkml:trace>
  <inkml:trace contextRef="#ctx0" brushRef="#br0" timeOffset="4449.2795">4022 13732,'0'0,"-18"-27,18-34,-35-45,35-9,0-17,-36-18,36 9,0 17,62 45,-35 79,26 26,-18 89,-9 53,10 8,-36-26,35-53,-35-26,53-36,-53-79,26-36,-26-34,0-19,0 1,-17 0,17 26,0 44,-36 62,36 53,0 35</inkml:trace>
  <inkml:trace contextRef="#ctx0" brushRef="#br0" timeOffset="4642.0372">4551 12850,'0'35,"0"71,0 9,35-1,-35 1,35-36,-35-26,36-17,-36-63</inkml:trace>
  <inkml:trace contextRef="#ctx0" brushRef="#br0" timeOffset="4800.4279">4330 13009,'27'0,"17"-27,26 27,-8-53,9 18,-10 9,-8 26,-17-53</inkml:trace>
  <inkml:trace contextRef="#ctx0" brushRef="#br0" timeOffset="4972.6174">4798 12868,'0'0,"0"70,0 10,0 8,0-9,0-26,35-9,18-9,-9-35,9 0,0 0,-27-44,-26 0</inkml:trace>
  <inkml:trace contextRef="#ctx0" brushRef="#br0" timeOffset="5123.0592">4842 13203,'62'0,"-18"-62,9 18,-18-9,-35 18</inkml:trace>
  <inkml:trace contextRef="#ctx0" brushRef="#br0" timeOffset="5250.1912">4842 12850,'-35'0,"96"0,-8-35,-26-1</inkml:trace>
  <inkml:trace contextRef="#ctx0" brushRef="#br0" timeOffset="5610.9321">5062 12938,'0'0,"36"62,-36 8,53-8,-18 9,-35-18,44-27,-9-26,-35-35,-44-36,18 10,-10-10,36 9,-35-8,35-10,0-17,44 9,-44 44,44 44,-44-35,36 35,-36 53,0 35,0 9,0-18,0-8,0-27,52-9,-25-35,8 35,1-35,16 0,-25-44,-27 18,35-9,-35-18</inkml:trace>
  <inkml:trace contextRef="#ctx0" brushRef="#br0" timeOffset="5983.9284">5583 13088,'0'0,"0"-26,0-27,0 9,-27-9,27-27,-53-17,53-9,0 45,0 25,44 107,-8 17,-10-8,9-10,1-26,-1-44,-9 35,27-35,-53-44,0 0,0-26,0-10,0 1,-61-9,34 8,27 10,-53 43,53 45,0 53,0-27</inkml:trace>
  <inkml:trace contextRef="#ctx0" brushRef="#br0" timeOffset="6188.2632">5900 12365,'0'0,"-44"97,44-18,0 1,0 8,0-26,53-10,0-52,9 36,8-36,-26-27,-8-26,-36-8</inkml:trace>
  <inkml:trace contextRef="#ctx0" brushRef="#br0" timeOffset="6345.4036">5883 12735,'61'0,"-17"0,9-35,-17-18,-36 9,35-9</inkml:trace>
  <inkml:trace contextRef="#ctx0" brushRef="#br0" timeOffset="6480.5541">5918 12285,'0'0,"26"0,18 0</inkml:trace>
  <inkml:trace contextRef="#ctx0" brushRef="#br0" timeOffset="6660.4886">6341 12039,'0'88,"0"-9,35 9,-35-8,45 8,-45-26,35-27,-35 0,0-79</inkml:trace>
  <inkml:trace contextRef="#ctx0" brushRef="#br0" timeOffset="6794.3989">6191 12188,'0'0,"36"-35,8 0,26 0,10 8,8-8,-9 0,-17-1,-27 10</inkml:trace>
  <inkml:trace contextRef="#ctx0" brushRef="#br0" timeOffset="7124.0123">4110 12347,'-44'0,"44"27</inkml:trace>
  <inkml:trace contextRef="#ctx0" brushRef="#br0" timeOffset="8240.3149">4445 15081,'0'71,"0"61,0 18,0-18,26 1,-26-19,0-17,0-9,0-52</inkml:trace>
  <inkml:trace contextRef="#ctx0" brushRef="#br0" timeOffset="8434.6528">4013 15408,'0'0,"26"-27,27-8,44-36,18-8,17 0,-17 8,-27 18,-44 53</inkml:trace>
  <inkml:trace contextRef="#ctx0" brushRef="#br0" timeOffset="8952.545">4965 14834,'36'36,"-1"69,-9 10,10-18,-1 0,0-9,-35-26,44-27,-8-35,-36-79,70-18,-43-18,-27 1,53-19,-53 1,35 0,-35 17,26 45,-26 43,0 45</inkml:trace>
  <inkml:trace contextRef="#ctx0" brushRef="#br0" timeOffset="11707.4875">13750 11774,'79'0,"-9"0,10 26,-10 1,-26 8,-8 0,-36 10,53 7,-53-16,0-1,0-9,44-43,-9-18,-35-1</inkml:trace>
  <inkml:trace contextRef="#ctx0" brushRef="#br0" timeOffset="12027.8054">14288 11959,'0'0,"0"35,0 1,0-1,-36-35,1 0</inkml:trace>
  <inkml:trace contextRef="#ctx0" brushRef="#br0" timeOffset="12268.3478">14190 12091,'0'0,"-35"0,0 36,0-36,61 0,45 0,-45 0,9 0,1 0,-1-27,-9 1,-43 26</inkml:trace>
  <inkml:trace contextRef="#ctx0" brushRef="#br0" timeOffset="12612.4077">14323 12003,'0'62,"35"-36,-35 27,35-53,-79 0,-17 0,-10 0,27 0,9 0,35 36,-36-36,63 0,8 0,-9-27,-26-8</inkml:trace>
  <inkml:trace contextRef="#ctx0" brushRef="#br0" timeOffset="22384.0134">10398 14570,'0'0,"27"0,34 0,-25 17,-1-17,0 0,-8 0,8 0,0 0,0 0,-8 0,8 0,0 0,1 0,-10 0,9 0,18 0,-9 0,9 0,0 0,-9 0,9 0,-17 0,-10 0,9 0,1 0,-1 0,-9 0,10 0,-1 0,0 0,9 0,-8-17,-1 17,0 0,-8 0,8 0,0-36,9 36,-8 0,16 0,-7 0,7 0,-16 0,-1 0,27 0,-27 0,0 0,9 0,-8 0,-1 0,-9 0,10 0,-1 0,0-35,-8 35,26 0,0 0,-9 0,9 0,-1-35,-25 35,8 0,0 0,1 0,-10 0,27 0,0 0,-9 0,9-27,9 27,8-35,-8 35,9 0,-36 0,-9-35,10 35,-1 0,0 0,-8 0,26 0,-1 0,-7-35,8 35</inkml:trace>
</inkml:ink>
</file>

<file path=ppt/ink/ink3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6:11.948"/>
    </inkml:context>
    <inkml:brush xml:id="br0">
      <inkml:brushProperty name="width" value="0.05292" units="cm"/>
      <inkml:brushProperty name="height" value="0.05292" units="cm"/>
      <inkml:brushProperty name="color" value="#FF0000"/>
    </inkml:brush>
  </inkml:definitions>
  <inkml:trace contextRef="#ctx0" brushRef="#br0">15637 6994,'0'0,"0"44,0-18,0 10,0 17,-27-27,27 27,0 0,-35-9,35-9,0 1,0 8,0 26,0-35,0-8,-35 8,35 0,0 18,0-9,0-8,0-1,0-9,0 27,0-17,0-1,0-9,0 10,0-1,0 0,0-8,-27 8,27 0,0 1,0-10,0 9,0 1,0-1,-35-9,35 27,0-18,0-8,0 8,0 0,0 1,-35-10,35 10,0-1,0 18,0-9,0-9,-35 0,35-8,0 8,0 0,0 1,-27-10,27 27,0-18,0 1,0-10,0 9,0 1,0-1,-35-9,35 10,0-1,0 0,0-8,0 43,0-35,0-8,0 26,0 0,0 8,0-25,0-1,0-9,0 10,0-1,0 9,0 9,0-18,0 1,0 8,0-9,0 27,0-27,0 0,0 1,0-10,0 27,0 0,0-9,0 27,0-27,0-9,0 0,0 0,0 10,0 7,0 1,0-9,0 9,0-9,0-8,0-1,-53-35</inkml:trace>
  <inkml:trace contextRef="#ctx0" brushRef="#br0" timeOffset="2595.9669">8484 11827,'0'-53,"0"-18,0 10,0-28,0-8,0-17,0-1,0 36,18 26,-18 141,0 0,0-8,0-27,35-53,18 0,-9-62,27-35,-9-18,-10 9,-16 27,-36 44,35 35,-35 97,0 17,0 45,-26 26,26 0,-53-35,53-53,-36-17,36-27,0-80,44-52</inkml:trace>
  <inkml:trace contextRef="#ctx0" brushRef="#br0" timeOffset="2903.9825">9058 11404,'0'0,"-27"79,27 18,0-9,0-44,0-8,53-36,0 0,-9 0,9-45,0 1,-27-9,-26-8,0-10,0-8,-53-9,-17 43,26 45,-9 0,0 18,9 53,9 26,35 0,0-9,44-44,17-44</inkml:trace>
  <inkml:trace contextRef="#ctx0" brushRef="#br0" timeOffset="3089.4518">9596 11289,'0'79,"-27"-17,27 9,-26-10,26 10,0-27,0-9,35-61</inkml:trace>
  <inkml:trace contextRef="#ctx0" brushRef="#br0" timeOffset="3337.7334">9666 11033,'0'35,"0"18,0 9,27 26,8-8,0-19,0 10,-35-9,27-9,-27-1,-18-7,-17 8,-36-18,10-9,8-26,26 36,27-63,0 1</inkml:trace>
  <inkml:trace contextRef="#ctx0" brushRef="#br0" timeOffset="3624.1529">9940 11298,'0'0,"-36"106,36-9,0-18,0-9,53-43,18-27,8 0,-8 0,-10-53,-8-18,-17-8,-36 0,0-27,0 9,0 17,-27 45,-26 79,53 18,0 9</inkml:trace>
  <inkml:trace contextRef="#ctx0" brushRef="#br0" timeOffset="3885.7674">10610 10945,'0'44,"0"35,-44 18,44 18,-53-9,53-27,-27-8,27-27,0-9,18 0,35-35,0 45,9-45,8 0,9 0,1 0,-10 0,-26-18</inkml:trace>
  <inkml:trace contextRef="#ctx0" brushRef="#br0" timeOffset="4245.9496">11112 11483,'0'0,"0"53,0-97,27-27,-27 9,0-35,0-8,44 8,27-80,-45 142,9 70,-35 71,36 26,-36 18,0-17,35-36,-35-18,0-26,26-53,-26 35,0-61,0-27</inkml:trace>
  <inkml:trace contextRef="#ctx0" brushRef="#br0" timeOffset="4404.1651">10963 11298,'0'0,"70"0,18 0,45 0,17 0,-18-36,0 1,-17-18</inkml:trace>
  <inkml:trace contextRef="#ctx0" brushRef="#br0" timeOffset="4615.6918">12100 10883,'0'0,"-44"-35,-26 35,8 0,-9 0,27 35,-9 18,18 18,35 8,-35 133,97-106,17-27,27-17,-9-9,-18-18,-8-35,-27 0,-9-44</inkml:trace>
  <inkml:trace contextRef="#ctx0" brushRef="#br0" timeOffset="4764.5628">11889 11615,'0'0,"-36"53,36-9,0 9,-35-18,79 10,-9-45</inkml:trace>
  <inkml:trace contextRef="#ctx0" brushRef="#br0" timeOffset="5086.3382">12356 11606,'0'-53,"0"27,0-27,35 0,-35-9,0-17,0-9,0 8,36 10,-36 43,35 27,-9 0,10 53,-1 27,-35 26,44-9,-44-18,35-26,-35-18,36-35,-36 27,0-45</inkml:trace>
  <inkml:trace contextRef="#ctx0" brushRef="#br0" timeOffset="5252.4045">12268 11404,'0'0,"62"0,-1 0,36 0,18 0,-9-45,-27 10,-8 0,-10 8,10-25</inkml:trace>
  <inkml:trace contextRef="#ctx0" brushRef="#br0" timeOffset="5519.4465">13000 11051,'0'0,"-53"70,18-8,35 9,-36-27,36 9,62-18,-9-35,9 0,8 0,-26-27,9-8,-17-9,-36-9,0-17,0 8,0 9,-62 53,-17-27,-27 27,26 18,27-18,53 53,-44-53</inkml:trace>
  <inkml:trace contextRef="#ctx0" brushRef="#br0" timeOffset="5693.9892">12153 10566,'106'26,"26"-26,18 0,35 0,-26 0,9 0,-36 0</inkml:trace>
  <inkml:trace contextRef="#ctx0" brushRef="#br0" timeOffset="7118.1246">16633 10945,'0'88,"0"0,0-8,0-1,0-8,0-18,0-27</inkml:trace>
  <inkml:trace contextRef="#ctx0" brushRef="#br0" timeOffset="7379.7239">16625 10795,'35'44,"0"0,9 27,27-10,-9 10,-9-18,-18 9,-35 8,0-26,0 9,-62-17,0 8,-8-9,8-35,9 35,18-35,35-62,26 18</inkml:trace>
  <inkml:trace contextRef="#ctx0" brushRef="#br0" timeOffset="7598.5286">17110 10918,'0'0,"-62"36,-9 17,10 8,25 19,36-27,27 17,26-26,9-8,17-36,-9 35,-17-35,-26 0,-27-44</inkml:trace>
  <inkml:trace contextRef="#ctx0" brushRef="#br0" timeOffset="7761.4236">16898 11183,'0'0,"62"35,17-35,1 0,8-26,-44-9</inkml:trace>
  <inkml:trace contextRef="#ctx0" brushRef="#br0" timeOffset="7912.6466">17030 10883,'0'0,"27"0,17 0,88 0</inkml:trace>
  <inkml:trace contextRef="#ctx0" brushRef="#br0" timeOffset="8370.4167">17524 11333,'0'0,"0"35,0-61,0-27,0-26,0-1,0-8,0 9,0-1,0 10,0 34,27 80,-27 18,0 26,35-44,-35-8,44-36,-9 0,1 0,-1-27,-9-17,-26-9,53-8,-53 8,0 17,36 36,-36 27,0 43,0 27,0 0,0 0,0-8,0-10,44-44,9 1</inkml:trace>
  <inkml:trace contextRef="#ctx0" brushRef="#br0" timeOffset="8662.6097">18124 11051,'0'0,"0"70,-35 10,35-10,0-8,61-9,1-53,9 26,-10-26,-8-35,-9-18,-44-9,0-26,0 9,-17-18,-54 9,18 44,9 44,-26 0,8 17,9 54,18 26,35-9,0-9,44-17,35-9</inkml:trace>
  <inkml:trace contextRef="#ctx0" brushRef="#br0" timeOffset="8857.7207">18821 10874,'0'0,"0"44,0 27,-18-9,18 8,0-26,0 9,18-17</inkml:trace>
  <inkml:trace contextRef="#ctx0" brushRef="#br0" timeOffset="9111.4824">18803 10698,'0'0,"0"53,18 17,35-8,0 9,-9-10,9 10,-18-9,-35-9,0 0,0-9,-44 9,-9-18,-9-35,9 26,53-79,0 1</inkml:trace>
  <inkml:trace contextRef="#ctx0" brushRef="#br0" timeOffset="9374.2531">19182 10901,'0'0,"0"88,-35-9,35-8,26-9,36-9,26-27,-8-26,-10 0,-26-18,-8-17,-36-18,35 9,-35-26,-26 8,26 9,-53 18,53 8</inkml:trace>
  <inkml:trace contextRef="#ctx0" brushRef="#br0" timeOffset="10049.5332">19844 10795,'26'0,"-26"44,0 0,0 27,-26 8,-10-8,1-10,35-8,0-17,0-10,44 27,18-53,26 0,-8 0,-10 0,-26 0,-44-26,36 26</inkml:trace>
  <inkml:trace contextRef="#ctx0" brushRef="#br0" timeOffset="10379.4307">20364 11271,'0'-61,"0"8,0 8,0-7,0 7,0-7,35-1,-8 26,8 27,0 0,9 0,-44 35,36 36,-36 8,0 1,0-10,0-17,53-9,-53-8,0-1</inkml:trace>
  <inkml:trace contextRef="#ctx0" brushRef="#br0" timeOffset="10548.311">20373 11227,'0'-35,"88"0,9 35,18 0,-9 0,-9 0</inkml:trace>
  <inkml:trace contextRef="#ctx0" brushRef="#br0" timeOffset="10800.9697">21281 10910,'0'0,"0"-44,-53 44,27-53,-9 53,-1-36,1 36,9 0,-10 62,36-18,0 44,0-8,27 8,17-26,9 8,-9-26,9-8,0-36,-9 35,9-35,0-44</inkml:trace>
  <inkml:trace contextRef="#ctx0" brushRef="#br0" timeOffset="10942.3918">21264 11315,'0'0,"0"53,-36 9,36-9,0-18,44-8,-8-27</inkml:trace>
  <inkml:trace contextRef="#ctx0" brushRef="#br0" timeOffset="11280.839">21652 11359,'0'0,"0"-35,0-9,0-9,0-17,0-10,0 1,0 8,0 27,0 9,35 35,0 53,-8 17,-27-8,53 9,-53-10,35-8,-35 0,26-26,10-27</inkml:trace>
  <inkml:trace contextRef="#ctx0" brushRef="#br0" timeOffset="11452.4148">21581 11157,'18'0,"35"0,17 0,-8 0,9 26,-10-26,10 0,-27 0</inkml:trace>
  <inkml:trace contextRef="#ctx0" brushRef="#br0" timeOffset="11721.5795">22269 10927,'0'0,"-44"0,9 27,-1 34,36 28,0-28,0-8,45 9,7-27,-7-35,7 0,-7 0,7-26,-16-18,-36-27,0-26,0 0,0 0,-80 27,1 17,-36 26,-17 27,35 0,44 18,18 17,8 0</inkml:trace>
  <inkml:trace contextRef="#ctx0" brushRef="#br0" timeOffset="11902.9172">21555 10539,'0'0,"35"36,62-36,0 35,-18-35,10 0,-28 0</inkml:trace>
</inkml:ink>
</file>

<file path=ppt/ink/ink3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7:00.678"/>
    </inkml:context>
    <inkml:brush xml:id="br0">
      <inkml:brushProperty name="width" value="0.05292" units="cm"/>
      <inkml:brushProperty name="height" value="0.05292" units="cm"/>
      <inkml:brushProperty name="color" value="#FF0000"/>
    </inkml:brush>
  </inkml:definitions>
  <inkml:trace contextRef="#ctx0" brushRef="#br0">15884 4912,'0'-35,"0"62,0 52,-27 36,27 35,0 17,0 1,0-27,0-18,44-43,18-27,9-53,8 26,-17-26,-27 0</inkml:trace>
  <inkml:trace contextRef="#ctx0" brushRef="#br0" timeOffset="1998.8065">16228 5239,'35'0,"-35"61,0 1,0 9,35-9,-35 8,0-26,0 9</inkml:trace>
  <inkml:trace contextRef="#ctx0" brushRef="#br0" timeOffset="2269.4377">16272 5195,'0'0,"53"35,0 0,0 18,-9-9,-9 9,0-9,-35 9,0-18,0 1,-44-10,9 9,-9 1,-9-36,18 0,35-27</inkml:trace>
  <inkml:trace contextRef="#ctx0" brushRef="#br0" timeOffset="2510.0307">16660 5274,'-27'0,"27"71,-35-18,35 8,0-8,27 0,8-26,0-27,9 35,9-35,-9-27,-8 1,-36-9</inkml:trace>
  <inkml:trace contextRef="#ctx0" brushRef="#br0" timeOffset="2667.6338">16598 5477,'0'0,"27"0,26 0,8 0,10-18,-45 18</inkml:trace>
  <inkml:trace contextRef="#ctx0" brushRef="#br0" timeOffset="2817.4513">16686 5239,'0'0,"18"0,53 0,-10 0</inkml:trace>
  <inkml:trace contextRef="#ctx0" brushRef="#br0" timeOffset="3223.8571">17101 5547,'0'0,"0"-26,0-9,-18-9,18-9,0-9,0-26,0 26,0 27,18 35,-18 44,0 35,53 18,-53-9,53-26,-27-27,27-35,-18 0,1 0,-10-26,9-27,-35-9,0-8,0 8,0-17,0-10,-26 28,-1 114,27 17</inkml:trace>
  <inkml:trace contextRef="#ctx0" brushRef="#br0" timeOffset="3433.7815">17754 5124,'0'27,"-27"17,27 26,0 10,0-10,0-26,0 9,0-18,27-35</inkml:trace>
  <inkml:trace contextRef="#ctx0" brushRef="#br0" timeOffset="3619.5055">17462 5195,'53'0,"36"-36,-10 36,0-35,-8 35,-9-35,-9 35,-18 0,0-27,-8 27</inkml:trace>
  <inkml:trace contextRef="#ctx0" brushRef="#br0" timeOffset="4129.1234">18027 5098,'0'70,"18"-43,-18 8,35 0,-35 0,35 10,-35-10,0 0,0 0,0-8,-44-45,44-17,-44-18,44-9,0-8,0 8,0-9,35 10,1 25,-1 36,-9-35,10 35,-1 27,-35 8,53 9,-53 27,0-27,0 9,-27-18,-8-35,0 35,8-35,-8 0,0 0,35-26,0-10,26 36,18 0,-44 44,53-17,-53 26,35 0,-35-27,45-26,7 53,19-53,-9 0,8 0,-26-44,-8 18</inkml:trace>
  <inkml:trace contextRef="#ctx0" brushRef="#br0" timeOffset="4407.4282">18671 5248,'0'0,"0"52,-36-7,36 8,0-18,53-9,0-26,18 36,-9-36,-9-27,-9 1,-9-10,-35-17,0-8,0-28,0 45,-53 9,-18 35,-8 0,-9 62,26 0,9 8,53-8,27-9</inkml:trace>
  <inkml:trace contextRef="#ctx0" brushRef="#br0" timeOffset="5621.4496">20029 5106,'0'-35,"35"79,-35 27,0 8,36-17,-36-9,0-18,44-35,-44 35</inkml:trace>
  <inkml:trace contextRef="#ctx0" brushRef="#br0" timeOffset="5900.0359">20011 5009,'18'0,"17"0,18 45,9-19,-9 9,-9 18,-9-9,-35 9,0 0,0-26,0 8,-53 0,0-35,0 35,9-35,-9 0,18 0,79-26</inkml:trace>
  <inkml:trace contextRef="#ctx0" brushRef="#br0" timeOffset="6193.2332">20470 5203,'-35'0,"35"45,0 7,0-7,26 8,27-18,9-35,26 0,-9 0,-26-62,-53 18,0-27,0 10,-97 8,18 17,-1 36,10 0,17 0,9 27,44 26</inkml:trace>
  <inkml:trace contextRef="#ctx0" brushRef="#br0" timeOffset="7076.9998">21846 4921,'0'-26,"0"-9,-36-1,1 36,0 0,-9 62,-9 0,9 26,44-9,-35-8,35 8,35-17,35-9,27-53,0 0,-8 0,-45 0,-9-44,-35 0,0 8,0 1,-26 35,-19-44,-7 44,7 0,10 0,62 0,34 0,19 0,-10 0,-8 0,-9 0</inkml:trace>
  <inkml:trace contextRef="#ctx0" brushRef="#br0" timeOffset="7390.7749">22313 5415,'0'-26,"0"-27,-44-9,44 9,0-9,0 9,0-8,44 8,-9 53,-35-35,45 35,7 44,-52 9,36 8,-36 10,0-9,35-10,-35-25,0 26</inkml:trace>
  <inkml:trace contextRef="#ctx0" brushRef="#br0" timeOffset="7541.7574">22225 5327,'0'-35,"26"35,1-36,43 36,-8-35,-9 35,0 0,-27-26</inkml:trace>
  <inkml:trace contextRef="#ctx0" brushRef="#br0" timeOffset="8089.0095">22728 5115,'0'0,"0"71,0-27,0 9,0-18,35-8,-35-80,0 0,-26 9,26-9,0-18,44 9,-44 10,61 25,-8-8,-26 35,-27 26,0 1,0 26,0-18,0-9,-36-26,36 36,-35-36,35-27,62 27,-18 0,-9-26,1 26,-10 17,27 54,-53-18,0-9,0-9,-44 18,0-26,-27-27,27 35,-9-35,0 0,9-27,9 27,35-44,0-26,0 34,44 36</inkml:trace>
  <inkml:trace contextRef="#ctx0" brushRef="#br0" timeOffset="8316.4574">23275 4974,'0'62,"0"-18,0 9,0 0,0-9,44 9,-9-18,0-35,0 0</inkml:trace>
  <inkml:trace contextRef="#ctx0" brushRef="#br0" timeOffset="8547.56">23521 4868,'0'0,"0"80,0-10,0-8,0-9,0 0,36-9,-36-9,0 0,0-61,0-9</inkml:trace>
  <inkml:trace contextRef="#ctx0" brushRef="#br0" timeOffset="8959.0253">23557 5071,'0'-44,"0"9,0 0,0 8,0-8,26 88,-26 17,0-8,53 9,0-10,-9-8,9-53,-18 35,-8-35,-27-26,53-9,-53-9,0-27,0 9,-27-8,27 8,-26 9,26 18,0 61,0 27,17-9</inkml:trace>
  <inkml:trace contextRef="#ctx0" brushRef="#br0" timeOffset="9185.8112">24104 4895,'0'0,"-27"0,-26 26,53 18,-35 9,35-9,0 9,0 0,44-26,27 8,-45-35,9 0,1-27</inkml:trace>
  <inkml:trace contextRef="#ctx0" brushRef="#br0" timeOffset="9336.0946">24024 5018,'0'0,"0"36,62-10,0-26,8 0,-26 0</inkml:trace>
  <inkml:trace contextRef="#ctx0" brushRef="#br0" timeOffset="9477.0685">24156 4877,'0'0,"0"-35,62 35,-18 0</inkml:trace>
  <inkml:trace contextRef="#ctx0" brushRef="#br0" timeOffset="9656.938">24545 4798,'0'53,"0"0,0-9,0 9,0 0,0-27,0 9,0 1,0-1</inkml:trace>
  <inkml:trace contextRef="#ctx0" brushRef="#br0" timeOffset="9851.5547">24403 4745,'27'0,"43"0,-25 0,7 0,-7 0,7 0,-16 0,-1 0</inkml:trace>
  <inkml:trace contextRef="#ctx0" brushRef="#br0" timeOffset="10091.0335">24836 4771,'0'0,"-36"0,10 44,-9-8,35-1,-71 9,71 9,0 0,0-9,0-9,0 1,62-36,-27 44,-9-44,10 0,-1 0,0-36,-8 1</inkml:trace>
  <inkml:trace contextRef="#ctx0" brushRef="#br0" timeOffset="10241.3653">24650 4930,'0'18,"27"-18,26 35,-9-35,-9 0</inkml:trace>
  <inkml:trace contextRef="#ctx0" brushRef="#br0" timeOffset="10407.5031">24836 4727,'0'27,"44"-27,0 0,9 35,-18-35</inkml:trace>
  <inkml:trace contextRef="#ctx0" brushRef="#br0" timeOffset="10865.447">23433 4639,'36'0</inkml:trace>
  <inkml:trace contextRef="#ctx0" brushRef="#br0" timeOffset="11629.4977">25321 4524,'0'0,"0"62,53 9,-53 8,52 18,-52 0,0 9,0-9,0 0,-44-9,-26-8,-27-28,17-25,-8-27,9 0,-1 0</inkml:trace>
  <inkml:trace contextRef="#ctx0" brushRef="#br0" timeOffset="17318.8659">16272 6447,'-53'0,"18"62,-9 17,-9 36,53-1,0 19,0-36,44 9,0-27,26-26,-8-27,9-26,-18 0</inkml:trace>
  <inkml:trace contextRef="#ctx0" brushRef="#br0" timeOffset="17793.2697">16642 6914,'0'0,"0"53,0 0,0-9,0 9,36-17,-10-36,-26-62,0 18,0-9,0-18,0 10,0-19,0-8,0 26,0-8,35 34,-35 10,36 26,-36-35,53 35,8 0,-25 0,-1 26</inkml:trace>
  <inkml:trace contextRef="#ctx0" brushRef="#br0" timeOffset="17973.2585">16581 6932,'61'0,"1"0,44-18,-9 18,-18 0,-26-35</inkml:trace>
  <inkml:trace contextRef="#ctx0" brushRef="#br0" timeOffset="18309.293">17180 6782,'0'0,"-53"18,27 17,26 18,-35-9,35 9,26 0,1-27,25 10,1-36,-9 0,9 0,-9-44,-8-1,-1-7,-35 7,0-25,-26 8,-10 9,10 53,-27-35,0 35,9 44,-9 0,18 9,35 0,0-27,0 10,44-1,9-35</inkml:trace>
  <inkml:trace contextRef="#ctx0" brushRef="#br0" timeOffset="18819.9577">17621 6773,'-44'44,"44"9,0-9,0 9,0 0,0-26,27 8,-27-70,0-18,0 0,0 9,-44-9,44-9,0-8,26 8,9 9,-8 18,26 35,-18-36,-9 36,10 0,-36 62,35 0,-35 8,-27-8,-8 9,-9-36,-9-9,18-26,35-17,26 17,10 17,17 36,-9-53,26 36,-8-36,8 0,-8-27,26 27</inkml:trace>
  <inkml:trace contextRef="#ctx0" brushRef="#br0" timeOffset="19144.2945">18239 7003,'0'-27,"0"-8,0 8,0-8,0 0,0-18,26 9,1-9,25 9,1 9,-9 35,-8 0,-1 35,-35 35,0-8,0 9,0-18,0-27,0 9</inkml:trace>
  <inkml:trace contextRef="#ctx0" brushRef="#br0" timeOffset="19285.417">18203 6906,'80'0,"17"0,35 0,36-27</inkml:trace>
  <inkml:trace contextRef="#ctx0" brushRef="#br0" timeOffset="19897.5984">20197 6615,'0'35,"0"35,0-8,0 9,0-10,0-8,0-17,0-1,0-62</inkml:trace>
  <inkml:trace contextRef="#ctx0" brushRef="#br0" timeOffset="20159.0464">20197 6447,'52'44,"-25"-17,26 25,17 1,-8-8,-9 7,-53 1,26-26,-26 26,-70-53,-9 53,-10-53,45 0,9 26,79-61</inkml:trace>
  <inkml:trace contextRef="#ctx0" brushRef="#br0" timeOffset="20438.1354">20699 6588,'0'0,"-44"62,44-9,-35 0,35-9,44-9,18 0,17-35,27 0,-27 0,-8-26,-27-9,-44-9,0-27,-35 9,-54 9,10 18,-18 35,9 0,26 62,27-18,35-9</inkml:trace>
  <inkml:trace contextRef="#ctx0" brushRef="#br0" timeOffset="21192.9126">22190 6518,'0'0,"-53"0,26 0,-8 70,-18 10,27 8,26-9,0 0,0-8,17-18,36-27,9-26,9 0,-10 0,-8-17,-18-19,-35 1,0-18,0 9,0 9,-61 35,17-35,-9 35,17 0,63 0,26 26,9-26,8 0,-8 0,-9 0,-9 0,-9 0</inkml:trace>
  <inkml:trace contextRef="#ctx0" brushRef="#br0" timeOffset="21517.7565">22631 6967,'0'-26,"0"-36,0 27,-27-18,27 9,0-9,0-9,44 9,-44 18,62 35,-27-26,9 26,-44 35,53 35,-53 10,0-1,0-8,0-18,0-9,0-9,36-35,-36 35</inkml:trace>
  <inkml:trace contextRef="#ctx0" brushRef="#br0" timeOffset="21667.0862">22613 6862,'0'0,"44"0,9-36,0 36,-9 0,9-35,0 35</inkml:trace>
  <inkml:trace contextRef="#ctx0" brushRef="#br0" timeOffset="22229.0856">23045 6694,'0'26,"0"10,27-10,-27 9,35 1,0-1,-35-79,-26 9,26 8,-36-8,36-18,0 9,0-9,0 18,45 35,-10-44,-9 44,10 0,-1 0,-35 17,35 18,-35 1,0-1,-44 9,9-44,8 0,-8 0,0 0,97 0,-18 0,9 0,-9 0,9 35,-18 1,0-10,-35 9,0 1,0-1,-26-9,-27-26,-9 53,-9-53,27 0,-9 0,18 0,0-26,35-1,44 27,-9-35</inkml:trace>
  <inkml:trace contextRef="#ctx0" brushRef="#br0" timeOffset="22430.9266">23636 6632,'0'18,"35"35,-35 0,0-27,0 9,36 1,-36-1</inkml:trace>
  <inkml:trace contextRef="#ctx0" brushRef="#br0" timeOffset="22874.5626">23883 6950,'0'-36,"0"-16,0-19,35-8,-35-1,36-8,-10 26,9 62,-35-35,0 61,0 36,0 44,0-27,36-17,-36-9,53-18,-27-35,-26 36,53-36,9-27,-62-8,53-18,-53 9,0-27,35 10,-35-10,0 27,0 9,-27 35,27 44</inkml:trace>
  <inkml:trace contextRef="#ctx0" brushRef="#br0" timeOffset="23107.3588">24597 6526,'0'0,"-61"0,17 27,8 8,36 18,0-9,0 9,0-9,0-9,53 1,0-36,0 35,-26-35,8 0,-35-44</inkml:trace>
  <inkml:trace contextRef="#ctx0" brushRef="#br0" timeOffset="23250.9718">24386 6703,'0'0,"44"0,9 0,9 0,8 0</inkml:trace>
  <inkml:trace contextRef="#ctx0" brushRef="#br0" timeOffset="23391.5176">24553 6482,'0'0,"80"0,-36 0</inkml:trace>
  <inkml:trace contextRef="#ctx0" brushRef="#br0" timeOffset="23563.0521">24977 6535,'0'0,"0"35,-27 18,27-8,0 7,0 1,0-26,0 8,0 0,0-96</inkml:trace>
  <inkml:trace contextRef="#ctx0" brushRef="#br0" timeOffset="23729.1354">24783 6526,'61'0,"19"0,8 0,-26 0,8 0,-26 0,9 0</inkml:trace>
  <inkml:trace contextRef="#ctx0" brushRef="#br0" timeOffset="23954.5257">25329 6500,'-44'18,"9"17,35 0,-35 18,35-9,0 9,0-9,0 9,0-18,44 1,-9-36,-8 26,8-26,0 0,0 0,-8 0,-27-35</inkml:trace>
  <inkml:trace contextRef="#ctx0" brushRef="#br0" timeOffset="24111.6263">25197 6659,'0'26,"0"9,62-35,0 53,-9-53,-1 0,-25 0</inkml:trace>
  <inkml:trace contextRef="#ctx0" brushRef="#br0" timeOffset="24260.9544">25329 6518,'27'0,"8"0,9 17,9-17</inkml:trace>
  <inkml:trace contextRef="#ctx0" brushRef="#br0" timeOffset="24637.6328">23583 6271,'-17'0,"17"-18</inkml:trace>
  <inkml:trace contextRef="#ctx0" brushRef="#br0" timeOffset="25251.5057">25956 6191,'0'0,"44"97,-9 0,0 27,-8 17,-27-9,0 0,0-8,0-27,-36-18,-78 9,8-88,27 27,-71-45</inkml:trace>
  <inkml:trace contextRef="#ctx0" brushRef="#br0" timeOffset="27627.7302">16836 8617,'0'0,"-35"0,70 0,36 0,-18 0,9 0,8 0,-26 0,-9 0,1 0</inkml:trace>
  <inkml:trace contextRef="#ctx0" brushRef="#br0" timeOffset="27793.0264">17110 8581,'0'27,"0"17,26-44,-26 35</inkml:trace>
  <inkml:trace contextRef="#ctx0" brushRef="#br0" timeOffset="28017.7108">17110 8546,'61'26,"-8"-26,-26 53,8-8,-35 7,-44-52,18 36,-10-36,1 0,35-44,0 8</inkml:trace>
  <inkml:trace contextRef="#ctx0" brushRef="#br0" timeOffset="28904.2605">18124 8449,'0'0,"-71"0,10 0,-10 26,27 1,9 8,35 0,0 1,0-10,70 10,1-1,8 0,-8-8,-45 8,-26 0,0 0,-17-8,-36 8,-27 0,-8-35,26 0,27 0,0 0,35-26,44-9,9 8,-9-8</inkml:trace>
  <inkml:trace contextRef="#ctx0" brushRef="#br0" timeOffset="29241.2191">18353 8528,'0'0,"-53"0,9 62,9 0,35 8,0-8,26 9,19-27,25-44,9 35,27-35,-9-53,-35 0,-9-8,-53-10,0 9,-62-8,-17 8,-18 27,9 35,26 0,9 26,27 1,26 25,0 1,0-8,0 7,70-16,-8-36</inkml:trace>
  <inkml:trace contextRef="#ctx0" brushRef="#br0" timeOffset="29503.9093">18874 8528,'0'44,"0"9,0-8,0 25,-44-26,44-9,0 1,0-1,61-35,1 26,9-26,-10 0,10-17,-18 17,-27-53,-26 18</inkml:trace>
  <inkml:trace contextRef="#ctx0" brushRef="#br0" timeOffset="29701.6101">19270 8599,'36'0,"-36"35,44 18,-44 18,35-27,-35 9,35-18,-35-9,36-26</inkml:trace>
  <inkml:trace contextRef="#ctx0" brushRef="#br0" timeOffset="29977.0321">19359 8431,'0'44,"44"-17,26 8,10 0,-19 1,10 8,-18-9,-27 18,-26-26,0 8,-17 0,-71 0,-9-8,17-27,27 35,18-35,35-35,26 0,27-1</inkml:trace>
  <inkml:trace contextRef="#ctx0" brushRef="#br0" timeOffset="30321.7051">19905 8767,'0'0,"0"-36,0 1,0-18,0 27,0-27,0 0,27 9,8-9,0 17,-8 36,8 0,1 62,-36 0,0 8,0-8,0 9,0-18,35-27,-35 9,0-61</inkml:trace>
  <inkml:trace contextRef="#ctx0" brushRef="#br0" timeOffset="30471.3536">19826 8661,'27'0,"34"0,27 0,10 0,-19 0,-9-27</inkml:trace>
  <inkml:trace contextRef="#ctx0" brushRef="#br0" timeOffset="30637.9284">20426 8528,'0'27,"0"8,0 9,0 9,0 0,0-26,35-27,-35 35,35-35,-35-27</inkml:trace>
  <inkml:trace contextRef="#ctx0" brushRef="#br0" timeOffset="30883.7396">20496 8352,'0'53,"62"0,-9 9,9-10,8 1,-34-8,-36 7,26-16,-44 8,-34-44,-28 0,-8 0,26 0,27 0,0 0,79 0</inkml:trace>
  <inkml:trace contextRef="#ctx0" brushRef="#br0" timeOffset="31170.4468">20999 8467,'0'0,"-62"70,9 1,53-9,0 8,0-26,89 9,8-18,8-35,-43 0,-9 0,-9-44,-8-9,-36-26,0 0,0-10,-53 28,-18 25,-8 36,-18 0,-9 44,26 1,28 25</inkml:trace>
  <inkml:trace contextRef="#ctx0" brushRef="#br0" timeOffset="31964.0994">22666 8987,'0'-26,"0"-10,0-8,0-26,0-10,0-17,0 9,0 9,0 26,26 141,10 18,-1-27,27-26,8-26,-8-27,9 0,-27 0,-9 0,-35-18,0-17,0-18,0 9,-27-9,27 17,-44 36,44 80</inkml:trace>
  <inkml:trace contextRef="#ctx0" brushRef="#br0" timeOffset="32241.7738">23292 8837,'0'35,"0"-61,0-9,0-27,0-9,0-8,0-9,0 26,44 9,-8 53,-1-26,0 26,-35 35,27 35,-27 10,0-1,0-8,0-18,0-27,0 9</inkml:trace>
  <inkml:trace contextRef="#ctx0" brushRef="#br0" timeOffset="32361.3568">23195 8749,'27'0,"26"-35,8 35,45 0,26 0</inkml:trace>
  <inkml:trace contextRef="#ctx0" brushRef="#br0" timeOffset="33175.3984">24994 8581,'-26'44,"26"36,0 17,0 0,0-27,0-17,0-79,0-62,-53-9,53 0,0 0,0-18,0-17,26-1,27 1,-9 26,27 45,-9 25,-9 36,0 0,-27 71,-26 17,0 9,-35 0,-36 9,-8-9,-18-35,-9-27,27-35,17 0,9 0,53-44,26 17</inkml:trace>
  <inkml:trace contextRef="#ctx0" brushRef="#br0" timeOffset="33445.5003">25374 8423,'0'35,"0"9,0 26,0 10,-45 8,45-26,0-9,0-18,45-9,-10-26,9 0,9 0,0 0,-9 0,-44-52,0 16</inkml:trace>
  <inkml:trace contextRef="#ctx0" brushRef="#br0" timeOffset="33781.1445">25770 8767,'0'0,"0"35,0-70,0-18,-26-18,26 27,0-9,0 9,0-9,26 0,10 27,8 26,-9 35,-35 35,35-8,-35 9,0-9,36-10,-36-7,0-10</inkml:trace>
  <inkml:trace contextRef="#ctx0" brushRef="#br0" timeOffset="33926.0836">25682 8678,'0'-35,"53"35,35 0,-8 0,-1 0,9 0</inkml:trace>
  <inkml:trace contextRef="#ctx0" brushRef="#br0" timeOffset="34202.0263">26423 8546,'0'0,"0"-44,0 9,-35 35,35-36,-44 36,8 0,-34 0,26 44,8 1,1 7,35 1,0-8,0 7,27 10,43-9,10-18,-1-35,-8 0,-10 0,-8 0,-53-44</inkml:trace>
  <inkml:trace contextRef="#ctx0" brushRef="#br0" timeOffset="34547.1913">26635 8934,'0'-26,"26"-18,-26-9,0 9,0-9,0 0,0 9,0 8,0 1,53 35,-18 0,-35 44,27 0,-27 9,35 0,-35-9,0-9,35 1,-35-1</inkml:trace>
  <inkml:trace contextRef="#ctx0" brushRef="#br0" timeOffset="34698.3675">26538 8775,'26'0,"9"0,27 0,26 0,-26 0,9 0,-27-26</inkml:trace>
  <inkml:trace contextRef="#ctx0" brushRef="#br0" timeOffset="34877.4841">27085 8722,'44'0,"-18"0,27 0,0 0</inkml:trace>
  <inkml:trace contextRef="#ctx0" brushRef="#br0" timeOffset="35679.9572">27517 8784,'-36'0,"36"-17,0-36,0 17,0-8,0-26,0 8,0 9,0-26,27-10,-27 28,35-10,-35 36,0 79,0 35,0 10,0-28,0-25,44-36,-9 35,1-35,-10 0,10 0,-1-27,18-34,-27 25,9 36,-35-35,36 35,-36 44,0 18,-27 26,-8 9,35-17,0-10,0-26,0-9,26-35,10 0</inkml:trace>
  <inkml:trace contextRef="#ctx0" brushRef="#br0" timeOffset="36008.9499">28090 8767,'0'-18,"0"-35,0-9,0 9,0 0,26 9,-26-9,53 53,-53-35,36 35,8 0,-44 62,35-18,-35 26,0-8,0 9,35-18,-35-27,0 9,0 1</inkml:trace>
  <inkml:trace contextRef="#ctx0" brushRef="#br0" timeOffset="36167.6692">28028 8678,'0'0,"44"0,0-35,27 35,8 0,1 0,8 0,-26 0,-9-26</inkml:trace>
  <inkml:trace contextRef="#ctx0" brushRef="#br0" timeOffset="36400.2789">28751 8484,'0'0,"-61"0,8 36,26 16,27 1,0 9,0 9,0-27,36 9,16-18,-7-35,7 0,1 0,-26 0,8 0,-35-26,35-27</inkml:trace>
  <inkml:trace contextRef="#ctx0" brushRef="#br0" timeOffset="36549.6389">28654 8670,'0'35,"27"-35,8 0,27 0,8 0,-8 0,-9-27</inkml:trace>
  <inkml:trace contextRef="#ctx0" brushRef="#br0" timeOffset="36699.6256">28857 8458,'18'35,"17"-35,18 0,-18 0</inkml:trace>
  <inkml:trace contextRef="#ctx0" brushRef="#br0" timeOffset="37015.1395">28249 8035,'53'0,"-53"26,44-26,9 35,-18-35,0 0</inkml:trace>
  <inkml:trace contextRef="#ctx0" brushRef="#br0" timeOffset="115353.1998">33805 6068,'0'0,"53"-53,-53 9</inkml:trace>
  <inkml:trace contextRef="#ctx0" brushRef="#br0" timeOffset="122956.6881">26229 14129,'35'0,"1"0,-36-27,61 27,-25 0,-1 0,0-35,9 35,9 0,0 0,-9 0,9-26,-9 26,9 0,0 0,-9-36,9 36,-18 0,-8 0,8 0,0 0,1 0,-10 0,9 0,1 0,17 0,-9 0,9 0,-9 0,-9 0,0 0,27 0,-9 0,-18 0,0 0,-8 0,8 0,0 0,1 0,-10 0,9 0,18 27,-9-27,9 0,0 0,-26 0,8 0,18 0,-9 0,-44 26,35-26,1 0,-36-17</inkml:trace>
  <inkml:trace contextRef="#ctx0" brushRef="#br0" timeOffset="124045.1153">27340 13159,'0'-27,"53"-26,-9 0,9 9,0 9,-9 0,-9-1,1 10</inkml:trace>
  <inkml:trace contextRef="#ctx0" brushRef="#br0" timeOffset="124277.3402">27667 12850,'0'18,"17"17,19-35,-36 35,35-35</inkml:trace>
  <inkml:trace contextRef="#ctx0" brushRef="#br0" timeOffset="124460.1126">27667 12744,'17'27,"36"25,-53-7,0 7,35-16</inkml:trace>
  <inkml:trace contextRef="#ctx0" brushRef="#br0" timeOffset="125248.6161">27843 12435,'26'71,"-26"-18,71-18,-45-8,10-27,-1 0,9 0,-9 0,-35-36,0 1,0-18,0 9,0-44,0-9,-26 17,26 10,0 35,0 96,0 1</inkml:trace>
  <inkml:trace contextRef="#ctx0" brushRef="#br0" timeOffset="125629.0967">28249 12215,'-27'0,"1"0,-10 62,1-1,35 10,0-18,0-9,44-9,0-35,27 36,-18-36,-9-27,-9-8,-35 0,36-10,-36-25,-27 8,-8-8,0 25,8 45,27-35,-53 35,0 27,9 17,-9 26,18-8,35 9,0-27</inkml:trace>
  <inkml:trace contextRef="#ctx0" brushRef="#br0" timeOffset="126019.073">28637 12153,'0'0,"0"-35,0-9,44 44,9-71,-9 71,9-35,-18 35,-35 44,0 18,-26 26,-27-9,17-8,36-27,0-9,0 1,44-36,27 35,8-35,1 0,-10-27,-26 27,-8-70,-36 43,0-26</inkml:trace>
  <inkml:trace contextRef="#ctx0" brushRef="#br0" timeOffset="133104.0509">7788 14561,'0'26,"70"-43,-17 17,0-36,-27 36,10-35,-63 35</inkml:trace>
  <inkml:trace contextRef="#ctx0" brushRef="#br0" timeOffset="133283.6161">7990 14499,'36'0,"-36"27,0 8,35-35,-35-27</inkml:trace>
  <inkml:trace contextRef="#ctx0" brushRef="#br0" timeOffset="133455.2317">7982 14499,'26'0,"27"0,-53 44,-44-8</inkml:trace>
  <inkml:trace contextRef="#ctx0" brushRef="#br0" timeOffset="133823.6338">8158 14323,'0'35,"35"0,1 1,-10-36,9 26,18-26,-53-53,0 0,0 9,-26-9,26 18,26 35,-26 44</inkml:trace>
  <inkml:trace contextRef="#ctx0" brushRef="#br0" timeOffset="134162.1643">8449 14296,'0'0,"0"62,-35-9,35-9,26-9,9-35,-8 36,26-36,0 0,-9-44,-9 17,-35-8,0-18,0 9,-53-9,0 0,0 53,27 0,-9 0,-1 0,1 44,35 9,0-9,0-9,27-35</inkml:trace>
  <inkml:trace contextRef="#ctx0" brushRef="#br0" timeOffset="134521.0293">8775 14199,'0'-44,"27"9,26 0,8 8,10 27,-9-53,-9 53,-53 53,0 35,-62-8,35-10,27-26,0-8,18-1,35-35,18 0,-10 0,-8-44,-9 9,-8 8,-1-8,-35-18</inkml:trace>
</inkml:ink>
</file>

<file path=ppt/ink/ink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6:14.909"/>
    </inkml:context>
    <inkml:brush xml:id="br0">
      <inkml:brushProperty name="width" value="0.05292" units="cm"/>
      <inkml:brushProperty name="height" value="0.05292" units="cm"/>
      <inkml:brushProperty name="color" value="#FF0000"/>
    </inkml:brush>
  </inkml:definitions>
  <inkml:trace contextRef="#ctx0" brushRef="#br0">7382 4895,'26'0,"10"26,17-26,-18 0,-9 0,10 0,-1 0,0 0,-8 0,8 0,0 0,0 0,9 0,-8 0,-1 0,-8 0,25 0,-52-26,36 26,8 0,9 0,-18 0,9-35,-9 35,18 0,-9 0,9 0,0 0,9 0,-27 0,0-27,-8 27,8 0,1 0,16 0,-25 0,8 0,0 0,10 0,7 0,1 0,-26 0,8 0,0 0,1 0,-10 0,9 0,18 0,-17 0,-10 0,9 0,1 0,-1 0,-9 0,10 0,-36-35,53 35,-9 0,9 0,-18 0,-9 0,10 0,-1 0,0 0,-8 0,8 0,0 0,18 0,-26 0,8 26,18-26,-27 0,9 0,1 0</inkml:trace>
  <inkml:trace contextRef="#ctx0" brushRef="#br0" timeOffset="3030.3036">7682 3801,'0'-62,"0"-8,0-27,0 17,0-8,44 44,-9 9,9 88,-44 17,53 27,-53-8,35-28,-35-25,0-1,0-9</inkml:trace>
  <inkml:trace contextRef="#ctx0" brushRef="#br0" timeOffset="3224.2015">7585 3687,'0'-45,"61"10,-16 0,7 0,1 35,-9-27,-8 27</inkml:trace>
  <inkml:trace contextRef="#ctx0" brushRef="#br0" timeOffset="3661.6875">8008 3440,'0'44,"35"0,-35 26,0-26,27 9,-27-17,35-36,-61-62,26 35,0-25,0-19,-27 9,27-8,0 8,0-9,35 27,1 9,17 35,-9 44,-44 18,0 8,0-8,-18-9,-17-18,0-35,-1 0,10 0,-9 0,35-61,-36 8,36 9,0 8</inkml:trace>
  <inkml:trace contextRef="#ctx0" brushRef="#br0" timeOffset="4141.7246">8334 3343,'0'35,"0"18,0 0,36-27,-1 45,-35-36,0-61,0-10,-27 1,27-9,0-9,0-9,0-8,0-10,27 10,-27 26,53 44,-27 0,10 0,-36 53,52 17,-52 9,0-8,0-27,-44-44,9 53,-9-53,-9 0,0 0,27-26,26-10,-36 10</inkml:trace>
  <inkml:trace contextRef="#ctx0" brushRef="#br0" timeOffset="134975.8209">14393 4886,'36'0,"-1"0,0 0,-8 26,26-26,-1 0,-7 0,25 0,-8 0,26 0,-26 0,8 0,-26 0,-8 0,-1 0,0 0,-8 0,8 0,0 0,1 0,-10 0,9 0,1 0,8 0,-9 0,0 0,1 0,8 0,-9 0,18 0,-27 0,27 0,0 0,-26 0,8-17,0 17,0 0,-8 0,8 0,0 0,1 0,-10 0,9 0,1-35,-1 35,-9 0,10 0,17 0,-9 0,-9 0,18 0,-18 0,9 0,9 0,-18 0,-35-36,45 36,-10 0,0 0,-8 0</inkml:trace>
  <inkml:trace contextRef="#ctx0" brushRef="#br0" timeOffset="141226.5503">10689 3404,'0'27,"-35"-27,35 44,-53 9,53-9,0 9,0 0,0-27,26-26,10 35,8-35,-9 0,0-26,1 0,-36-10,0 1,26-9,-26-9,-18-18,-17 27,0 9,0 35,-9 0,-9 0,17 26,10 10,26 8,-35 9,35-9,0-9,35-35,18 35</inkml:trace>
  <inkml:trace contextRef="#ctx0" brushRef="#br0" timeOffset="141586.3245">11157 3307,'0'18,"0"35,0 9,-27-10,27 1,0-26,0 8,0-70,0-18</inkml:trace>
  <inkml:trace contextRef="#ctx0" brushRef="#br0" timeOffset="141797.0376">11130 3007,'-35'0</inkml:trace>
  <inkml:trace contextRef="#ctx0" brushRef="#br0" timeOffset="301686.1876">14808 6950,'26'0,"18"0,-8 0,-1 0,0 0,9 26,9-26,0 0,-9 0,-8 0,-1 0,-9 0,27 0,-18 0,27 0,-27 0,18 0,-26 0,8 0,0 0,18 0,-9 0,9 0,-17 27,-10-27,9 0,36 0,-45 0,10 0,-1 0,9 0,-9 0,18 0,-9 0,-8 0,-1 0,0 0,-8 0,26 0,-1 0,-7 0,-10 0,0 0,0 0,-8 0,8 0,0 0,1 0,-10 0,9 0,18 0,-26 0,8 0,0 0,1 0,-10 0,27 0,-18 0,1 0,8 0,26 0,-43 0,8 0,0 0,0 0,10 0,-10 0,18 0,-27-18,10 18,-1 0,0 0,-8 0,8 0,0-35,0 35,-8 0,8 0,0 0,1 0,-10 0,9 0,1 0,-1 0,-9 0,10 0,17 0,-18 0,27 0,-27 0,0 0,-8 0,8 0,0 0,0 0,-8 0,8-36,0 36,1 0,-10 0,9 0,1 0,-1 0,-9 0,27 0,0 0,-9 0,9 0,-9 0,-8 0,17 0,-18 0,-9 0,10 0,-1 0,0 0,9 0,-8 0,-1 0,-9 0,-26-52</inkml:trace>
  <inkml:trace contextRef="#ctx0" brushRef="#br0" timeOffset="420630.1676">10328 3157,'-36'0,"36"27,-35 8,35 0,-26-35,26 44,0-8,-36-36,36 53,0-27,0 9,0 1,0-1,44-35,-44 44,27-44,-27 53,0-18,35-35,-35 27,35 8,1 0,-10-35,9 0,-35 36,36-36,-36 26,35-26,-9 35,27-35,0 0,-9 0,9 0,-53-26,44 26,-8 0,-1 0,0 0,-8 0,8 0,18-27,-9 27,9-35,-18 35,0 0,-35-35,45 35,-10-35,0 35,-35-27,27 27,-27-35,0 0,35 35,-35-36,0 10,35 26,-35-36,0-16,0 25,0-8,0 0,0-1,0 10,0-9,0-1,0-17,0 27,0-9,0-1,-26 36,26-35,0 9,-36 26,36-36,-26 36,-9-35,-1 35,1 0,9 0,-10 0,1 0,0 0,8 0,-8 0,-18 0,27 0,-27 0,53 27,-36-27,-8 0,9 35,-18-35,53 26,-44-26,9 36,-18-1,18-35,8 35,-8-35,-18 27,26-27</inkml:trace>
  <inkml:trace contextRef="#ctx0" brushRef="#br0" timeOffset="445860.6868">14411 8872,'26'0,"10"0,17-26,-9 26,-9 0,0-35,1 35,-63-36,-8 36,-18 0,9 0,9 27,-1-27,98 0,-18 0,9 0,-18 0,-35-27</inkml:trace>
  <inkml:trace contextRef="#ctx0" brushRef="#br0" timeOffset="447457.9967">17198 8846,'35'0,"0"0,1 0,-10-35,9 35,1 0,17-36,-115 36,27 0,-9 0,-9 44,0-44,26 0,-8 36,61-36,1 0,26 0,0 0,-27 0,9-27,1 27,-63 0,-17 0,-26 0,8 44,-9-44,36 0,35 27,79-27,36-18</inkml:trace>
  <inkml:trace contextRef="#ctx0" brushRef="#br0" timeOffset="449008.2288">20549 8916,'-35'0,"61"0,10 0,-1-26,9 26,9-26,0 26,-27 0,-26-36,-35 36,-18 0,0 27,9-27,9 0,35 26,-35-26,96 0,1-35</inkml:trace>
  <inkml:trace contextRef="#ctx0" brushRef="#br0" timeOffset="821853.4133">11845 9710,'35'27,"-35"17,0 26,35-8,-35-9,0-18,0-8,35-27,-35 35,27-35,-27-53,0 0</inkml:trace>
  <inkml:trace contextRef="#ctx0" brushRef="#br0" timeOffset="822176.7413">11659 9772,'36'0,"-1"-27,18 27,-9 0,-9-35,0 35,1 0,-10 0,9-35</inkml:trace>
  <inkml:trace contextRef="#ctx0" brushRef="#br0" timeOffset="822552.218">12338 9613,'-35'0,"0"0,0 35,35 1,0-1,-27 0,27-8,0 8,35 0,1-35,-1 44,0-44,-8 0,8 0,18 0,-53-17,44 17,-44-53</inkml:trace>
  <inkml:trace contextRef="#ctx0" brushRef="#br0" timeOffset="823038.1182">12541 9693,'36'0,"-36"44,0 0,0-9,0 0,0 1,35-36,-35 26,0-44,0-17,0 0,0-18,-27 9,27-9,0 9,0-27,0 18,0 9,0-9,0 18,27 35,-1 0,-26 27,53 8,-53 18,0-9,0-9,-62 18,1-53,25 0,1 0</inkml:trace>
  <inkml:trace contextRef="#ctx0" brushRef="#br0" timeOffset="826304.5789">13044 9313,'0'53,"0"18,-26 26,26 0,0 26,0-8,-36 0,36-36,0-26,0-18</inkml:trace>
  <inkml:trace contextRef="#ctx0" brushRef="#br0" timeOffset="826776.4248">13229 9560,'0'44,"0"0,0 9,0 0,0-9,27-8,-1-1,9-35,1 0,-1 0,-9 0,10-27,-36-8,35 0,-35 8,0-25,0-1,-27 26,-8-8,9 35</inkml:trace>
  <inkml:trace contextRef="#ctx0" brushRef="#br0" timeOffset="827003.296">13617 9578,'0'26,"0"18,0 27,0-27,35-9,-35 1,0 17,27-53,-27-27</inkml:trace>
  <inkml:trace contextRef="#ctx0" brushRef="#br0" timeOffset="827296.076">13661 9428,'0'26,"0"19,18-10,17 0,1 0,-1-8,-9 8,10 0,-36 1,0-10,0 9,0 1,-36-1,-17-35,18 44,0-44,8 0,27-18,0-17</inkml:trace>
  <inkml:trace contextRef="#ctx0" brushRef="#br0" timeOffset="827774.6028">13979 9507,'0'44,"35"9,-35-9,35 9,-35-17,27-10,-27 9,0-70,-35 0,35 0,-36-18,36-9,0-9,-35 10,35-10,26 9,10 9,-1 27,9 26,-9-35,1 35,-10 26,-26 18,35 9,-35-9,-35 9,-18-18,0-35,27 45,-9-45,-18 0</inkml:trace>
  <inkml:trace contextRef="#ctx0" brushRef="#br0" timeOffset="967670.0224">11633 11968,'0'26,"0"10,0 17,0-9,0 26,0-26,26 27,-26-18,0-27,36 27,-63-53,-35-44,62 18</inkml:trace>
  <inkml:trace contextRef="#ctx0" brushRef="#br0" timeOffset="968162.4842">11756 12109,'0'53,"27"0,-27-9,44-9,-44 1,35-36,-35 44,0-80,0 1,-26-18,26 9,0-26,0 8,0-9,0 27,26 9,9 35,-35-35,27 35,-27 26,35 27,-35-9,0 9,0-9,0-9,-26-35,-18 53,-27-53,27 36,-9-36,18-27,35-26,0-9</inkml:trace>
  <inkml:trace contextRef="#ctx0" brushRef="#br0" timeOffset="968402.8714">11509 11739,'0'-27</inkml:trace>
  <inkml:trace contextRef="#ctx0" brushRef="#br0" timeOffset="970786.8924">25991 11800,'0'0,"0"80,-44 34,44 19,0 17,0-36,35-25,36-28,8-25</inkml:trace>
  <inkml:trace contextRef="#ctx0" brushRef="#br0" timeOffset="971403.08">26370 12144,'0'89,"0"-28,0 19,0 8,0-26,27 8,-27-26,0-8,0-89,0-18,-27 27,27-27,0-8,0-9,0-9,27 35,-27 9,53 0,-27 53,9-26,1 43,-36 19,0 17,0 8,-45 10,1 8,-9-8,0-45,27-26,-9 0,35 36,26-36,1 70,8-70,0 44,18-44,-9 0,9 0,-18 0,-35-35</inkml:trace>
  <inkml:trace contextRef="#ctx0" brushRef="#br0" timeOffset="971716.8482">26679 12153,'-27'0,"-8"44,35 18,0 26,0-26,0-9,62-18,-9-35,-9 0,9 0,-18 0,-9-26,-26-27,0 9,0-9,-17 0,-36 9,-18 44,27-36,-9 36,9 45,44-19,0 9,53 1,18-36</inkml:trace>
  <inkml:trace contextRef="#ctx0" brushRef="#br0" timeOffset="971919.6418">27049 12109,'0'0,"-35"18,35 35,0 8,0 10,0-9,0-27,26 0,45 1,-45-36,10-27</inkml:trace>
  <inkml:trace contextRef="#ctx0" brushRef="#br0" timeOffset="972097.907">26917 12056,'44'0,"0"0,44 0,9 0,-17 0,-10-35,-34 35</inkml:trace>
  <inkml:trace contextRef="#ctx0" brushRef="#br0" timeOffset="972338.4846">27384 12047,'-35'53,"35"-9,0 9,0-9,0 27,0-9,27-9,-1-18,27-35,0 44,-9-44,9 0,-53-35</inkml:trace>
  <inkml:trace contextRef="#ctx0" brushRef="#br0" timeOffset="972497.8752">27349 12294,'27'0,"17"0,26 0,-8 0,-9-26</inkml:trace>
  <inkml:trace contextRef="#ctx0" brushRef="#br0" timeOffset="972692.2506">27437 12153,'0'0,"0"-35,53 35,-53-27,44 27,-44-52,53 52</inkml:trace>
  <inkml:trace contextRef="#ctx0" brushRef="#br0" timeOffset="973587.2156">27887 12541,'-26'0,"26"36,0-81,-36 1,36-9,0-8,0-28,27-8,8 18,0 9,-8 34,8 133,-35 0,0 18,0-36,0-8,0-27,35-9</inkml:trace>
  <inkml:trace contextRef="#ctx0" brushRef="#br0" timeOffset="973759.8434">27843 12524,'79'-36,"-35"1,27 0,8-9,-8 8</inkml:trace>
  <inkml:trace contextRef="#ctx0" brushRef="#br0" timeOffset="974192.845">28310 12444,'0'0,"0"-44,0 18,0-27,0 0,-35-9,35-8,0 25,0 81,27-1,34 0,-25-35,-1 0,-9 0,-26-44,53 44,-53-44,0 9,36 35,-36 53,0 17,0-26,0 9,44-17,26-36,-35 0</inkml:trace>
  <inkml:trace contextRef="#ctx0" brushRef="#br0" timeOffset="974407.9561">28734 12109,'0'0,"-27"53,27 0,0-9,0 9,18-18,-18-8,70-27,-34 35,8-35,-9 0,-35-35</inkml:trace>
  <inkml:trace contextRef="#ctx0" brushRef="#br0" timeOffset="974568.2321">28707 12294,'0'0,"18"0,17 0,0 0,18-26,-9 26,-8-44</inkml:trace>
  <inkml:trace contextRef="#ctx0" brushRef="#br0" timeOffset="974710.0486">28672 12162,'44'-26,"0"-1</inkml:trace>
  <inkml:trace contextRef="#ctx0" brushRef="#br0" timeOffset="975153.4672">29078 12365,'0'-27,"0"-8,0 0,0-9,0-9,0 0,0 26,35-8,-9 0,10 79,-36-9,35-8,-35 8,35 0,9 9,9-44,-17 0,-36-17,0-54,0 27,0-26,0 8,0 9,0 18,-27 35,27 44,0-9</inkml:trace>
  <inkml:trace contextRef="#ctx0" brushRef="#br0" timeOffset="975348.814">29519 11942,'0'0,"0"35,0 18,0 0,0-9,0 9,0-18,35-35,-35 26,0-61</inkml:trace>
  <inkml:trace contextRef="#ctx0" brushRef="#br0" timeOffset="975521.5932">29386 11924,'36'0,"-1"0,0 0,-8 0,8 0,0 0,18 0,-26 26</inkml:trace>
  <inkml:trace contextRef="#ctx0" brushRef="#br0" timeOffset="975806.7898">29748 11889,'0'0,"0"26,-71 9,71 9,0-8,0 17,27-27,8 9,9-35,9 36,0-36,-9 0,-44-44,53 17,-53-8,0-18,0 9,-44-9,0 18,-27 35,10 0,-10 0,27 44,9-9,35-9</inkml:trace>
  <inkml:trace contextRef="#ctx0" brushRef="#br0" timeOffset="976038.095">30021 11527,'0'0,"27"0,26 44,17 18,-8 35,-9 18,-27 17,-26 0,0 0,-52 1,-19-27,9-45,-8-8,26-18</inkml:trace>
  <inkml:trace contextRef="#ctx0" brushRef="#br0" timeOffset="1.34197E6">11501 13944,'0'-36,"26"36,-26-61,35 25,-35-17,0 9,0-9,36 0,-36 9,0 97,35-18,-9 1,10-36,-1 0,0-27,-35 54,0 17,0 9,0-18,0 0,0-8</inkml:trace>
  <inkml:trace contextRef="#ctx0" brushRef="#br0" timeOffset="1.3424E6">12012 13750,'0'-18,"-26"-17,26-36,26 71,-26-44,35 44,-8-35,8 35,-35 26,0 1,0 8,0 0,0 0,0-8</inkml:trace>
  <inkml:trace contextRef="#ctx0" brushRef="#br0" timeOffset="1.3426E6">11924 13679,'18'0,"34"0,-16 0,-10 0,9-35,1 35,-1 0</inkml:trace>
  <inkml:trace contextRef="#ctx0" brushRef="#br0" timeOffset="1.34288E6">12294 13582,'0'-35,"0"-1,-44 36,44 44,-35 1,35 7,0 1,0-26,26 8,45 0,-45-35,27-26,0-18,-26 9</inkml:trace>
  <inkml:trace contextRef="#ctx0" brushRef="#br0" timeOffset="1.46021E6">14385 17524,'-36'0,"36"62,-35-9,35 0,0-27,0 10,0-81,0 1,0-26,0 8,0-9,0 10,44-10,0 9,-9 27,1 35,-36 88,0 1,-44-10,8-8,10-27,-9-9,-18 0,53-61,44-27,18 9,26-9,-9 53,-26-36,-18 36,-35 45,0 8,0 8,0 10,-44-9,-9 8,-8-26,-10-9,27-35,-9 0,0 0,27 0,-10-44,36 18,0-9,0-1,44 36</inkml:trace>
  <inkml:trace contextRef="#ctx0" brushRef="#br0" timeOffset="1.46046E6">14799 17401,'0'53,"0"35,0-9,0-8,35-9,-35 8,0-26,36-44,-36 35,35-61</inkml:trace>
  <inkml:trace contextRef="#ctx0" brushRef="#br0" timeOffset="1.4607E6">15178 17321,'0'0,"0"53,0 9,0 9,0-10,0 10,0-18,0-27,0 27</inkml:trace>
  <inkml:trace contextRef="#ctx0" brushRef="#br0" timeOffset="1.46089E6">15055 17436,'0'0,"26"0,27 0,9-35,26 35,-26-53,-9 53,-18-44</inkml:trace>
  <inkml:trace contextRef="#ctx0" brushRef="#br0" timeOffset="1.46119E6">15610 17268,'-35'0,"35"27,-35-27,35 44,26-9,1 1,26-10,0 9,-27 1,9-1,-35-9,0 10,0-1,0 0,-44-35,-17 44,-19-44,-8 0,44 0,44-35,0-18,0 0,0 9</inkml:trace>
  <inkml:trace contextRef="#ctx0" brushRef="#br0" timeOffset="1.46137E6">14596 17216,'-35'0</inkml:trace>
  <inkml:trace contextRef="#ctx0" brushRef="#br0" timeOffset="1.46267E6">16951 17348,'0'44,"0"0,0 9,0 0,0-9,0-9,0-61,0-36,-26-9,26-8,0 0,0-9,44 8,-9 27,-9 18,10 35,-1 0,-35 44,0 27,0-10,0 10,-44-27,44-9,-27-35,45-26,35-18,0 8,-9 36,9 0,-18 0,-8 0,-27 36,0 17,0 0,0-9,-71 9,18-18,-9-9,-8-26,8 36,-8-36,25 0,10-36,35 1,0 0,0-1,0 10,0-9,27 35</inkml:trace>
  <inkml:trace contextRef="#ctx0" brushRef="#br0" timeOffset="1.46321E6">17286 17304,'0'35,"0"18,0 9,0 8,0-8,0-9,0 0,27-27,8-26,-35-53,0 0,0-8,0-10,0-26,0 0,0-9,0 27,35 26,0 27,9 26,9 0,-17 0,-10 0,-26 70,0 1,0 8,0-17,-35-9,-18 0,0-27,27-26,-10 0,1 0,35-18,44 36,0-18,9 53,0-53,-26 35,8-35,0 0,0 0,-8-44</inkml:trace>
  <inkml:trace contextRef="#ctx0" brushRef="#br0" timeOffset="1.46352E6">17727 17304,'0'53,"0"17,0-8,0-9,53-27,-18 10,-8-36,8 0,0 0,1-36,-36 1,0-18,0 9,0-27,0 19,-27 25,27-8,-35 35,35 26</inkml:trace>
  <inkml:trace contextRef="#ctx0" brushRef="#br0" timeOffset="1.46376E6">18195 17216,'0'44,"-27"17,27 10,0-9,0-9,0 0,27-27,-27-61</inkml:trace>
  <inkml:trace contextRef="#ctx0" brushRef="#br0" timeOffset="1.46394E6">17956 17180,'53'0,"18"0,-9 0,8 0,-26 0,9-26,-9 26,-8-35</inkml:trace>
  <inkml:trace contextRef="#ctx0" brushRef="#br0" timeOffset="1.46433E6">18433 17224,'0'0,"-36"0,1 36,35-1,-26 9,26 9,17-9,19-9,16-35,10 36,9-36,-10 0,-8-27,0-8,-26 8,-27-8,0-18,0 27,0-27,-71 18,1-1,8 36,-9-26,10 26,8 17,26 19,27 17,0-9,0 9,0-18,71 0,-9-35</inkml:trace>
  <inkml:trace contextRef="#ctx0" brushRef="#br0" timeOffset="1.46466E6">19024 17066,'0'0,"0"-27,-62 27,27 0,-1 0,10 35,26 1,0 17,53-9,17-9,-8 0,9-8,-27 8,-9 0,-35 1,0-10,-53 9,-18 1,-26-36,9 35,27-35,25 0,36-44,0-9,0 9,27 8</inkml:trace>
  <inkml:trace contextRef="#ctx0" brushRef="#br0" timeOffset="1.56387E6">5248 3616,'-27'0,"1"0,-10 35,36 18,-35-18,35-8,0 8,-35-35,35 53,0-26,-27-27,27 52,-35 1,35-26,0 26,0-18,0 0,0-8,-35 8,35 0,0 1,-35-10,35 9,0 18,0-26,0 8,0 0,0 1,0-10,0 9,0 1,0-1,0-9,0 10,26 16,-26-16,0-10,0 10,0-1,0 0,0-8,35 8,-35 0,36 0,-36-8,0 8,0 0,26 1,-26-10,0 9,0 1,0-1,35-9,-35 27,0 0,36-9,-36 9,0-9,35 9,-35 0,0-9,26 9,-26 0,0-9,0-9,0 18,0-26,0 26,0 0,0-27,0 27,0-18,-17 9,17 9,0 0,0-26,0 8,-36 0,36 1,0-10,0 9,0 1,0-1,0-9,0 10,0 17,0-27,-35 27,35-18,0 0,0-8,-35 8,35 0,0 1,0 8,-27 9,27-18,0-9,0 10,0-1,0 0,0-8,0 8,0 0,0 1,0-10,0 9,0 1,0-1,0 9,0 9,18-53,-18 44,0-9,0 1,0-1,0-9,0 10,0-1,0 0,0-8,0 8,0 18,0-9,-18 9,18-18,-35 9,35-9,-35 1,0-1,8-9,-8 10,35-1,-53 0,53 9,-27-44,27 36,-35-36,35-53,-35 17,35 1,0 0,-35 8,35-8,-27 0,45 61,52 18,-34-44,-10 53,-26-17,35-1,-35-9,0 27,0 0,0-26,0 8,-26 0,26 1,0-10,0 27,-44-18,44-8,-36 26,36-1,-35-7,35 7,-35-16,35-10,-27 10,27-1,-35 0,35-8,0 8,-35 18,35-18,0-9,-35 10,35-1,0 0,-27-8,27 8,0 0,0 1,-35-10,35 9,0 1,0-1,0-9,0 10,0-1,-35 0,35-8,0 8,0 0,0 0,-36-8,36 8,0 0,0 1,0-10,0 9,0 18,0-9,0-8,0 17,0-9,0 9,0-18,0 27,0-27,0 18,-26-9,26 9,0-9,0-9,0 1,0-1,0-9,0 27,0 0,0-9,18 9,-18 9,0-9,35 0,-35-27</inkml:trace>
  <inkml:trace contextRef="#ctx0" brushRef="#br0" timeOffset="1.56608E6">4436 11412,'0'27,"0"8,0 0,35 27,-35-27,0 1,0-1,0-9,0 10,0 17,0-27,0 27,0 0,36-9,-36 9,0 0,35-9,-35 9,0-18,0-8,0 8,0 0,0 0,26-8,-26 8,0 0,0 1,0-10,0 9,36 1,-36-1,0-9,0 10,0-1,0 0,0-8,0 8,0 18,0-9,0-9,0 1,0-1,35-35,-35 26,0 10,0-1,0 9,0 9,0-18,0 0,0-8,0 8,0 0,35 1,-35-10,27-26,-27 35,35-35,18 36,-27-36,10 0,-1 0,18 0,-27 0,10 0,-1 0,0 0,-8 0,8 0,0 0,0 0,10 0,-45-27,52 27,-16 0,-10 0,10 0,-1 0,0 0,-35-35,44 35,-9 0,1-26,-10 26,27 0,-18 0,-35-36,36 36,-10 0,-26-53</inkml:trace>
  <inkml:trace contextRef="#ctx0" brushRef="#br0" timeOffset="1.56748E6">1111 7893,'0'27,"18"52,-18 36,53 17,-53 0,0-26,53-26,-53-27,26-53,-26 26,35-26,1-35,-1-36,-9 9,10 10,-36 7</inkml:trace>
  <inkml:trace contextRef="#ctx0" brushRef="#br0" timeOffset="1.56788E6">1438 7990,'0'0,"-36"45,36 25,0 9,27-17,43 9,10-36,-1-35,9 0,-26 0,9-62,-27 18,-44-26,0 17,0-9,-106-9,26 10,-17 25,-8 36,25 0,27 27,27 26,26 9,0 8,0-8,35 8,53-43,-8-27</inkml:trace>
  <inkml:trace contextRef="#ctx0" brushRef="#br0" timeOffset="1.56827E6">1887 7646,'-70'62,"70"0,0 8,0-8,44 9,18-27,8-9,10-35,8 0,-27 0,-8-26,-26-36,-27 27,-35-1,-36 36,-8 0,-1 0,-8 0,44 27,62-27,52 0,27 0,0-44,-9 17,-43-8,-10 0,-35-1,35 10</inkml:trace>
  <inkml:trace contextRef="#ctx0" brushRef="#br0" timeOffset="1.56847E6">2302 7532,'35'53,"-35"0,0 0,35-9,-35 9,53-18,9-9,-27-26</inkml:trace>
  <inkml:trace contextRef="#ctx0" brushRef="#br0" timeOffset="1.56873E6">2663 7250,'-35'0,"35"26,-53-26,53 44,-26-9,26 36,0-9,35-9,18-9,9-9,26-35,-9 53,-8-53,-27 0,-9 0,18-27,-53-8</inkml:trace>
  <inkml:trace contextRef="#ctx0" brushRef="#br0" timeOffset="1.56903E6">3043 7153,'0'35,"0"35,0 10,53 8,0-9,17-26,-8-26,8-27,-8 0,-9-18,-27-17,-26-18,0-9,0-8,-70 8,-27-9,0 45,-9 26,27 0,8 0,27 17,44 19,0-1,0 0,27-35</inkml:trace>
  <inkml:trace contextRef="#ctx0" brushRef="#br0" timeOffset="1.56926E6">2408 7205,'0'-17</inkml:trace>
  <inkml:trace contextRef="#ctx0" brushRef="#br0" timeOffset="1.56962E6">1658 7320,'-18'0,"18"53,-52-18,52 1,-53-10,26-26</inkml:trace>
  <inkml:trace contextRef="#ctx0" brushRef="#br0" timeOffset="1.57228E6">5018 13679,'-26'0,"26"26,-35-26,-10 0,10 0,0 0,-9 36,-9-36,0 35,9-35,-9 0,18 26,8-26,-8 0,35 36,0-1,0 27,0-27,26 18,-26-9,0 9,27 0,-27-9,0 27,0-27,0 9,0 17,35-26,-35 9,0-9,0 9,0 0,35-9,-35 27,0-27,0 9,0 0,0-9,0 9,0 0,0-9,0-9,36 18,-36-9,26 9,-26-9,35 9,-35 0,0-9,0-9,0 18,0-9,0 9,0-18,0 9,0 9,0 0,0 9,0-9,0-9,-26 27,26-27,-27 26,27-8,-35 9,35-10,-35 10,35-18,0-9,0 9,0-9,0 9,0 17,0-8,0 9,0-27,0-9,0 0,26-35,10-26,8 26,9 0,0 0,-9 0,9-35,-9 35,-9 0,18 0,-53-36,0 10,-79-27</inkml:trace>
  <inkml:trace contextRef="#ctx0" brushRef="#br0" timeOffset="1.57341E6">1605 15055,'0'0,"-35"44,35 35,0 18,44 18,-18-9,10-9,-1-18,-35-8,35-36,-61-61,-9-63,-10-8,10-17,-18-36,-9 0,-8-27,26-8,44 53,0 53,0 43,17 1,19 35,17 0,-9 44,-9 18,-35 8</inkml:trace>
  <inkml:trace contextRef="#ctx0" brushRef="#br0" timeOffset="1.57361E6">1429 15469,'0'0,"79"-35,-26 0,-18 35,9-27,-8 27</inkml:trace>
  <inkml:trace contextRef="#ctx0" brushRef="#br0" timeOffset="1.5738E6">1843 15222,'36'141,"-10"-79,-26-9,35-9,-35 9,53-53,-53 35,35-35</inkml:trace>
  <inkml:trace contextRef="#ctx0" brushRef="#br0" timeOffset="1.57414E6">2205 14887,'0'0,"-35"-26,-1 26,1 0,0 17,8-17,-8 53,35-17,35 8,36-44,8 0,27 35,-44-35,8 71,-43-27,-27 9,0 8,-88 72,26-81,9-52,18 0,-1 0,36-44,-26-17,26-10,0-8</inkml:trace>
  <inkml:trace contextRef="#ctx0" brushRef="#br0" timeOffset="1.57438E6">2434 14940,'0'44,"53"0,-18 9,1-9,-10-8,9-1,1 0,-36-8,44-27</inkml:trace>
  <inkml:trace contextRef="#ctx0" brushRef="#br0" timeOffset="1.57468E6">2893 14773,'0'0,"-35"-36,8 36,-26 0,18 0,35 80,0-19,0 10,26 8,27-8,-9-27,27-9,-9-35,8 36,-8-36,8 0,-8-45,-9 1,-9-44</inkml:trace>
  <inkml:trace contextRef="#ctx0" brushRef="#br0" timeOffset="1.57499E6">3254 14614,'0'0,"0"70,-26-26,26 27,0-9,35 8,36-17,8-26,18-27,9 0,-27-18,-26-35,-26-17,-27 8,0-9,-18-8,-70 0,-27-10,-17 63,17 26,1 0,17 70,26-8,18 9,53-10,0-8,44-17</inkml:trace>
  <inkml:trace contextRef="#ctx0" brushRef="#br0" timeOffset="1.5753E6">2320 14508</inkml:trace>
  <inkml:trace contextRef="#ctx0" brushRef="#br0" timeOffset="1.57556E6">1834 14596,'0'53,"-35"0,35-9,0-9,-26-35,26 36</inkml:trace>
  <inkml:trace contextRef="#ctx0" brushRef="#br0" timeOffset="1.74787E6">19112 18027,'0'0,"0"53,0-9,0 9,0-18,44-35,-9 35,0-35,9 0,-8 0,-1-44,-35 9,0-9,0-9,0-18,-26 10,-27 8,9 26,-9 27,0 0,9 36,8 17,36 26,0 9,27-26,35-9,26-27</inkml:trace>
  <inkml:trace contextRef="#ctx0" brushRef="#br0" timeOffset="1.74821E6">19711 17489,'-35'0,"35"79,-35 36,35 17,-44 36,9 8,-1-26,36 0,-44-18,44-35,-35-26</inkml:trace>
  <inkml:trace contextRef="#ctx0" brushRef="#br0" timeOffset="1.74858E6">19985 18071,'0'0,"-27"-35,27-9,0-9,-35 0,35 9,0 132,0 9,0 18,0-10,0-43,0-9,0-9,0-9</inkml:trace>
  <inkml:trace contextRef="#ctx0" brushRef="#br0" timeOffset="1.74879E6">19773 18477,'44'0,"27"-44,26 0,18-9,-1 53,-34-53,-45 53</inkml:trace>
  <inkml:trace contextRef="#ctx0" brushRef="#br0" timeOffset="2.30277E6">23186 7558,'36'27,"-36"26,35 26,-35 0,35 10,-35-28,0-8,0-17,0-63,0-26,0-9,-44-8,44 8,0-8,0 8,0-9,0 10,0 8,44 17,-44 10,44 26,-8-35,-1 35,-9 0,10 26</inkml:trace>
  <inkml:trace contextRef="#ctx0" brushRef="#br0" timeOffset="2.30294E6">23195 7796,'27'0,"26"-17,8 17,10-53,-9 53,-10-53,-16 53</inkml:trace>
  <inkml:trace contextRef="#ctx0" brushRef="#br0" timeOffset="2.30313E6">23583 7611,'0'71,"0"-1,0-8,0 9,0-27,35-9,-35 0,36-35</inkml:trace>
  <inkml:trace contextRef="#ctx0" brushRef="#br0" timeOffset="2.3037E6">23857 7929,'0'0,"0"53,0-106,0 0,0-18,0-8,0-18,0 0,0-9,0 44,-27 115,27 35,-35-8,35-10,0-26,35-44,-35 36,53-36,18-62,-45 18,9-27,-35 10,36-10,-36 27,35 97,-35 35,0 9,26 0,-26-18,0-8,53-18,-53-27,36-26</inkml:trace>
  <inkml:trace contextRef="#ctx0" brushRef="#br0" timeOffset="2.30494E6">25118 7964,'0'0,"-36"-26,36-1,-35-8,35-1,0 1,0-27,0-8,0 8,44-8,-8 8,-10 27,9 35,1 0,-1 79,-35 0,0-17,0 9,26-18,-26-27,36-26,-36 35</inkml:trace>
  <inkml:trace contextRef="#ctx0" brushRef="#br0" timeOffset="2.30512E6">25065 7743,'26'0,"27"-52,9 52,35-27,9 27,-9-35,-35 35</inkml:trace>
  <inkml:trace contextRef="#ctx0" brushRef="#br0" timeOffset="2.30556E6">26158 7408,'0'62,"0"17,0 10,0-10,45 0,-45 10,44-45,-44-9,35-35,-35-53,-44-18,17 10,27-10,-53 9,53-26,0 9,0 0,0-10,0 28,45 25,-19 1,9 0,1 35,-1 0,-9 0,10 26,-36 45,0-10</inkml:trace>
  <inkml:trace contextRef="#ctx0" brushRef="#br0" timeOffset="2.30572E6">26158 7664,'45'0,"-1"-18,9 18,-9-35,-9 35,0 0</inkml:trace>
  <inkml:trace contextRef="#ctx0" brushRef="#br0" timeOffset="2.30589E6">26582 7435,'0'0,"0"70,0-26,0 9,26 0,-26-26,36 8,-36 0,35-35,0 0</inkml:trace>
  <inkml:trace contextRef="#ctx0" brushRef="#br0" timeOffset="2.30634E6">26855 7788,'0'0,"0"26,0-44,0-17,35-18,-35 9,36-9,-36-17,0 8,0-9,35 27,-35 97,0 0,0-18,0-8,35-27,27-53,-27 0,1-9,-10 9,-26 18,53 35,-53 44,35 27,-35 26,0 0,0-27,0-43,0 8,-26-35</inkml:trace>
  <inkml:trace contextRef="#ctx0" brushRef="#br0" timeOffset="2.30651E6">26555 7117,'-53'0,"9"0</inkml:trace>
  <inkml:trace contextRef="#ctx0" brushRef="#br0" timeOffset="2.30751E6">23654 7232</inkml:trace>
  <inkml:trace contextRef="#ctx0" brushRef="#br0" timeOffset="2.36519E6">14543 13758,'36'0,"-10"27,9-27,1 0,8 35,44-35,-26 0,8 0,-26 0,9 0,0-26,9 26,-9 0,8 0,10 0,8-36,18 36,9 0,-9-26,-17 26,-10 0,-8 0,-9 0,0 0,-27 0</inkml:trace>
  <inkml:trace contextRef="#ctx0" brushRef="#br0" timeOffset="2.36654E6">14429 15469,'26'0,"9"0,18 0,27 0,17 0,35-17,0 17,53-53,1 53,-10-53,-8 53,-18-27,-18 27,0-35,-35 35,0 0,-9-35,-26 35,-9 0,0 0,-27 0,10 0,-1 0,27-44</inkml:trace>
  <inkml:trace contextRef="#ctx0" brushRef="#br0" timeOffset="2.38679E6">23989 14023,'0'-27,"-27"27,-8 0,0 0,-27 0,9 0,0 0,27 36,-9-1,-1 18,36-9,-35 9,35 9,26-9,10-18,17-35,8 35,10-35,-27 0,9-26,-18 26,-35-53</inkml:trace>
  <inkml:trace contextRef="#ctx0" brushRef="#br0" timeOffset="2.38716E6">24227 14093,'0'0,"0"-35,-35 35,-1 0,36 27,-35 8,35 9,0 9,0 0,27-27,26 10,8-36,10 0,-9 0,-9 0,-18-27,-35 1,26-10,-26 1,-17-18,-36-9,0 10,9 25,-9 27,17 0,10 0,-9 53,35 0,0-9,0 9,53-18</inkml:trace>
  <inkml:trace contextRef="#ctx0" brushRef="#br0" timeOffset="2.38765E6">24571 14076,'0'44,"0"0,0 9,0 0,0-27,26 10,-26 17,0-80,0-8,0 0,0 8,-26-8,26-18,0-9,0-8,44 8,-17 9,8 53,0 0,0 0,-35 44,0 0,0 9,-44 0,9-27,9-26,-10 36,1-36,35 35,26-35,19 0,25 0,-8 0,-9 0,-18-27,9-8,-44 9</inkml:trace>
  <inkml:trace contextRef="#ctx0" brushRef="#br0" timeOffset="2.38815E6">24941 14058,'0'62,"0"-18,53 9,-53-18,36-8,8 26,-44-80,0 1,0-10,-27 1,27 0,0-9,0-9,0-9,0 9,0 18,44 35,-44-35,53 35,-26 0,26 61,-53 1,0 9,0-10,-44-8,-1 0,-8-26,18-27,9 0,26 35,35-35,18 0,0 0,-9 0,9 0,-9-26,9 26</inkml:trace>
  <inkml:trace contextRef="#ctx0" brushRef="#br0" timeOffset="2.3884E6">25479 13944,'0'0,"-35"44,35 0,0 9,0 0,0-27,0 9,27 1,8-36,0 35,-8-35,8 0,0 0,-35-44,35 44,-35-71</inkml:trace>
  <inkml:trace contextRef="#ctx0" brushRef="#br0" timeOffset="2.38855E6">25462 14102,'44'36,"9"-36,-9 0,-9-27,0 27</inkml:trace>
  <inkml:trace contextRef="#ctx0" brushRef="#br0" timeOffset="2.3887E6">25506 13926,'0'0,"53"-44,-9 44,9-35,-9 35</inkml:trace>
  <inkml:trace contextRef="#ctx0" brushRef="#br0" timeOffset="2.38906E6">26097 13979,'0'0,"0"-53,0 18,-36 35,36-44,-52-9,7 53,10 0,-18 0,9 61,9-17,35 27,0-9,0 8,35-26,36-8,8-36,9 35,-26-35,-9 0,-18 0,-35-27,27 27,-27-44</inkml:trace>
  <inkml:trace contextRef="#ctx0" brushRef="#br0" timeOffset="2.38923E6">26044 14146,'0'0,"0"36,-35-1,35 0,0-8,0 26,44-53,0 0,-9 0</inkml:trace>
  <inkml:trace contextRef="#ctx0" brushRef="#br0" timeOffset="2.38958E6">26405 14199,'-35'0,"35"-26,-26 26,26-44,-36 8,36 1,0-27,0-8,53 26,-17 44,-1-35,18 35,-27 26,-26 18,53 27,-53-10,35-8,-35-17,0-10,0 9</inkml:trace>
  <inkml:trace contextRef="#ctx0" brushRef="#br0" timeOffset="2.38975E6">26273 14146,'44'0,"0"-35,9 35,18 0,-9 0,8-35,-26 35,-9 0</inkml:trace>
  <inkml:trace contextRef="#ctx0" brushRef="#br0" timeOffset="2.39004E6">26890 13908,'-17'0,"17"62,-35-18,35 9,0 0,0-27,26 10,0-36,10 0,-1 0,0 0,-8-27,-27 1,0-27,0 0,0 9,-35-9,-1 18,1 35,-9 0,-9 0,0 0</inkml:trace>
  <inkml:trace contextRef="#ctx0" brushRef="#br0" timeOffset="2.39025E6">26229 13732,'0'0,"35"0,36-35,26 35,53-36,-36 36</inkml:trace>
  <inkml:trace contextRef="#ctx0" brushRef="#br0" timeOffset="2.39092E6">28028 13758,'27'44,"-27"9,0 9,0-9,26-9,-26-9,0 1,-35-80</inkml:trace>
  <inkml:trace contextRef="#ctx0" brushRef="#br0" timeOffset="2.39118E6">28011 13679,'70'62,"-17"-18,0-9,-27 18,-26-9,36 9,-36-18,0-8,-53-27,0 53,0-53,9 0,-9 0,18 0,35-27</inkml:trace>
  <inkml:trace contextRef="#ctx0" brushRef="#br0" timeOffset="2.39142E6">28407 13829,'-35'0,"-9"44,44-18,-35 27,35 0,0-26,26 8,1 0,26-35,0 36,8-36,-8 0,-18-45</inkml:trace>
  <inkml:trace contextRef="#ctx0" brushRef="#br0" timeOffset="2.39159E6">28310 13970,'0'35,"36"-35,34 0,-8 0,-9-26,-18 26</inkml:trace>
  <inkml:trace contextRef="#ctx0" brushRef="#br0" timeOffset="2.39172E6">28487 13882,'26'0,"45"-35,-9 35</inkml:trace>
  <inkml:trace contextRef="#ctx0" brushRef="#br0" timeOffset="2.39206E6">29536 13697,'0'0,"-53"0,53 53,-35-1,35 1,0-9,0 9,0 0,44-26,-8-27,8 35,9-35,-9 0,-44-26</inkml:trace>
  <inkml:trace contextRef="#ctx0" brushRef="#br0" timeOffset="2.39222E6">29404 13873,'53'0,"0"0,9 0,8 0</inkml:trace>
  <inkml:trace contextRef="#ctx0" brushRef="#br0" timeOffset="2.39238E6">29501 13626,'27'-26,"34"26,19 0</inkml:trace>
  <inkml:trace contextRef="#ctx0" brushRef="#br0" timeOffset="2.39282E6">29889 13670,'0'71,"0"-45,0 27,0 0,-26-9,26 9,0-18,0-8,0-45,0-17,0 0,0-18,-53 9,53-9,0 9,0 8,0 1,44 0,-9 35,0-44,-8 44,8 0,-35 52,-26 1,26-8,-44 7,44-16,0-1,0-9,35-26,0 36,0-36,1-27,-10 27,-26-44</inkml:trace>
  <inkml:trace contextRef="#ctx0" brushRef="#br0" timeOffset="2.39328E6">30189 13644,'0'61,"0"1,26-9,-26 0,36-9,-36-9,35-35,-35 36,0-80,0 8,0-8,-44-9,44-8,0 8,0 0,0 26,0-8,0 0,26 35,10 0,8 0,9 0,-18 0,-35 26,26-26,-26 44,0-9,-17 1,17-1,-53-8,53 8,-35-35,35 53,0-18,0-9,26-26,9 0,1 0,8 0,9-17</inkml:trace>
  <inkml:trace contextRef="#ctx0" brushRef="#br0" timeOffset="2.39357E6">30753 13555,'-44'62,"44"-9,-35 0,35-9,26 9,1-18,26-35,-18 27,0-27,-8 0,8-53,-35-18,35 10,-35-19,0 10,-61 17,17 26,-27 27,-8 0,26 0,9 71,8-1,36-26</inkml:trace>
  <inkml:trace contextRef="#ctx0" brushRef="#br0" timeOffset="2.39545E6">25021 14508,'-36'-35,"1"35,0 26,-9 18,9 27,-1 8,36 27,0-27,44 1,18 8,44-44,-9-9,-18-35,10 0,-45 0</inkml:trace>
  <inkml:trace contextRef="#ctx0" brushRef="#br0" timeOffset="2.39596E6">25638 14870,'0'44,"35"0,-35 9,27 0,-27-27,53 9,0-35,-53-26,0-1,0-8,-27 0,27 0,-35 8,35-8,0-18,0 9,26-27,10 10,-10 8,9 17,1 36,-1-35,-9 35,-26 27,0 25,-35 10</inkml:trace>
  <inkml:trace contextRef="#ctx0" brushRef="#br0" timeOffset="2.39613E6">25682 15028,'18'0,"35"-26,0 26,-9 0,9 0,0 0,-9 0,-9 0</inkml:trace>
  <inkml:trace contextRef="#ctx0" brushRef="#br0" timeOffset="2.39632E6">26203 14852,'0'26,"0"10,26 8,-26 9,53 0,-53-27,53-26,-53 35,44-35</inkml:trace>
  <inkml:trace contextRef="#ctx0" brushRef="#br0" timeOffset="2.39672E6">26679 14737,'0'0,"0"-53,0 27,-44 26,17 0,-26 0,18 18,9 52,26-17,0-27,35 10,0-1,18-35,-26 35,8-35,-35 27,0 8,-53-35,0 53,0-53,9 0,9 0,-18 0,53-26,44 26</inkml:trace>
  <inkml:trace contextRef="#ctx0" brushRef="#br0" timeOffset="2.39694E6">26943 14720,'0'0,"0"61,0 1,0-9,0-18,0-8,53 8,-9 0</inkml:trace>
  <inkml:trace contextRef="#ctx0" brushRef="#br0" timeOffset="2.39725E6">27340 14773,'0'-53,"0"17,-26 36,-18 0,8 27,1 8,0 18,35-9,0 9,0-9,0-9,44 1,9-36,9 53,8-53,-43 0,8 0,-35-27,35-8</inkml:trace>
  <inkml:trace contextRef="#ctx0" brushRef="#br0" timeOffset="2.39759E6">27578 14720,'-26'26,"26"9,-35 9,35 9,0 0,26-26,1 8,25-35,1 35,-26-35,8 0,0-44,-35 9,0-9,0-9,0 9,0-9,-44 18,0 35,-26-36,8 36,-9 0,18 44,9-8,44-1,0-9,71-26</inkml:trace>
  <inkml:trace contextRef="#ctx0" brushRef="#br0" timeOffset="2.39805E6">26802 14499</inkml:trace>
  <inkml:trace contextRef="#ctx0" brushRef="#br0" timeOffset="2.39843E6">26203 14570,'-27'26,"-8"-26,0 71,35-27,-27-44,27 35</inkml:trace>
  <inkml:trace contextRef="#ctx0" brushRef="#br0" timeOffset="2.39909E6">28011 14288,'26'26,"9"9,9 18,-8 9,-36 17,35 9,-35 27,-44 17,-9-35,-9-8,-8-10,8-17,-9-9,10-18</inkml:trace>
  <inkml:trace contextRef="#ctx0" brushRef="#br0" timeOffset="2.40741E6">26485 9878,'-27'0,"-26"0,18 0,9 26,-10 1,1 8,35 0,0 1,0-10,62 27,17-53,1 0,-10 0,-35 0,-8 0</inkml:trace>
  <inkml:trace contextRef="#ctx0" brushRef="#br0" timeOffset="2.40777E6">26758 9922,'-70'62,"70"-9,0-27,0 9,44-35,-18 53,80-53,-62 0,-9-44,1 9,-36 8,0-8,0-18,-44 9,-1-9,-7 18,-45 35,44 26,17 27,36-9,-26 9,26-17,70-36,10 26</inkml:trace>
  <inkml:trace contextRef="#ctx0" brushRef="#br0" timeOffset="2.40822E6">27137 9887,'0'0,"-35"44,35-9,0 0,0 1,27-10,-27 27,26-53,-44-27,-34-34,52 25,-36 1,36-9,0-9,62-17,-18 25,9-7,-18 52,-35-36,36 36,-36 44,-27 27,-8-9,35-9,0-9,0-9,0 0,26 1,10-36,-10 26,9-26,18 0,-26 0,8-18</inkml:trace>
  <inkml:trace contextRef="#ctx0" brushRef="#br0" timeOffset="2.40866E6">27570 9790,'0'26,"0"9,-18 1,18-10,0 9,0 1,18-1,-18-9,35-26,-35 36,35-36,-35-53,0 17,-26-16,26 7,-36-8,36 1,0-10,0 9,0 26,0-8,44 35,9 0,-26 0,-27 71,0-1,0-26,0 9,0-17,-18-10,18 9,0 18,0-17,0-10,18-26,35 0,0 0,-9-35</inkml:trace>
  <inkml:trace contextRef="#ctx0" brushRef="#br0" timeOffset="2.40888E6">27958 9710,'0'0,"-27"27,27 8,0 9,0 9,0-9,0 9,0 0,35-27,1-26,-1 36,0-36,-8 0,-27-36</inkml:trace>
  <inkml:trace contextRef="#ctx0" brushRef="#br0" timeOffset="2.40904E6">27914 9869,'-36'0,"98"35,-18-35,9 0</inkml:trace>
  <inkml:trace contextRef="#ctx0" brushRef="#br0" timeOffset="2.4092E6">27878 9790,'0'0,"0"-27,27 27,17-35,9 35,17-35</inkml:trace>
  <inkml:trace contextRef="#ctx0" brushRef="#br0" timeOffset="2.4095E6">28372 9693,'0'0,"0"-36,0 10,-26 26,-10 0,1 0,-18 53,27 17,26-8,0 9,0-10,0-8,53-9,0-8,-9-36,9 35,0-35,-27 0,9-44</inkml:trace>
  <inkml:trace contextRef="#ctx0" brushRef="#br0" timeOffset="2.40965E6">28355 9984,'-27'53,"27"-27,0 9,0 1,0-1,35-9,18-26</inkml:trace>
  <inkml:trace contextRef="#ctx0" brushRef="#br0" timeOffset="2.41001E6">28707 10045,'0'-35,"0"-18,0 9,-35-27,35 10,0 8,26 18,10-1,8 36,-9 62,-35-9,35-9,-35 9,27-18,-27-8,0 8</inkml:trace>
  <inkml:trace contextRef="#ctx0" brushRef="#br0" timeOffset="2.41017E6">28637 9913,'0'0,"44"-35,-9 35,9 0,9 0,0 0,-27 0,10 0,-1 0</inkml:trace>
  <inkml:trace contextRef="#ctx0" brushRef="#br0" timeOffset="2.41048E6">29228 9781,'0'0,"0"-36,-27 36,-26 27,53-1,-26 27,26 0,0-26,17-27,-17 53,71-53,-18 0,-9 0,-9-27,1-8,-36 8,0-26,0 1,-45 7,-16 10,-10 35,18-35,27 35,-9 0</inkml:trace>
  <inkml:trace contextRef="#ctx0" brushRef="#br0" timeOffset="2.41067E6">28716 9437,'0'0,"62"0,8 0,-8 0,9 0,-10 0,10 0</inkml:trace>
  <inkml:trace contextRef="#ctx0" brushRef="#br0" timeOffset="2.41255E6">30065 9569,'0'35,"0"9,0 27,0-9,0 8,0-17,0-26,0 8,36-35,-36-44,0 0,0-27,0 9,0-8,0 8,0 9,0 9,0 9,0 0,53 61,8 18,10 9,-9 18,-9-10,-53 10,35-27,-35 9,-44-9,-18-9,-26-35,8 53,10-53,43 0,27-26,-35 26,35-53,0 26,27-8,-1 0</inkml:trace>
  <inkml:trace contextRef="#ctx0" brushRef="#br0" timeOffset="2.4128E6">30533 9596,'-27'0,"-17"26,44 18,-53 9,53 0,0-9,0-9,53 1,18-36,-9 26,-9-26,-1 0,-25-18</inkml:trace>
  <inkml:trace contextRef="#ctx0" brushRef="#br0" timeOffset="2.41296E6">30445 9754,'0'27,"17"-27,36 0,18 0,-9 0,-27 0</inkml:trace>
  <inkml:trace contextRef="#ctx0" brushRef="#br0" timeOffset="2.41312E6">30471 9596,'62'0,"0"0,8-36,-8 36</inkml:trace>
  <inkml:trace contextRef="#ctx0" brushRef="#br0" timeOffset="2.41349E6">31380 9525,'-45'0,"-25"0,43 62,-8-1,35 10,0-9,0-9,27-18,17 0,26-35,-8 27,-9-27,-18 0,-8-18</inkml:trace>
  <inkml:trace contextRef="#ctx0" brushRef="#br0" timeOffset="2.41364E6">31256 9772,'35'0,"36"0,-9 0,-9 0</inkml:trace>
  <inkml:trace contextRef="#ctx0" brushRef="#br0" timeOffset="2.4138E6">31388 9578,'53'-35,"18"35,-9 0</inkml:trace>
  <inkml:trace contextRef="#ctx0" brushRef="#br0" timeOffset="2.41423E6">31776 9587,'0'61,"0"-8,0 0,0-9,0 9,27 0,-27-9,0-8,35-1,0-35,-35-27,0-8,0 0,0-27,0-8,0-27,0 17,0-8,0 44,0 9,36-1,8 36,-9 0,-35 44,53 9,-53-9,0 9,0 9,-44-9,9 0,-1-27,10 10,26-1,-35-35,35 44,0 9,26-53,1 0,25 0,1 0,-8-26</inkml:trace>
  <inkml:trace contextRef="#ctx0" brushRef="#br0" timeOffset="2.41466E6">32200 9622,'0'0,"0"44,-18 9,18 9,0-9,0 0,35-27,-35 9,36-35,-36 36,0-63,0-8,-44-9,44-9,-44 9,44-9,0-18,0 10,17 8,18 26,1 27,-36-35,53 35,-27 0,-26 26,0 18,0 27,0 8,-18-26,18-9,0-8,0-1,0 0,18-35,17 0,1 0,8 0,-9-44,-35 9</inkml:trace>
  <inkml:trace contextRef="#ctx0" brushRef="#br0" timeOffset="2.41493E6">32579 9551,'0'0,"0"89,-35-45,35 26,0-26,35 9,18-17,0-10,-9-26,9 0,-18 0,-8-35,-27-18,0-9,0-44,-18 27,-35 26,0 53,-9 0,-8 0,8 62,9 17,53 27,-26-27</inkml:trace>
  <inkml:trace contextRef="#ctx0" brushRef="#br0" timeOffset="2.42297E6">27014 10522,'0'0,"0"70,0 1,-26-27,26 9,0-18,-36 0,36 9,44-8,-17-36,26 0,0 0,-9 0,9-27,0 27,-53-35</inkml:trace>
  <inkml:trace contextRef="#ctx0" brushRef="#br0" timeOffset="2.42337E6">27561 10486,'-27'-35,"-8"62,35 8,-35 27,35 8,0-8,0-9,44-18,-9 0,9-35,9 27,-9-27,-8 0,-36-36,35 36,-35-70,0 35,-27-9,-17-27,-26 9,17 27,26 35,-8 0,0 0,-1 44,36 0,-26 27,26-27,18 9,35-18,-1-35</inkml:trace>
  <inkml:trace contextRef="#ctx0" brushRef="#br0" timeOffset="2.42378E6">28011 10425,'0'0,"-36"35,36 0,0 18,0-9,0 9,44 0,9-27,9 10,9-36,-10 0,-8 0,-26 0,-27-44,0 17,0-26,-18 0,-35 27,-9 26,-8-35,17 35,26 26,27 18,36-44,17 0,8 0,-8 0,0 0,-9-35,-8 35,-1-35</inkml:trace>
  <inkml:trace contextRef="#ctx0" brushRef="#br0" timeOffset="2.42396E6">28496 10451,'0'44,"0"-9,0 10,0-10,0 0,53 0,-1-8,-25-27</inkml:trace>
  <inkml:trace contextRef="#ctx0" brushRef="#br0" timeOffset="2.4243E6">28831 10486,'0'-35,"0"9,-44 26,8 0,-8 0,44 53,-35-1,35-7,0 7,0 1,26-9,10-8,8-1,9-35,-9 0,9 0,-18 0,0 0</inkml:trace>
  <inkml:trace contextRef="#ctx0" brushRef="#br0" timeOffset="2.42464E6">29104 10513,'0'0,"0"53,-35-9,35 9,0-9,44-9,0 0,9-35,0 0,-9 0,9 0,-18-26,-8-9,-27 8,0-26,0 0,0-8,-18 8,-35 26,-17 27,8 0,-9 18,-8 35,17 0,27-9,35 9,0-18,0-9,26-26,1 0</inkml:trace>
  <inkml:trace contextRef="#ctx0" brushRef="#br0" timeOffset="2.42504E6">28619 10275</inkml:trace>
  <inkml:trace contextRef="#ctx0" brushRef="#br0" timeOffset="2.42563E6">27922 10239,'-26'0,"-27"0,9 27,9-27,35 35,-53-35,53 27,-44-27</inkml:trace>
  <inkml:trace contextRef="#ctx0" brushRef="#br0" timeOffset="2.47267E6">24862 15355,'35'0,"27"0,9 0,8-18,0 18,27 0,26 0,1 0,-1 0,9 0,9 0,-18 0,1 0,-1 0,0-35,1 35,-19-36,-8 36,-27 0,-8 0,-27 0,-9-35,1 35,-10 0,9 0,18 0,-17 0</inkml:trace>
</inkml:ink>
</file>

<file path=ppt/ink/ink4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4:39.396"/>
    </inkml:context>
    <inkml:brush xml:id="br0">
      <inkml:brushProperty name="width" value="0.05292" units="cm"/>
      <inkml:brushProperty name="height" value="0.05292" units="cm"/>
      <inkml:brushProperty name="color" value="#FF0000"/>
    </inkml:brush>
  </inkml:definitions>
  <inkml:trace contextRef="#ctx0" brushRef="#br0">16828 9551,'0'0,"-18"0,-17 0,-1 0,80 0,53 0,36-35,61 0,26 0,10 35,-1-44,9 44,-26 0,-1-36,-43 36,-1 0,1-35,-27 35,27 0,-18 0,17 0,10-35,-10 35,1 0,-18-27,-18 27,-17 0,-1-35,19 35,16-35,-16 35,-1-36,18 36,0 0,0 0,-9 0,-18 0,-26 0,-17 0,-10 0,-26 0,9 27,0-27,9 0,-27 0,9 0,-8 0,-1 0,0 0,-8 0,8 0,0 0,18 0,-9 0,-8 0,-1 0,-9 0,10 0,-1 0,0 0,-8 0,8 0,0 0,0 0,10 0,7 0,1 0,-9 0,9 0,-9 0,9 0,0 0,-26 0,8 0,18 0,-18 0,-8 0,8 0,0 0,0-35,-8-18</inkml:trace>
  <inkml:trace contextRef="#ctx0" brushRef="#br0" timeOffset="18115.2052">13194 9966,'-18'62,"-35"52,0 36,-8 62,-28 8,10 10,0-1,-27 0,27-26,17-53,27-53,35-26,-36-27,80-71,-44-17</inkml:trace>
  <inkml:trace contextRef="#ctx0" brushRef="#br0" timeOffset="19520.6098">13309 10425,'-36'0,"-17"0,18 53,35-27,-44-26,44 53,0-18,0 27,35-27,1 18,16-9,-16 9,-36 9,44 8,-44-26,0 9,-27 0,1-9,-27-44,0 36,9-36,-9 0,18 0,-9 0,44-27,0 1,0-10,26 36</inkml:trace>
  <inkml:trace contextRef="#ctx0" brushRef="#br0" timeOffset="19886.7494">13476 10645,'0'0,"-26"44,26 18,0 26,0-9,0-26,44-17,-9-10,9-26,9 0,0 0,-27-35,-26 0,0-18,0-9,0-26,-53 26,-17-9,26 45,9 26,-1 0,10 35,-9 36,35 8,0 9,0-26,35-9,35-53,-8 0</inkml:trace>
  <inkml:trace contextRef="#ctx0" brushRef="#br0" timeOffset="20263.1174">13864 10839,'0'0,"-26"79,26-8,0-27,0-9,17-35,-17 36,0-63,0-26,0-8,0-19,-17-43,17 8,0 0,0 1,0 34,0 10,35 26,18-9,-18 53,-8 0,8 0,0 0,0 0,-35 53,0 0,0 0</inkml:trace>
  <inkml:trace contextRef="#ctx0" brushRef="#br0" timeOffset="20426.0154">13767 10821,'0'0,"44"0,0 0,27-26,8-9,-8 8,-45-8,10 35,-36-53</inkml:trace>
  <inkml:trace contextRef="#ctx0" brushRef="#br0" timeOffset="20636.6743">14367 10460,'0'0,"0"44,0 27,0-10,0 10,35 8,-35 9,0-26,35-9,-35-27,36-26,-10-52</inkml:trace>
  <inkml:trace contextRef="#ctx0" brushRef="#br0" timeOffset="20816.2712">14102 10592,'0'0,"18"0,35 0,62 0,17 0,-18-44,-25 44,-28-53,-25 53</inkml:trace>
  <inkml:trace contextRef="#ctx0" brushRef="#br0" timeOffset="22464.3501">14914 10971,'0'36,"0"-80,35-9,-35-9,0-35,0-27,0 27,-27 0,27 0,0 44,0 98,0 34,0 0,0-26,0-17,45-36,-10 0,-9-27,-26-26,53-9,-53-8,0 43,36 27,-36 71,0 44,35-1,-35 1,0 8,0-61,0-9,26-27,-43-26</inkml:trace>
  <inkml:trace contextRef="#ctx0" brushRef="#br0" timeOffset="22772.082">15381 10504,'0'0,"-44"88,44 27,-44 17,44-35,0-26,35-27,0-44,18 35,-9-35,9-44,-8-18,-10-26,-35-9,0 0,-27 0,1 26,-9 71,-18 0,-9 0,-26 45,26-1,27 9,35 17,0-26,26-9,54-35,25 36</inkml:trace>
  <inkml:trace contextRef="#ctx0" brushRef="#br0" timeOffset="22990.393">16087 10451,'-18'53,"18"18,-35 8,35 9,0-26,26-9,-26-27,44-26,-8 0</inkml:trace>
  <inkml:trace contextRef="#ctx0" brushRef="#br0" timeOffset="23274.3304">16069 10222,'0'0,"-35"53,35 17,0 10,53-1,0-8,17-10,10 45,-80-79,35-27,-35 52,-97 1,35-53,-9 0,27 27,9-27,0 0,61 0,27-18</inkml:trace>
  <inkml:trace contextRef="#ctx0" brushRef="#br0" timeOffset="23499.8767">16395 10416,'0'0,"-35"44,9 18,26 8,0-8,0 8,0-8,70 9,1-45,-10-26,10 0,-27 0,-9 0</inkml:trace>
  <inkml:trace contextRef="#ctx0" brushRef="#br0" timeOffset="23650.234">16360 10619,'0'0,"-44"35,44 0,71 18,17-53,9 0,-18 0</inkml:trace>
  <inkml:trace contextRef="#ctx0" brushRef="#br0" timeOffset="23806.4398">16413 10522,'71'-27,"17"1,-27-10</inkml:trace>
  <inkml:trace contextRef="#ctx0" brushRef="#br0" timeOffset="24255.8164">16933 10883,'0'0,"36"0,-36-35,0 0,0-18,0 9,0-9,-27 9,27-9,0 0,0 26,0 80,0-17,27-1,17-35,-9-62,0 9,-35 9,36-9,-36 18,26 61,-26 63,35 8,-35 0,53-27,-18-26,-8 9,8-18,-35-8</inkml:trace>
  <inkml:trace contextRef="#ctx0" brushRef="#br0" timeOffset="26896.0583">18618 9807,'0'53,"0"79,0 54,-35 25,35 36,-71 18,36-18,8-44,27-71,0-53,0-26,0-79,0-18</inkml:trace>
  <inkml:trace contextRef="#ctx0" brushRef="#br0" timeOffset="29592.3557">19173 11033,'0'-18,"0"-34,0-19,0-8,0-18,0-168,0 150,0 27,0 62,0 43,0 36,0 0,0-26,27-27,26 0,-9-53,-44 0,35 9,-35 8,53 107,-53 26,27 53,-27-18,0-26,35-44,-35-27,0 0,-27-61</inkml:trace>
  <inkml:trace contextRef="#ctx0" brushRef="#br0" timeOffset="29914.3544">19641 10592,'0'0,"0"62,0 26,0-26,0-27,18-35,34 35,19-35,-9-26,8-9,-26-18,-44-9,0-9,0-8,-35-18,-53 26,26 45,9 26,0 18,9 52,9 45,35 0,0-18,44-27,0-26,44-44,9 0</inkml:trace>
  <inkml:trace contextRef="#ctx0" brushRef="#br0" timeOffset="30109.8127">20179 10336,'0'203,"0"-123,0-10,0-8,0-9,0-18</inkml:trace>
  <inkml:trace contextRef="#ctx0" brushRef="#br0" timeOffset="30351.3053">20179 10169,'0'44,"0"35,0-17,62 26,-9-26,-9 9,9-10,-18-8,-35 0,0-26,0 8,-27 18,-26-9,9-9,9-35,0 0,35-53</inkml:trace>
  <inkml:trace contextRef="#ctx0" brushRef="#br0" timeOffset="30574.4649">20638 10301,'-53'27,"17"17,36 26,-35-8,35 9,26-10,10-8,8-18,26-35,-8 27,9-27,-27-18,-9-17</inkml:trace>
  <inkml:trace contextRef="#ctx0" brushRef="#br0" timeOffset="30732.32">20567 10592,'0'0,"35"27,18-27,27 0,8-18,-27-17</inkml:trace>
  <inkml:trace contextRef="#ctx0" brushRef="#br0" timeOffset="30882.417">20585 10328,'-36'0,"72"0,34 0,27 0,-9-45</inkml:trace>
  <inkml:trace contextRef="#ctx0" brushRef="#br0" timeOffset="31301.7465">21167 10654,'0'53,"53"-115,-53 0,0-8,0-10,-45-17,10-8,35 43,-26 62,26 44,0 0,0-9,53-35,0 0,-9 0,26-70,-8-18,-9 8,-18-8,-8 9,8 26,0 53,-35 79,53 36,-53 17,44 0,-9-17,1-36,-10-8,9-18,-35-27,-26-26</inkml:trace>
  <inkml:trace contextRef="#ctx0" brushRef="#br0" timeOffset="32403.2428">22913 10001,'0'0,"0"27,0 87,26 19,-26 34,27-17,-27-35,0-18,35-18,-35-26,0-18</inkml:trace>
  <inkml:trace contextRef="#ctx0" brushRef="#br0" timeOffset="32611.9294">23266 9860,'0'0,"0"71,0 43,0 19,0-1,0-17,53-1,-53-34,0-10,35-17,-35-26</inkml:trace>
  <inkml:trace contextRef="#ctx0" brushRef="#br0" timeOffset="32792.1046">22957 10486,'26'0,"27"0,27 0,8-17,-9-19,1 1,-10 0,-34 35</inkml:trace>
  <inkml:trace contextRef="#ctx0" brushRef="#br0" timeOffset="33220.7308">23865 9887,'0'0,"-26"-36,-45 36,27 27,-9 26,9 8,44 10,0-27,0 9,18 0,52-27,10-26,-10 36,-8-36,-9 35,-18 9,-35 9,-26 18,-27-10,-9 10,-8-45,26-26,8 36,-34-36,70-27,0 1,0-10,0-17,0 9,61-9,-25 18</inkml:trace>
  <inkml:trace contextRef="#ctx0" brushRef="#br0" timeOffset="33676.0675">24209 10204,'0'0,"0"18,36 17,-36 18,35-9,-35 27,26-10,-26 10,36-18,-36-80,0-43,0-27,-44 17,17-25,-8-10,35 0,-35 1,35-1,0 18,61 26,-17 36,27 35,-9 0,26 0,-26 97,-9-18,-53 18,0 9,0-26,-62-19,0-8,-8-17,25-36,10 0,0 0</inkml:trace>
  <inkml:trace contextRef="#ctx0" brushRef="#br0" timeOffset="45482.1023">23125 11148</inkml:trace>
  <inkml:trace contextRef="#ctx0" brushRef="#br0" timeOffset="46834.2763">24862 9895,'62'0,"-18"-26,9 26,0 0,-27-35,9 35,-61 0</inkml:trace>
  <inkml:trace contextRef="#ctx0" brushRef="#br0" timeOffset="47000.2633">25047 9834,'0'26,"27"-26,-27 53,0-18,26-35</inkml:trace>
  <inkml:trace contextRef="#ctx0" brushRef="#br0" timeOffset="47172.2485">25074 9816,'0'0,"0"26,44-26,-9 36,-35-1,0 0,-26-8,-36 8,-9-35,27 0</inkml:trace>
  <inkml:trace contextRef="#ctx0" brushRef="#br0" timeOffset="47821.6305">25859 9128,'0'0,"0"35,0 71,0 9,0 0,35-18,-35 0,53-27,-18-35,9-35</inkml:trace>
  <inkml:trace contextRef="#ctx0" brushRef="#br0" timeOffset="48011.0018">26009 8969,'0'0,"0"62,35 44,0 26,0 1,-8-19,-27-17,53 0,-53-26,35-27,-35-9,-62-61</inkml:trace>
  <inkml:trace contextRef="#ctx0" brushRef="#br0" timeOffset="48175.843">25815 9648,'0'0,"52"0,10-26,18 26,-10-35,-35 35,-8-27</inkml:trace>
  <inkml:trace contextRef="#ctx0" brushRef="#br0" timeOffset="48509.2152">26273 9366,'0'0,"-35"80,35-10,0-8,0 8,35-8,36-9,-10-53,10 35,-9-35,-9-44,-18-9,-35-8,0 8,-27 9,-34-27,-10-8,9 26,-8 53,17 0,9 0,9 0,35 62,-36-1,36 10,44-9,9-10,9-52</inkml:trace>
  <inkml:trace contextRef="#ctx0" brushRef="#br0" timeOffset="48819.7982">26882 9243,'0'0,"-53"0,53-35,-27 35,-26 44,53-9,-35 9,35 9,27-18,8-8,9-27,9 53,0-53,-27 0,-26 35,-17-9,-36-26,0 53,26-53</inkml:trace>
  <inkml:trace contextRef="#ctx0" brushRef="#br0" timeOffset="49030.1512">27331 9075,'0'44,"-17"0,17 27,0-9,0-9,17 0,-17-27,36-26,-36 35,35-35</inkml:trace>
  <inkml:trace contextRef="#ctx0" brushRef="#br0" timeOffset="49187.959">27164 9110,'0'0,"53"-52,0 52,8-45,10 45,8-35,10 35,-10-35</inkml:trace>
  <inkml:trace contextRef="#ctx0" brushRef="#br0" timeOffset="50125.0058">26097 10231,'0'0,"-27"0,-52 0,26 0,-9 26,9 27,18 9,35 8,0-26,0 9,62 0,17-26,1 8,8 0,-44-35,-44 53,0 9,-53-9,-26-27,-10 9,10-35,8 36,45-36,-9 0,35-27,26-17,18-9</inkml:trace>
  <inkml:trace contextRef="#ctx0" brushRef="#br0" timeOffset="50314.3034">26317 10451,'0'35,"0"18,0 0,0-9,44-8,-44 16,44-25,9 8</inkml:trace>
  <inkml:trace contextRef="#ctx0" brushRef="#br0" timeOffset="50712.3221">26864 9887,'0'0,"-35"0,8 0,-8 70,-18 1,53 8,-35 9,35-8,0 17,0-27,0-26,26-8,27-1,-18-35,10 0,25-44,-8 17,-9-26,-53 0,35 9,-35 9,-44 0,-9 35,-9 0,9 0,18 0,62 0,43 0,27 0,0 0,-9-44,-26 44,-9-36,-27 36</inkml:trace>
  <inkml:trace contextRef="#ctx0" brushRef="#br0" timeOffset="51156.2899">27437 10407,'0'-53,"-26"0,-9 0,35 9,-36-9,36-9,0 10,27 16,8 36,18 0,-9 62,-44-18,53 9,-53-18,62-8,-27-27,0 0,9-18,-44-17,0 0,0-10,-35-7,0-1,-1 9,10 8,26 63,0 17,53 9,0-18</inkml:trace>
  <inkml:trace contextRef="#ctx0" brushRef="#br0" timeOffset="51423.9124">28081 10239,'-26'-70,"-27"35,53-1,-44-8,44-9,0-8,0-10,0 9,0 27,35 35,0-53,0 53,1 0,-10 26,9 27,1 9,-36 9,35-10,-35-8,0-9,0-8</inkml:trace>
  <inkml:trace contextRef="#ctx0" brushRef="#br0" timeOffset="51574.155">28002 10160,'0'-26,"79"26,-17-45,8 10,-8 0,9 0,-27 8</inkml:trace>
  <inkml:trace contextRef="#ctx0" brushRef="#br0" timeOffset="51821.7668">28575 9569,'0'27,"0"43,0-8,0 26,0-9,0 1,0-10,0-34,35-10,9-26,27-18,-9-17,8-18,-17 9,-26 9,-27 0,-18-1</inkml:trace>
  <inkml:trace contextRef="#ctx0" brushRef="#br0" timeOffset="52271.8085">26352 10283</inkml:trace>
  <inkml:trace contextRef="#ctx0" brushRef="#br0" timeOffset="53172.5945">26079 11642,'0'0,"0"26,0 36,35 35,-35 9,0-9,0 0,27 0,-27-27,0-34,35-36,-35-27,0-43,-26-27,-1-18,27 0,-35-17,35-150,0 167,53 27,0 44,0 44,-9 0,26 0,-26 35,-8 36,-36 8,0 9,-36-8,-34-10,-10-26,-8-8,27-36,8 0,17 0,10-27,26-8,18 8</inkml:trace>
  <inkml:trace contextRef="#ctx0" brushRef="#br0" timeOffset="53682.3186">26591 11562,'0'0,"-27"106,27-26,0-19,0-8,0 0,0-9,0-9,27-35,-27-52,0-1,0 0,0 9,0-9,0-9,0-26,0 8,53 10,-27 8,9 27,1 35,-1 0,-9 0,10 62,-36-1,-27 10,1-9,-27-10,0-7,9-45,8 35,63-35,8 53,9-53,9 44,-9-44,9 53,0-53,-9 0,9 0,0 0,-9-27</inkml:trace>
  <inkml:trace contextRef="#ctx0" brushRef="#br0" timeOffset="53983.2015">27146 11412,'0'0,"-35"0,0 18,35 70,-27-8,27-1,18 9,17-26,18-27,9-35,26 35,-26-35,-9-44,-18 0,-35-9,0-17,-27-10,-43 1,-9 8,-1 36,10 35,17 0,9 27,8 26,36 8,0 10,0-9,89-9,-1-18</inkml:trace>
  <inkml:trace contextRef="#ctx0" brushRef="#br0" timeOffset="54357.9239">27817 11377,'0'0,"0"-35,35 35,-35-35,0 8,-27 27,-8 0,-18 0,9 35,-9 18,18 9,35 26,0-26,0 8,26-8,27-9,27-18,8-35,-9 27,-17-27,-9-18,0-17,-27-18</inkml:trace>
  <inkml:trace contextRef="#ctx0" brushRef="#br0" timeOffset="54568.8208">28187 11298,'0'0,"0"53,0 8,-35 10,35-9,26-9,-26-1,71-25,-45 8,9-35,18 0,-26 0,26 0,0-53,-53 0</inkml:trace>
  <inkml:trace contextRef="#ctx0" brushRef="#br0" timeOffset="54718.3343">28222 11562,'0'36,"36"-36,16 0,1 0,9-27,-27 1</inkml:trace>
  <inkml:trace contextRef="#ctx0" brushRef="#br0" timeOffset="54868.7966">28152 11324,'44'-35,"9"35,8-27,10 27</inkml:trace>
  <inkml:trace contextRef="#ctx0" brushRef="#br0" timeOffset="55331.8132">28954 11192,'-26'-44,"-18"8,8 36,-17 0,53 27,-44-1,44 10,0 17,0-27,27 9,17 1,26-1,-25-9,8-26,-53 53,35-17,-35 8,-62-9,0 0,-8-35,26 0,8 0,36-26,0-18,27 44,-1-36</inkml:trace>
  <inkml:trace contextRef="#ctx0" brushRef="#br0" timeOffset="55678.0704">29298 11060,'0'0,"-35"0,0 0,-9 0,8 0,1 0,35 26,-35-26,35 53,0-27,61 10,-16-1,7 0,1-8,-26 8,-27 0,35 1,-35-10,0 9,-26 1,-1-1,-8-35,0 26,-1-26,-8 0,44-35,-35 35,35-53,0 18,0 8,26-8</inkml:trace>
  <inkml:trace contextRef="#ctx0" brushRef="#br0" timeOffset="55879.8313">29483 11015,'0'0,"0"36,0 17,0 8,0 10,36-27,-36 9,35-18,-35 1,26-36,-26 26,36-26</inkml:trace>
  <inkml:trace contextRef="#ctx0" brushRef="#br0" timeOffset="56308.2293">29783 11430,'0'-35,"-26"-18,26-9,0-26,0-9,0 0,0 9,26 44,10 44,-36 17,0 71,26 9,-26 0,35-8,1-28,-1-8,-9-53,-26 36,36-36,34-62,-70 0,27-26,-27-9,0 0,0-9,0 27,0 26,-18 53,-17 0,35 79,0-17,0-9</inkml:trace>
  <inkml:trace contextRef="#ctx0" brushRef="#br0" timeOffset="56703.571">30595 10716,'0'0,"-44"0,-1 0,-7 70,16 27,1 9,35-9,0-18,0 10,44-45,9-9,-9-35,-9 0,1 0,-1-26,-9-1,-26-26,36-26,-36 26,0 0,-53 53,0-27,18 27,96 36,1-36,9 0,-10 0,-8 0,-17 0,-10 0,-26-27</inkml:trace>
  <inkml:trace contextRef="#ctx0" brushRef="#br0" timeOffset="56908.2167">29245 10742,'0'-44</inkml:trace>
  <inkml:trace contextRef="#ctx0" brushRef="#br0" timeOffset="77274.8337">14834 15857,'-35'0,"35"-35,-35 35,-9 0,-9 0,0 0,9 0,44 27,-53-27,18 0,35 35,-27-35,27 26,-35 10,-18 16,18-16,8-10,27 9,-35-35,35 36,0 8,0 9,0-18,0 0,0-8,0 8,0 0,0 1,0-10,0 27,0-18,0-8,0 8,0 18,26-18,-26 27,27-9,-27-27,35-26,-35 36,35-36,-35 35,36-35,-36 35,26-35,-26 27,35-27,18 35,-17-35,-36 35,26-35,27 0,0 0,-9 35,9-35,-9 0,9 0,-18 0,0 0,10 0,7 0,-7 0,7 0,-16 0,-1 0,-9 0,10 0,-1 0,0 0,9 0,-44 27,53-27,-9 0,-8 0,-1 0,0 0,-8 0,8 0,0 0,1 0,-10 0,9 0,1 0,-1 0,-9 0,10 0,16 0,-7-18,7 18,1 0,-9 0,-44-35,36 35,-36-35,35 35,-35-36,35 36,-35-26,27 26,-27-35,35 35,-35-53,35 53,-35-27,36-26,-36 18,26 35,-26-35,0-9,35 44,-35-53,0 9,0-9,36 53,-36-35,0-1,0 10,0-27,0 0,0 9,0-9,0 18,0 8,0-8,0 0,0-1,-27 10,-8 26,35-53,-44 53,-9 0,53-35,-35 35,8 0,27-27,-53 27,0 0,53-35,-44 35,9 0,0 0,-9-35,8 35,1 0,0 0,8 0,-8 0,-53 0,61 0,-8 0,0 0,-27 0,27 0,0 0,-1 0,10-36,-27 36,0 0,9 0,-27 0,-8 0,8 0,10 0,8 0,9 0,-62 27,79-27,-26 0,0 0,27 0,-9 35,-1-35,-8 0,9 0,70 0</inkml:trace>
  <inkml:trace contextRef="#ctx0" brushRef="#br0" timeOffset="109383.8323">13141 11545,'-35'0,"96"-18,19 18,17 0,35-35,0 35,1 0,-19-36,19 36,-19 0,10 0,-27-35,0 35,-18 0,-8 0,-18-26,-9 26,-9 0,18 0,-53-36,26 36</inkml:trace>
  <inkml:trace contextRef="#ctx0" brushRef="#br0" timeOffset="110120.0401">13291 11677,'18'0,"52"0,27 0,35-18,18 18,0 0,0-35,0 35,-18 0,-35 0,-35 0,-9-35,-18 35,-96 0</inkml:trace>
  <inkml:trace contextRef="#ctx0" brushRef="#br0" timeOffset="111756.1328">5265 11562,'62'0,"35"0,35 0,18-35,44 35,27-53,8 53,0-53,36 53,-27-44,-62 44,-43-35,-45 35,-44 0,-9 0,-35-53</inkml:trace>
  <inkml:trace contextRef="#ctx0" brushRef="#br0" timeOffset="112288.1523">4842 11650,'0'-26,"53"26,26-53,53 53,36-44,17 44,45-53,-1 53,18-53,9 53,-9-44,-1 9,-16 35,-63-53,-34 53,-72-27,-25 27,17 0</inkml:trace>
  <inkml:trace contextRef="#ctx0" brushRef="#br0" timeOffset="116695.025">25956 10160,'-36'0,"63"0,-27-26,53 26,-27 0,9-36,1 36,8 0,9-26,0 26,8-35,28 35,-10-53,18 53,0-44,9 44,-27-53,-8 53,-9-53,-10 53,10-27,-9 27,-9-35,9 35,18-35,-10 35,10-36,-9 36,8-26,-26 26,-8 0,-36-35,35 35,-9 0,-26-36,36 36,-36-35</inkml:trace>
</inkml:ink>
</file>

<file path=ppt/ink/ink4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7:24.056"/>
    </inkml:context>
    <inkml:brush xml:id="br0">
      <inkml:brushProperty name="width" value="0.05292" units="cm"/>
      <inkml:brushProperty name="height" value="0.05292" units="cm"/>
      <inkml:brushProperty name="color" value="#FF0000"/>
    </inkml:brush>
  </inkml:definitions>
  <inkml:trace contextRef="#ctx0" brushRef="#br0">16157 5300,'27'0,"-1"0,27 0,9 27,8-27,-8 0,9 0,-10 0,10 0,-9 0,26 0,-9 0,9 0,9 0,18 0,0 0,-1 0,1 0,0 0,-27 0,-9 0,9 35,-8-35,-1 36,-8-36,-9 0,8 35,-8-35,26 0,-9 0,1 0,8 0,-26 0,8 0,-8 0,9 26,-10-26,27 0,-8 0,-10 0,-8 0,9 0,-27 0,9 0,-9 0,9 0,17 0,10 0,-19 0,10 0,8 0,-8 0,-9 0,8 0,-26 0,9-17,0 17,9 0,8 0,-8-36,-9 36,-9 0,9 0,-18 0,1 0,-10 0,9 0,18 0,-9 0,9 0,0 0,-9 0,9 0,-9 0,9 0,-18 0,1 0,8 0,-9 0,-35-35</inkml:trace>
</inkml:ink>
</file>

<file path=ppt/ink/ink4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9:14.439"/>
    </inkml:context>
    <inkml:brush xml:id="br0">
      <inkml:brushProperty name="width" value="0.05292" units="cm"/>
      <inkml:brushProperty name="height" value="0.05292" units="cm"/>
      <inkml:brushProperty name="color" value="#FF0000"/>
    </inkml:brush>
  </inkml:definitions>
  <inkml:trace contextRef="#ctx0" brushRef="#br0">26247 5927,'0'-9</inkml:trace>
</inkml:ink>
</file>

<file path=ppt/ink/ink4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45:11.907"/>
    </inkml:context>
    <inkml:brush xml:id="br0">
      <inkml:brushProperty name="width" value="0.05292" units="cm"/>
      <inkml:brushProperty name="height" value="0.05292" units="cm"/>
      <inkml:brushProperty name="color" value="#FF0000"/>
    </inkml:brush>
  </inkml:definitions>
  <inkml:trace contextRef="#ctx0" brushRef="#br0">7153 9966,'-18'0,"53"0,36 0,-45 0,9 0,1 0,-1 0,-8 0,8 0,0 0,0 0,-8 0,8 0,0 0,1 0,-10 0,9 0,1 0,17 0,-27 0,9 0,18 0,-9 0,9 0,-53-26,53 26,-9 0,-8 0,16 0,-7 0,-10 0,18 0,-27 0,9 0,1 0,-1 0,-9 0,10 0,17-36,-27 36,27 0,-18 0,1 0,-10 0,9 0,1 0,-1 0,-9 0,10 0,-1 0,9 0,9 0,-18 0,0 0,-8 0,26 0,0 0,-27 0,10 0,-1 0,0 0,9 0,-9 0,1-26,-10 26,9 0,1 0,-1-36,-9 36,27 0,0 0,-26 0,8 0,0 0,1 0,-10 0,9 0,36 0,-9 0,-27 0,0 0,-8 0,8 0,0 0,0 0,-8 0,8 0,18 0,-9 0,-8 0,-1 0,0-35,9 35,9 0,0 0,-9 0,9 0,-9 0,-9 0,1 0,17 0,-9 0,9 0,-9-35,-9 35,0 0,27 0,-27 0,18 0,-18 0,-8 0,26 0,-18 0,-8 0,8 0,53 0,-44 0,9 0,-18 0,-8 0,8 0,18 0,-9 0,9 0,-18 0,-8 0,8 0,0 0,1 0,-10 0,27 0,0 0,-27 0,45 0,-36 0,-8 0,8 0,0 0,0 0,10 0,7 0,-16 0,8 0,-9 0,0 0,-35 26,36-26,-10 0,-26 36,53-36,0 0,-27 35,10-35,-1 0,0 0</inkml:trace>
  <inkml:trace contextRef="#ctx0" brushRef="#br0" timeOffset="4548.6677">7435 14967,'0'26,"35"-26,-35 35,53-35,-27 0,27 0,0 0,-26 0,8 0,0 0,1 0,-10 0,9 0,1 0,-1 0,-9 0,10 0,-1-26,9 26,27 0,-36 0,-9 0,10 0,-1 0,0 0,9 0,-9 0,1 0,-1 0,-9 0,10 0,17-35,-27 35,9 0,1 0,17 0,-27 0,27 0,-18 0,-8 0,8 0,0 0,1 0,-10 0,27 0,0 0,-27 0,10 0,-1 0,0 0,-8 0,8 0,18 0,-9 0,-9 0,0 0,1 0,-10 0,27 0,-18 0,1 0,25 0,-25 0,-1 0,-9 0,27 0,0 0,-26 0,43 0,-34 0,-10 0,9 0,18 0,9 0,-27 0,0 0,-8 0,8 0,18 0,-9 0,9 0,0 0,-9 0,9 0,9 0,-9 0,0 0,44-36,-62 36,-9 0,10 0,17 0,-18 0,27 0,-27 0,44 0,-43 0,-1-26,-9 26,10 0,-1 0,18 0,-9-35,-9 35,0 0,-8 0,8 0,0 0,1 0,-10 0,27 0,-53 26,35-26,1 0,8 26,-9-26,0 0,-8 0,8 0,0 0,1 36,-10-36,9 0,-35 35,53-35,-9 0,9 0,-18 0,1 0,-10 0,10 0,16 0,-25 0,26 0,-18 0,0 0,-8 0,8 0,0 0,1 0,-10 0,9 0,1 0,-1 0,-9 0,10 0,-36-26</inkml:trace>
  <inkml:trace contextRef="#ctx0" brushRef="#br0" timeOffset="48133.7806">6747 9631,'0'0,"26"0,1-27,26 27,-18 0,9-26,9 26,-18 0</inkml:trace>
  <inkml:trace contextRef="#ctx0" brushRef="#br0" timeOffset="48352.3836">6950 9507,'0'44,"0"1,0-10,35-35,0 0</inkml:trace>
  <inkml:trace contextRef="#ctx0" brushRef="#br0" timeOffset="48659.4288">6994 9543,'0'-36,"26"63,1-27,-27 35,53-35,-53 27,0 8,-27-35,27 35,-44-35,-9 35,80-35,-27-26</inkml:trace>
  <inkml:trace contextRef="#ctx0" brushRef="#br0" timeOffset="54152.6248">7029 14799,'0'-35,"35"35,1 0,-1 0,-35-27,35 27</inkml:trace>
  <inkml:trace contextRef="#ctx0" brushRef="#br0" timeOffset="54803.2787">7179 14764,'0'-27,"0"45,0 35,0-18,0-61,0-10</inkml:trace>
  <inkml:trace contextRef="#ctx0" brushRef="#br0" timeOffset="55210.497">7144 14720,'0'0,"0"17,26-17,-26 36,0-1,0 0,-26 9</inkml:trace>
  <inkml:trace contextRef="#ctx0" brushRef="#br0" timeOffset="113114.8089">7188 10019,'35'0,"0"0,1-27,-1 27,-9 0,-43 0,-36 0,-27 27,45-27,79 0,0 0,27-27,-27 27,-44-35,35 35,-61 0,-1 0,-8 0,35-44</inkml:trace>
  <inkml:trace contextRef="#ctx0" brushRef="#br0" timeOffset="134752.7636">28945 1702,'0'0,"53"44,0-17,-9 26,9-18,-17 0,-36-8,0 8,0 0,0 0,-45 10,1-10,-9 0,18-35,0 0,35 27,-27-27,27-36,0-17</inkml:trace>
  <inkml:trace contextRef="#ctx0" brushRef="#br0" timeOffset="135306.5233">28972 1755,'0'18,"0"35,0 0,26 8,-26-8,0-9,36-8,-36-1,0 0,0-8</inkml:trace>
  <inkml:trace contextRef="#ctx0" brushRef="#br0" timeOffset="135736.7842">29316 1720,'0'26,"-27"1,27 8,0 18,0-9,0-9,27 1,8-36,9 35,9-35,9 0,-27-44,0 8,-35 10,36-9,-36-1,-27-16,-26 7,-8 10,-10 35,27 0,-9 0,0 62,27-18,26 9,0-9,0 9,53-53,17 0</inkml:trace>
  <inkml:trace contextRef="#ctx0" brushRef="#br0" timeOffset="136206.2801">29669 1676,'-36'0,"36"35,0 18,0-27,0 10,44-1,-8-35,-1 35,-9-35,10 0,-1-26,-35-45,0 45,-26 26,26-36,-36 36,10 53,26 0,0 0,17-9,36 9,9-53,26 35,-26-35,9-26,-10-45,-61 27,0-9,0 1,0-10,-35-9,35 27,-53 9,18 0</inkml:trace>
  <inkml:trace contextRef="#ctx0" brushRef="#br0" timeOffset="136626.1888">30312 1958,'0'0,"-26"0,-9 0,35-53,-36 18,36-18,0 9,0-27,0 18,0 27,27 26,8 17,-8 36,8 18,0-27,0-9,-8-35,8 36,18-36,-53-27,27-43,-27 25,0 10,-18-18,18-8,-53 8,18 26,35 45,0 17</inkml:trace>
  <inkml:trace contextRef="#ctx0" brushRef="#br0" timeOffset="136926.7108">30621 1420,'0'0,"0"26,0 27,0 27,0-1,0-26,0 0,0-27,0 27,62-53,-27 0,18 0,-18-26,-8 26,8 0,-35-35,53 35,-53-45</inkml:trace>
  <inkml:trace contextRef="#ctx0" brushRef="#br0" timeOffset="137242.4833">30947 1455,'0'0,"-52"0,16 71,36-1,0-8,0-9,0 0,62-27,-18-26,9 36,9-36,-9 0,-18 0,-35-44,0-18,0 9,-79 9,17 9,9 35,9 0,-9 0,0 0,27 26,26 0,0 27,52-53,1 0</inkml:trace>
  <inkml:trace contextRef="#ctx0" brushRef="#br0" timeOffset="137593.987">31247 1764,'0'0,"36"0,-36-44,0 9,0-1,0-8,-27-9,27-9,0-8,0 26,27 61,8 54,-9 8,10-26,-1-9,-35-8,53-1</inkml:trace>
  <inkml:trace contextRef="#ctx0" brushRef="#br0" timeOffset="137753.2142">31212 1711,'18'-26,"17"-10,18 10,-9-9,-9 35,0-53,1 53,-36-27</inkml:trace>
  <inkml:trace contextRef="#ctx0" brushRef="#br0" timeOffset="137916.5657">31565 1402,'0'27,"0"8,0 9,0 9,0 0,0-27,35 10,-8-36,8 0</inkml:trace>
  <inkml:trace contextRef="#ctx0" brushRef="#br0" timeOffset="138156.1602">31538 1358,'0'0,"71"35,-18 1,0-1,-27 9,-26 27,35-18,-35-9,-35 9,-18-9,-17-9,26-35,-9 35,17-35,10 0,26-44</inkml:trace>
  <inkml:trace contextRef="#ctx0" brushRef="#br0" timeOffset="139168.6715">28972 3025,'0'0,"0"44,0 18,0 26,0-26,44 8,27-26,-10-8,19-36,-10 0,-8-27,-27-17,-35-9,35-17,-35 8,-26-9,-9 10,-9 8,8 53,1-27,9 45,26 17,35 1,0-36</inkml:trace>
  <inkml:trace contextRef="#ctx0" brushRef="#br0" timeOffset="139596.1325">29598 3087,'0'0,"-26"44,26 9,0-9,0 9,0 0,26-27,-26 9,27-35,-27-26,0 0,0-27,0-9,-36-9,1-8,35-27,-35 9,35 18,0-9,0 43,44 10,-9 35,-8 0,8 0,0 71,-35 17,0-9,0 10,0-28,-44 10,18-27,-10-44,1 0,35-27,0 1,0-9</inkml:trace>
  <inkml:trace contextRef="#ctx0" brushRef="#br0" timeOffset="139912.4448">29827 2893,'0'44,"0"-18,0 27,0 0,0 9,0 8,0-25,0-10,0 0,36 0,-10-35,9 0,1 0,-1-26,-9 26,-26-53,36 53,-36-35,35 8</inkml:trace>
  <inkml:trace contextRef="#ctx0" brushRef="#br0" timeOffset="140249.6729">30154 2910,'0'0,"-53"0,53 45,-53 16,53 19,0 8,0-26,26-10,10-16,8-36,9 26,0-26,-9 0,-9-17,0-19,-35 1,0-9,0-9,-44-18,-18 10,-8-10,8 9,9 27,18 35,8 27,-8 34,35 63,0 17,0-9,0-26,71-27,-1-26</inkml:trace>
  <inkml:trace contextRef="#ctx0" brushRef="#br0" timeOffset="140668.6483">30683 3219,'0'0,"0"-44,0 9,-35-1,-1 10,36-9,-53-18,53 9,0-27,0 9,0 9,44 18,9 35,-26 62,8 0,0 8,1-26,-36 9,26-17,-26-1,-17-35</inkml:trace>
  <inkml:trace contextRef="#ctx0" brushRef="#br0" timeOffset="140842.3627">30577 3087,'0'-27,"44"27,-44-35,53 35,-9-53,9 53,-9-44,-9 44,1-35,-1 0</inkml:trace>
  <inkml:trace contextRef="#ctx0" brushRef="#br0" timeOffset="141010.7573">30947 2822,'0'27,"0"8,0 0,0 1,53-36,-17 26,-1-26</inkml:trace>
  <inkml:trace contextRef="#ctx0" brushRef="#br0" timeOffset="141232.6793">30947 2663,'18'36,"35"17,9 0,26-9,-26 9,-9 0,-53-27,0 9,0 1,-45-1,-16-9,-10-26,27 36,9-36,35-27</inkml:trace>
  <inkml:trace contextRef="#ctx0" brushRef="#br0" timeOffset="144277.9342">28381 2108,'0'-27,"44"27,0-35,27 35,-27 0,9-26,-18 26,-79 0,-18 35,-8-35,17 53,26-53,-8 35,88-35,-18-26,0 26,18-36</inkml:trace>
  <inkml:trace contextRef="#ctx0" brushRef="#br0" timeOffset="145315.0823">28513 3369,'0'0,"-35"0,0 0,61 0,27 0,-9 0,-9 0,1 0,-63 0,-8 0,-9 0,-9 0,9 26,97-26,17-26,-43 26,-98 0</inkml:trace>
  <inkml:trace contextRef="#ctx0" brushRef="#br0" timeOffset="212100.3668">15804 14667,'0'0,"-26"0,-9 35,-18-35,53 35,-35-35,96 0,-8-44,-9 44,9-35,-18 35,-8 0,-45 0,-35 0,-17 44,8-9,-8-35,25 44,10-44,62 0,17-35,26 0,-17 0,-9 35,-8-27,-1 27,-62 0,-26 18,-8 17,-27 0,43-35,10 36,0-36,79 0,18-45,26 10,-26 35,-27-35,0 35</inkml:trace>
  <inkml:trace contextRef="#ctx0" brushRef="#br0" timeOffset="327728.5978">6941 5265,'-18'0,"-17"18,-18 17,9 0,9-35,-18 45,9-10,-9 0,-9 0,-9-8,10 8,-10 0,-8 1,-9-10,26 27,-9 0,-8-9,8-9,27 18,-26-9,8 9,-9 0,10-9,-10 9,9-9,-26 9,9 0,-18-9,0 9,-27 9,27 26,0-9,18-8,8-9,18-9,9-18,9-35,0 44,-9-9,-9 18,18-53,8 44,-8-8,0-36,35 35,-36-35,63 0,8 0</inkml:trace>
  <inkml:trace contextRef="#ctx0" brushRef="#br0" timeOffset="329182.0686">4295 7117,'-35'0,"61"0,1 0,8-17,18 17,-9 0,9-36,0 36,-9-35,9 35,-9 0,-9-35,0 35,1 0,-10 0,10-27,16 27,-7 0,7 0,1 0,-9 0,9 0,0 0,-9 0,27 0,-27 0,9-35,0 35,-9 0,-9 0,1-35,-10 35,9 0,18-35,-18 35,-8 0,26 0,-18 0,-8 0,8 0,0 0,0 0,-8 0,26 0,0 0,-9 0,-9 0,18 0,-9 0,27 0,-36 0,9 0,-9-27,1 27,-10 0,27 0,-18 0,9 0,-8 18,34-18,-43 0,8 0,0 0,0 0,-8 0,8 0,0-18,1 18,-10 0,27 0,-18 0,1 0,-10 0,27 0,-18 0,-8 0,26 0,-53-35,35 35,0 0,-8 0,8 0,0 0,1 0,-36-35,0-1</inkml:trace>
  <inkml:trace contextRef="#ctx0" brushRef="#br0" timeOffset="331260.5786">4119 7197,'35'0,"-9"-36,10 36,-1 0,-35 27,35-27,-35 35,44-35,27 27,-45-27,27 0,-17 0,-1 35,-9-35,10 35,-1-35,-35 35,62-35,-27 27,0-27,0 35,-8-35,8 0,0 35,1-35,-10 36,9-36,-35 26,53-26,-26 0,-27 35,70-35,-34 0,-10 36,9-36,1 0,-1 35,-9-35,10 26,-1-26,0 0,-8 36,8-36,0 0,1 0,-10 35,9-35,1 0,-1 35,-9-35,10 0,-1 44,0-44,-8 36,8-36,0 0,0 35,-8-35,26 35,-18-35,-35 27,35-27,-8 0,-27 35,35-35,18 35,-9-35,-44 36,35-36,18 26,-26-26,8 0,-35 35,35-35,1 0,-36 36,26-36,9 0,1 35,-1-35,-9 26,10-26,-1 0,0 36,-8-36,26 0,-1 35,-7-35,-10 0,0 35,0-35,-8 0,8 0,0 0,1 0,-36 27,26-27,9 0,-35-18,-26 18,26-35,-27 35</inkml:trace>
  <inkml:trace contextRef="#ctx0" brushRef="#br0" timeOffset="332524.0886">873 7029,'-18'-35,"-17"35,35-27,-35 27,-18 0,27 0,-10 71,1-18,0 26,35-44,44 1,26-10,10-26,-1 35,71 1,-115-1,-35-8,0 25,0 1,-44-9,0-8,-9-36,-26 0,44 0,-1-62,1-17,9 43,26 10,0-9</inkml:trace>
  <inkml:trace contextRef="#ctx0" brushRef="#br0" timeOffset="332730.2711">1023 7082,'0'35,"0"1,0-1,35 0,18 9,-26-9</inkml:trace>
  <inkml:trace contextRef="#ctx0" brushRef="#br0" timeOffset="333211.9043">1438 7400,'0'0,"0"-18,-45-53,45 18,-61 9,25-9,1-8,9 8,26 0,-36 53,63 0,-1 62,27-62,0 35,9-35,-9 0,-9-62,-9 18,-35-27,0 10,0 8,0 0,-26 26,26 45,0 53,0 8,44-8,-9-10,9-8,9-18,-18-35,1 27,-10-27,-26-53</inkml:trace>
  <inkml:trace contextRef="#ctx0" brushRef="#br0" timeOffset="333436.1739">1834 6862,'0'26,"0"27,0 9,0 8,0-8,36-9,-36 0,61-27,-25-26,-1 35,0-35,-8 0,-27-26,35 0,-35-10</inkml:trace>
  <inkml:trace contextRef="#ctx0" brushRef="#br0" timeOffset="333593.6312">1826 7108,'0'27,"26"8,9-35,9 0,27-44,-36 18,-8-27,-27 0</inkml:trace>
  <inkml:trace contextRef="#ctx0" brushRef="#br0" timeOffset="333720.7733">1729 6870,'26'0,"18"0,9-35</inkml:trace>
  <inkml:trace contextRef="#ctx0" brushRef="#br0" timeOffset="333916.7897">2134 6720,'0'0,"36"71,-36-18,26 9,-26 8,53-26,-53 9,53-18,-53-8,26-27</inkml:trace>
  <inkml:trace contextRef="#ctx0" brushRef="#br0" timeOffset="334096.1198">1923 6853,'44'0,"9"-36,-9 36,9-52,0 16,-9 36,-9-26,0 26</inkml:trace>
  <inkml:trace contextRef="#ctx0" brushRef="#br0" timeOffset="334538.9739">2346 6853,'0'35,"0"-70,53 123,-18-44,-8-9,8 1,0-1,0-35,-8 26,-45-43,-35 17,0-71,9 36,-9 8,18-26,9 1,26 7,-36-7,36 7,0 10,53 0,-17 35,-1 0,0 0,-8 0,-27 26,35 18,-35 9,0 0,-27-9,27-8,-44-36,44 53,-35-53,62 0,17 0,26 0,-26 0,9 0,0 0,-9 0,-44-27</inkml:trace>
  <inkml:trace contextRef="#ctx0" brushRef="#br0" timeOffset="334719.1751">2725 6720,'0'18,"0"17,0 18,0-9,35-8,-35-1,36-35,-36 35,62-35,-27 0</inkml:trace>
  <inkml:trace contextRef="#ctx0" brushRef="#br0" timeOffset="335040.6656">3043 6588,'0'-35,"0"0,0-1,0 10,-27 26,-8 0,9 17,26 36,-53 9,53 9,0-10,44-8,0 0,26-26,10-27,-10 53,-8-53,-27 0,18 0,-53-53,44 0</inkml:trace>
  <inkml:trace contextRef="#ctx0" brushRef="#br0" timeOffset="335318.1199">3369 6456,'0'0,"-35"70,35-8,0 9,26-18,36-9,8-9,-8-35,18 0,-10 0,-8-62,-27 18,-35-26,0 8,-35-9,-53 27,8 9,-17 35,-9 0,27 0,9 44,43 0,27 9,0 9,0-9,18-18</inkml:trace>
  <inkml:trace contextRef="#ctx0" brushRef="#br0" timeOffset="335610.6619">2672 6332,'0'0,"-35"0,35-26,0-9</inkml:trace>
  <inkml:trace contextRef="#ctx0" brushRef="#br0" timeOffset="336030.4947">2002 6288,'0'27,"-26"-1,26 9,-53 1,26 8,27-9</inkml:trace>
  <inkml:trace contextRef="#ctx0" brushRef="#br0" timeOffset="336570.0292">529 6914</inkml:trace>
  <inkml:trace contextRef="#ctx0" brushRef="#br0" timeOffset="351253.1934">6773 9631,'0'26,"-17"-26,17 36,-36-10,1 27,-18 0,53-27,-44 10,9-1,0 0,8-8,-8 26,0-18,-1 0,10-8,-27 8,0 18,27-9,-10-9,-17 18,9-27,-9 27,18 0,0-26,8 26,-26 0,0 8,9 10,9-27,0 9,8 0,-8-9,0 9,0-9,8 9,-26 0,0-9,27 9,-9-18,-1-8,36 8,-53 0,53 18,-44-9,44 9,-53-9,53 9,-44 0,9-27,35 10,-53-1,53 0,-35-35,35 44,-27-44,27 36,-35-36,35 53,-53-27,53 9,-62 1,27-1,0-9,35 10,-44-36,44 52,-36-52,36 36,-35-36,35 26,-35-26,35 35,-27-35,27 36,-35-36,35 35,27-35,17 0,26-26,-26 26,9-36,0 36,-26 0,26 0,-1-35,-7 35,7 0,-16 0,-10 0,9 0,1-26,-1 26,9 0,-9 0,1 0,-1 0,9 0,9 0,-9 0,27 0,-36-36,-9 36,10 0,-1 0,18 0,-53-35,26 35,27 0,-18 0,10 0,-10 0,0 0,9 0,-8-35,-1-9</inkml:trace>
  <inkml:trace contextRef="#ctx0" brushRef="#br0" timeOffset="353356.1346">4586 12338,'0'0,"0"27,-35-27,0 0,35 35,0 18,44-18,-9-35,0 44,9-8,-8-36,-1 53,-9-53,27 44,0-44,-9 53,9-53,-18 44,-8-9,8 0,0 18,1-26,-10 26,9-18,18-9,-9 10,9-1,0 0,-9-35,9 62,-17-62,-10 53,9-53,-35 44,53-44,-53 53,36-18,-36 0,26-8,-26 8,53 0,-53 1,35-10,-8 27,-27-18,35-8,-35 8,53-35,-53 53,35-53,-35 44,44-44,-44 35,35-35,-35 36,36-1,-36-9,26-26,-26 53,53-53,-53 36,35-36,-35 35,36-35,-36 26,26-26,-26 36,35-36,1 35,-1-35,-35 35,26-35,10 27,-1-27,0 0,-35 35,27-35,-27 35,35-35,0 35,-35-8,36-27,-36 35,26 0,-26 1,35-36,-35 26,36-26,-36 35,35-35,-35 36,26-36,10 35,-36-9,35-26,-35 36,35-36,-8 0,-27 35,35-35,0 35,0-8,-8-27,-27 35,0-61,-18 26</inkml:trace>
  <inkml:trace contextRef="#ctx0" brushRef="#br0" timeOffset="359750.1565">750 12894,'0'35,"0"1,0-1,26-35,-26 26,27-26,-27-53,-18-17,18-10,-53-17,53 0,-35 9,35 27,0-10,26 36,9 35,10 97,7 17,1 1,-26 0,8-36,0-26,-35-18,36-35,-98-26,18-27</inkml:trace>
  <inkml:trace contextRef="#ctx0" brushRef="#br0" timeOffset="359926.1983">661 13009,'0'0,"62"-71,-9 27,-9-9,9 18,-18 0,-8 35</inkml:trace>
  <inkml:trace contextRef="#ctx0" brushRef="#br0" timeOffset="360320.3876">1182 12480,'0'0,"0"-53,-35 53,35-36,0 98,0-18,0 9,0-18,52 1,19-36,-9 0,26 0,-44 0,-9 0,-35 26,0 9,0 18,-26-9,-18 27,-9-36,-9-35,9 0,0 0,27 0,26-44,-35 9,35 0,0 8,0-8,44 35,-18-53</inkml:trace>
  <inkml:trace contextRef="#ctx0" brushRef="#br0" timeOffset="360688.1415">1543 12233,'0'0,"-70"0,26 0,8 0,36 52,-35-16,35 8,0-9,62 0,0-35,26 0,9 0,-18 0,-26 0,-18 36,-8 25,-27-8,0-17,-35 8,-18 9,17-53,10 35,-9-35,-1 0,1 0,9 0,79-44,17-9,-26 9</inkml:trace>
  <inkml:trace contextRef="#ctx0" brushRef="#br0" timeOffset="360898.1766">1887 12277,'0'44,"62"-9,-27-9,-8 10,8-1,0-35,9 44,-8-44</inkml:trace>
  <inkml:trace contextRef="#ctx0" brushRef="#br0" timeOffset="361371.1774">2293 12471,'0'-44,"0"8,-35 10,-1-9,1-18,0 9,35 8,-27 1,63 61,-1-26,0 0,-8 0,-27-26,53-9,-53 8,0-8,0 0,0 123,0 0,53-26,-9-9,9-18,0-35,-27 0,-26-44,0-9,-35 9,-18-9,0 0,26 27</inkml:trace>
  <inkml:trace contextRef="#ctx0" brushRef="#br0" timeOffset="361729.9724">2646 11977,'-27'26,"27"10,0 16,0-7,36 7,-1-7,18-10,-9 0,9-35,0 0,-27 0,10 0,-36-44,35 18</inkml:trace>
  <inkml:trace contextRef="#ctx0" brushRef="#br0" timeOffset="361904.1768">2628 12224,'0'0,"62"-27,-9 27,-9-70,-9 43,1-8,-36 0,0-1</inkml:trace>
  <inkml:trace contextRef="#ctx0" brushRef="#br0" timeOffset="362043.1817">2655 11880,'35'-80,"18"45,-18 0</inkml:trace>
  <inkml:trace contextRef="#ctx0" brushRef="#br0" timeOffset="362204.8061">2955 11774,'0'0,"0"53,52-9,-52-9,45 1,-45-10,52 9,-52 1,53-36,-53 35</inkml:trace>
  <inkml:trace contextRef="#ctx0" brushRef="#br0" timeOffset="362758.6546">2849 11845,'0'0,"0"-27,44-8,0 0,9-1,0 10,-27-10,9 36,1-52,-1 52,9 61,-44 1,0 9,53-10,-18-8,-8 0,8-26,0 8,1 0,-36-79,0 9,-27 8,-8-8,0-18,8 9,27-9,-35 0,35 9,0-9,0 18,35 8,18 27,-18 0,-35 36,0 34,0 10,0-10,36-8,-36-9,26-18,9-8,1-27,8 35,-9-35,0 0,-35-27,36 27,-36-61,0 8</inkml:trace>
  <inkml:trace contextRef="#ctx0" brushRef="#br0" timeOffset="362938.3166">3590 11553,'0'36,"0"17,44 0,-9-9,0-9,-8 0,-27-8,53-27,-1 0</inkml:trace>
  <inkml:trace contextRef="#ctx0" brushRef="#br0" timeOffset="363179.7542">3907 11333,'0'0,"-53"0,27 0,26 44,0 18,0 8,0 10,17-10,19-8,16-27,-7-35,25 36,-17-36,-9-44,-9 8,-35-8,53-9,-53 9</inkml:trace>
  <inkml:trace contextRef="#ctx0" brushRef="#br0" timeOffset="363508.1102">4374 11589,'0'0,"0"-18,0-17,0-18,0 9,0-27,-17 10,17-10,0 9,0 27,0 0,17 35,19 26,-1 9,0-8,-8 8,8-35,0 53,1-26,-63-27</inkml:trace>
  <inkml:trace contextRef="#ctx0" brushRef="#br0" timeOffset="363651.017">4322 11456,'0'-35,"52"0,-16 0,-1-1,18 10,-9-27,9 18,-18-9</inkml:trace>
  <inkml:trace contextRef="#ctx0" brushRef="#br0" timeOffset="363929.7547">4815 10821,'0'0,"-35"-35,9 35,-10 0,1 0,0 27,35 26,0-18,26-9,45 10,-9-1,-9 0,-18-8,-35 8,0 18,0-9,-44-9,-9 0,-9-35,9 0,18 0,8 0,-8-61,0 34,-9-8</inkml:trace>
  <inkml:trace contextRef="#ctx0" brushRef="#br0" timeOffset="364190.9432">3343 11060</inkml:trace>
  <inkml:trace contextRef="#ctx0" brushRef="#br0" timeOffset="364521.2799">2496 11289,'0'35,"-27"18,27 0,0-9,0-9,0 1,-35-10,35 9,-62-35</inkml:trace>
  <inkml:trace contextRef="#ctx0" brushRef="#br0" timeOffset="364821.6056">1702 11968,'-26'0,"-27"0</inkml:trace>
  <inkml:trace contextRef="#ctx0" brushRef="#br0" timeOffset="374124.5758">7232 10116,'-35'0,"35"18,-36-18,63 0,26 0,-27 0,9 0,18-18,-26 18,8 0,0 0,1 0,-36 18,26-18,9 0,18 0,-17 0,-10 0,27 0,-53-18,35 18,-8 0,26 0,-18 0,9-35,-9 35,1 0,-1-36,-9 36,10 0,-36-35,35 35,0 0,-8 0,26 0,-18 0,0 0,-8 0,8 0,-35-26,53 26,-9 0,-9 0,-35-36,35 36,-35-35,36 35,-36-35,26 35,-26-27,0-8,0 0,0-1,0-8,-18 44,18-35,-35 35,35-35,-35 0,35-10,-35 45,35-52,0 7,-27 45,27-35,-35 0,0-18,35 27,-36 26,36-53,0 17,-26 36,26-26,0-9,-35 35,-1 0,-25 0,25 0,-17 26,9-26,-9 27,1-27,-10 35,9-35,9 35,8-35,-16 0,52 35,-45-35,10 0,0 0,0 44,8-44,-26 0,18 36,0-36,8 0,-8 0,0 0,-1 0,10 0,-27 0,0 0,27 0,-10 0,36 53,0-27,0 27,0 0,27-9,-27 9,0-9,0 9,26-18,-26 0,0-8,0 26,0-18,0-8,0 8,0 0,36 0,-36-8,0 8,0 0,0 1,0-10,35-26,-35 35,79-35,-8 0,26 0,17-35,36-18,36 0,8-8,26-28,27-8,35-17</inkml:trace>
  <inkml:trace contextRef="#ctx0" brushRef="#br0" timeOffset="385328.3991">21431 9596,'0'-27,"-26"27,61-35,18 35,-9 0,-9 0,1 0,-1 0,9 0,9 0,0 0,-27 0,10 0,17 0,-27 0,9 0,18 0,-18 0,-8 0,8 0,0 0,10 0,7 0,1 0,-9 0,9 0,0 0,-26 0,26 0,0 0,-53-35,26 35,9 0,18 0,-9 0,9 0,0 0,-26 0,8 0,0 0,9 0,-8 0,-1 0,-35-36,35 36,-8 0,8 0,0 0</inkml:trace>
  <inkml:trace contextRef="#ctx0" brushRef="#br0" timeOffset="387340.3477">25903 9719,'17'0,"54"0,8-35,18 35,-9-36,-8 36,8-35,-9 35,-17-26,9 26,-18 0,-9-36,9 36,-9 0,9 0,0 0,-9 0,9 0,0 0,-9 0,9 0,8 0,-8 0,0 0,-26 0,8 0,0 0,0 0,-8 0,26-35,0 35,-27 0,9 0</inkml:trace>
  <inkml:trace contextRef="#ctx0" brushRef="#br0" timeOffset="396609.8032">19253 14773,'53'0,"0"0,0-27,-9 27,-9 0,0 0,-8 0,8 0,0 0,27 0,-9 0,-18 0,0 0,-8 0,26 0,9 0,-27 0,0 0,18 0,-26 0,8 0,0 0,9 0,-9 0,1 0,17 0,-53-35,26 35,27 0,-18 0,-8 0,8 0,18 0,-18 0,-8 0,8 0,0 0,9 0,9 0,0-35,-9 35,9 0,0 0,-9 0,9 0,-9 0,9 0,-18 0,1 0,-10 0,27 0,-53-36,53 36,-27 0,10 0,-1 0,0 0,-8 0,26 0,-18 0,9 0</inkml:trace>
  <inkml:trace contextRef="#ctx0" brushRef="#br0" timeOffset="427916.6263">7214 16325,'27'0,"-27"-27,26 27</inkml:trace>
  <inkml:trace contextRef="#ctx0" brushRef="#br0" timeOffset="428620.2846">7311 16263,'0'0,"-35"0,61 0,27 0,-8-35,7 35,-16 0,-36-27,44 27,9 0,-18 0,-9 0,45 0,-18-35,9 35,-9-35,-27 35,9 0,-35-36,36 36,-1 0</inkml:trace>
  <inkml:trace contextRef="#ctx0" brushRef="#br0" timeOffset="428948.0406">7990 16034,'0'26,"0"1,0 8,0 18,-35-53,35-27</inkml:trace>
  <inkml:trace contextRef="#ctx0" brushRef="#br0" timeOffset="429250.2616">7920 16034,'26'0,"10"35,-36 0,35-35,-35 36,0-1,-44-35,9 26</inkml:trace>
</inkml:ink>
</file>

<file path=ppt/ink/ink4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54:16.0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17842 4225,'35'0,"0"0,1 0,16-27,-7 27,-10 0,0 0,-8 0,8 0,0 0,0 0,27 0,-27 0,1 0,-36-35,44 35,-9 0,0 0,9 0,-8 0,-1 0,0 0,-8 0,26 0,0 0,-9 0,-9 0,0 0,1 0,-10 0,9 0,1 0,-36 26,61-26</inkml:trace>
  <inkml:trace contextRef="#ctx0" brushRef="#br0" timeOffset="1432.662">18009 5248,'36'0,"-1"0,0 0,-8 0,8 0,0 0,0 0,-8 0,8 0,0 0,18 0,-9 0,9 0,-9 0,9 0,-17 0,-1 0,-9 0,10 0,-1 0,0 0,-8 0,8 0,18 0,-27 0,-26-27,36 27,-1 0,0 0,-61 0,-27 0,9 0</inkml:trace>
  <inkml:trace contextRef="#ctx0" brushRef="#br0" timeOffset="3010.8685">15716 6324,'44'0,"9"0,0 0,-26 0,8 0,0 0,0 0,10 35,7-35,1 0,-9 0,-8 0,-1 0,-8 0,25 0,-16 0,-1 0,9 0,9 0,-9 0,-9 0,1 0,-1 0,-9 26,27-26,-17 0,-1 0,27 0,-27 0,0 0,-8 0,-27 36</inkml:trace>
  <inkml:trace contextRef="#ctx0" brushRef="#br0" timeOffset="12303.2608">25991 3263,'0'35,"0"-61,0-9,0-1,0 10,0-9,0-18,0 26,0-26,0 18,26 0,-26 8,0-8,36 35,-36-35,26 35,-26-35,35 35,-35-27,36 27,-36-35,35 35,-9-35,27 35,-53-36,53 36,-26 0,8 0,0 0,1 0,-10 0,27 0,0 0,-27 0,10 27,-1-27,-35 35,35-35,-35 35,27-35,-27 27,35-27,-35 35,35 0,-35 1,35 8,-35-9,0 0,0 1,0-10,0 9,0 1,0-1,0-9,0 10,0-1,0 9,0 9,0-18,0 0,0-8,0 8,0 0,-26-35,26 36,0 8,0 9,0-9,0 9,0-18,-35-35,35 44,0 9,0 0,0-27,0 10,0-1,0 0,0-8,0 8,0 0,0 1,0-10,0 9,0 18,0-18,26-35,9 27,-8-27,-27 35,35-35,0 0,-35 35,36-35,-10 0,9 0,1 0,-1 0,-9 0,10 0,-1 0,-35-26,35 26,-35-35,27 35,8-27,-35-8,35 35,-35-35,36-1,-36 10,26 26,-26-35,35 35,-35-36,0 1,0 9,0-10,36 36,-36-35,0 0,0 8,0-8,0 0,0 0,0 8,0-8,0 0,0-1,0-8,0 9,0 0,0-1,35 36</inkml:trace>
  <inkml:trace contextRef="#ctx0" brushRef="#br1" timeOffset="28576.8607">25832 2584,'27'0,"-27"-26,-18 26,-17 0,-18 0,26 0,-26 17,18-17,62 0,26-17,-9 17,-9 0,-62 0,-8 0,9 0,-10 0,-17 0,9 0,44 17,18-17,35 0</inkml:trace>
  <inkml:trace contextRef="#ctx0" brushRef="#br1" timeOffset="30295.1514">25726 2558,'0'17,"0"19,0 16,0-16,0-10,0 9,0 1,0-1,0 9,0-9,0 18,0-26,18-27,-18 35,0 0,0 9,0-8,35-36,-35 53,0-18,0-9,0 10,0-1,0 0,0-8,36 8,-36 0,0 0,0-8,35 8,-35 1,0-1,0-9,26-26,-26 36,0-1,0 0,0-8,0 8,0 0,0 0,0-8,0 8,0 0,0 1,0-10,0 9,0 1,0-1,0-9,-17-26,17 36,0-1,0 0,0-8,0 8,0 0,0 1</inkml:trace>
  <inkml:trace contextRef="#ctx0" brushRef="#br1" timeOffset="30814.0281">25788 4445,'27'-18,"8"18,-9 0,10-35,-1 35,0 0,-8-35,-80 35,17 44,1-44,9 0,26 26,-53-26,17 0,-8 0</inkml:trace>
  <inkml:trace contextRef="#ctx0" brushRef="#br1" timeOffset="32177.0442">23504 3872,'0'-44,"0"8,0-8,0-9,-27 0,27 9,0-26,0 8,0 9,0 18,18 97,17-1,1 10,-1-18,-35-27,44 10,-44-1,0 9</inkml:trace>
  <inkml:trace contextRef="#ctx0" brushRef="#br1" timeOffset="32349.1111">23548 3713,'0'0,"35"-53,-35 27,27-10,8 36</inkml:trace>
  <inkml:trace contextRef="#ctx0" brushRef="#br1" timeOffset="32837.6042">23768 3704,'0'0,"0"-44,0 18,-26-10,26 1,0 0,-35-9,35-9,0 17,0 63,35-27,-35 53,53-53,-18 0,-35-27,0-8,0 0,0-9,0 8,35 36,-35 62,45-18,-10 9,0-18,-8-8,8-27,-35 35,35-35,-35 36</inkml:trace>
  <inkml:trace contextRef="#ctx0" brushRef="#br1" timeOffset="33271.2123">24095 3369,'0'0,"0"88,0-26,0 9,0-27,35 9,-35-18,44-35,-44-44,0 0,-35-27,0 9,-1-26,1 9,35 8,-26 9,26 10,0 16,0 10,17-9,54 35,-27 0,-9 0,0 52,-35 19,36-9,-36 8,-27-8,-8-9,-9 0,9-27,-1-26,1 0,35-17,0-19,0 1,26 0</inkml:trace>
  <inkml:trace contextRef="#ctx0" brushRef="#br1" timeOffset="33587.1948">24315 3131,'0'0,"0"44,0-9,0 9,0 9,0 0,27-9,-27-8,53-1,-9-9,-9-26,18-35,-53 0,44-1,-44 10,0-27,0 18</inkml:trace>
  <inkml:trace contextRef="#ctx0" brushRef="#br1" timeOffset="33789.0735">24606 3104,'0'0,"0"18,0 35,36 9,-36-9,26-18,-26 0,53-35,-18 27,9-45</inkml:trace>
  <inkml:trace contextRef="#ctx0" brushRef="#br1" timeOffset="33985.7144">24871 2937,'0'53,"0"17,0-8,35 9,-35-27,27 9,-27-18,35-35,-35-44</inkml:trace>
  <inkml:trace contextRef="#ctx0" brushRef="#br1" timeOffset="34157.2178">24739 3052,'35'-53,"-9"53,10-44,-1 44,0-53,9 53,-9 0</inkml:trace>
  <inkml:trace contextRef="#ctx0" brushRef="#br1" timeOffset="34464.3392">25082 2946,'-17'26,"17"9,0 1,0-1,0-9,35 10,18-36,-18 0,-35-27,0 1,0-9,0-1,0 1,0 9,0-27,-26 17,52 63</inkml:trace>
  <inkml:trace contextRef="#ctx0" brushRef="#br1" timeOffset="34659.4832">25215 2910,'0'0,"0"36,35-10,-35 9,35 18,1-53</inkml:trace>
  <inkml:trace contextRef="#ctx0" brushRef="#br1" timeOffset="34899.2689">25259 2822,'44'0,"-18"0,-26 36,53-1,-53 0,0 0,0 9,0-8,-26-1,-18 9,9-44</inkml:trace>
  <inkml:trace contextRef="#ctx0" brushRef="#br1" timeOffset="35148.1895">25444 2734,'0'0,"-35"44,0 9,35-9,0-9,0 1,0-10,61 27,-34-53,8 0,0 0,1 0,-36-26,26 26,-26-44</inkml:trace>
  <inkml:trace contextRef="#ctx0" brushRef="#br1" timeOffset="35319.1153">25462 2972,'35'0,"0"-35,1 0,-10 35,-26-53</inkml:trace>
  <inkml:trace contextRef="#ctx0" brushRef="#br1" timeOffset="35482.7904">25435 2734,'0'-26,"44"26,-44-36,36 36,-36-35</inkml:trace>
  <inkml:trace contextRef="#ctx0" brushRef="#br1" timeOffset="35881.0058">24492 2972,'-27'0</inkml:trace>
  <inkml:trace contextRef="#ctx0" brushRef="#br1" timeOffset="38920.3184">25991 3466,'0'26,"0"19,0 8,0-18,0-62,0-8,0 0,-18 35,18-44,0 97,0 0,0-18,0-9,0 10,18-36,-18-45,-18 45</inkml:trace>
  <inkml:trace contextRef="#ctx0" brushRef="#br1" timeOffset="40388.8521">26026 3545,'53'0,"-18"0,9 0,9 0,-17 0,-10-35,27 35,-18 0,-8 0,26 0,-18 0,0-26,9 26,-8 0,-1 0,-9 0,10 0,-1 0,0 0,-8 0,8 0,0 0,0 0,-8 0,26 0,-18 0,0 0,-8 0,8 0,-35-36,35 36,1 0,-10 0,9 0,1 0,-1 0,-9 0,10 0</inkml:trace>
  <inkml:trace contextRef="#ctx0" brushRef="#br1" timeOffset="41236.2265">27437 3351,'0'36,"0"-1,0 0,0 9,0-8,0-72,0-34,0 34,0 10,0 44,0 35,0-1,0-25,0 8,27 1,-27-81,0 10,-18-62,18 53,0 9,0 88,0 0,0-18,0 9,18-44</inkml:trace>
  <inkml:trace contextRef="#ctx0" brushRef="#br1" timeOffset="42195.1415">27622 3422,'27'0,"8"0,-8 0,8 0,0 0,1 0,8 0,-44-27</inkml:trace>
  <inkml:trace contextRef="#ctx0" brushRef="#br1" timeOffset="42391.0755">27808 3369,'0'18,"26"17,1-35</inkml:trace>
  <inkml:trace contextRef="#ctx0" brushRef="#br1" timeOffset="42572.3908">27808 3316,'0'44,"35"-44,-35 27,53-27,-53 35,-27 18,-17-53,-9 26</inkml:trace>
  <inkml:trace contextRef="#ctx0" brushRef="#br1" timeOffset="43530.6274">27993 3369,'35'0,"-35"18,35 17,-35 0,36 9,-36-8,26-1,-26 0,0-61,0-10,0 1,-17-9,17-27,0-8,-36 0,36-27,0-26,0 105,0-8,27 35,17 0,-9 0,18 0,-9 0,-9 53</inkml:trace>
  <inkml:trace contextRef="#ctx0" brushRef="#br1" timeOffset="43686.7265">28090 3422,'0'0,"18"0,17-27,18 1,-9-9,-9-1,0 36,1-35</inkml:trace>
  <inkml:trace contextRef="#ctx0" brushRef="#br1" timeOffset="44135.2728">28407 3290,'0'0,"0"79,0-26,36 0,-36-27,53-26,-53 53,26-53,-26-26,0-1,0-26,-18 0,18 9,-35-9,35 1,0 7,0-7,0 16,27 36,-1-44,9 44,18 0,-53 27,27-1,-27 45,0-10,-53 10,18-9,35-9,-36-18,36-9,44-26,27 0,-45 0,10-35,17 0</inkml:trace>
  <inkml:trace contextRef="#ctx0" brushRef="#br1" timeOffset="44353.7924">28813 3201,'0'0,"-35"0,35 27,0-1,0 10,0-1,0 0,26-35,10 44,-1-44,-9 0,10 0,-1 0</inkml:trace>
  <inkml:trace contextRef="#ctx0" brushRef="#br1" timeOffset="44511.2932">28795 3334,'45'0,"7"0,-7-36,-10 36,0-52</inkml:trace>
  <inkml:trace contextRef="#ctx0" brushRef="#br1" timeOffset="44653.5529">28716 3113,'71'-26,"-18"-9,8 35</inkml:trace>
  <inkml:trace contextRef="#ctx0" brushRef="#br1" timeOffset="45006.1205">29166 3060,'0'0,"-53"62,53-9,0 0,0-9,0 9,26-9,19-9,25-35,-26 36,9-36,-18 0,1-45,-36 19,26-27,-26 0,-35 9,-18-26,0 8,9 62,-9-35,9 35,9 26,-1 0,36 27,0-17,0-1,62-9,0-26,-9 36</inkml:trace>
  <inkml:trace contextRef="#ctx0" brushRef="#br1" timeOffset="45215.1055">29298 3369,'0'0,"0"71,-35-36,35 9,53-44,-18 35,0-35,1 0,-36-26</inkml:trace>
  <inkml:trace contextRef="#ctx0" brushRef="#br1" timeOffset="45560.9318">29563 3166,'0'62,"0"-18,0-9,0 1,35-10,0-26,1 35,-10-35,9 0,-35-26,71-1,-71-8,0 0,0 0,0-10,0-7,0 7,-27 10,27 62,0-1,0 9</inkml:trace>
  <inkml:trace contextRef="#ctx0" brushRef="#br1" timeOffset="45801.589">29968 3069,'0'0,"-26"27,26-1,0 9,0 1,0-1,0-9,35 10,1-36,-1 35,9-35,-9 0,0 0,-35-44,36 9</inkml:trace>
  <inkml:trace contextRef="#ctx0" brushRef="#br1" timeOffset="45957.6349">29907 3193,'26'0,"18"0,9 0,9 0,-9 0,-18-44</inkml:trace>
  <inkml:trace contextRef="#ctx0" brushRef="#br1" timeOffset="46101.362">29968 2981,'45'0,"25"0,-8-26</inkml:trace>
  <inkml:trace contextRef="#ctx0" brushRef="#br1" timeOffset="46522.1953">30542 3193,'0'0,"0"44,0-9,-27-70,27-1,0-16,0 7,0-7,0-1,0 26,27 98,-27-10,35-8,0-17,-8-36,8 44,0-44,1 0,-10-18,-26-17,0-36,0 45,0-9,-18-1</inkml:trace>
  <inkml:trace contextRef="#ctx0" brushRef="#br1" timeOffset="46775.2225">31036 2981,'0'-26,"-36"26,-17 0,1 17,52 36,-27 0,27-27,0 10,18-1,17 0,18-35,-9 0,9 0,0 0,-27 0</inkml:trace>
  <inkml:trace contextRef="#ctx0" brushRef="#br1" timeOffset="46954.8119">31371 2955,'0'17,"0"36,0-18,0 1,0-10,0 9,44-35,-44 36,53-36</inkml:trace>
  <inkml:trace contextRef="#ctx0" brushRef="#br1" timeOffset="47285.5861">31538 3237,'27'0,"8"0,-35-18,0-52,0 34,0-8,0 9,0 0,0 8,53-8,-27 35,-26 35,36 18,-36 0,0 9,35-9,-35-9,35-9,-8 0</inkml:trace>
  <inkml:trace contextRef="#ctx0" brushRef="#br1" timeOffset="47437.2135">31609 3149,'0'0,"26"0,10 0,-10-36,9 36,1-26</inkml:trace>
  <inkml:trace contextRef="#ctx0" brushRef="#br1" timeOffset="47623.5263">31291 2690,'0'35,"27"-35</inkml:trace>
  <inkml:trace contextRef="#ctx0" brushRef="#br1" timeOffset="48291.3822">29960 2769,'0'-35,"0"9,35-10,0 1,0 35,-8 26,43 10,-34-36,8 0,-9 0,0 0,-35-27</inkml:trace>
  <inkml:trace contextRef="#ctx0" brushRef="#br1" timeOffset="63382.0847">4154 10134,'0'0,"26"35,10-35,-1 0,9 0,9 0,0 0,-9 0,27 0,-10 0,-8 0,-18 0,-8 0,26 0,-18 0,0 0,-8 35,8-35,0 0,1 0,8 0,-9 0,0 0,-61 0</inkml:trace>
  <inkml:trace contextRef="#ctx0" brushRef="#br1" timeOffset="63673.2222">5036 10045,'0'62,"26"-35,-26 8,0 0,27-35,-27 44,35-44</inkml:trace>
  <inkml:trace contextRef="#ctx0" brushRef="#br1" timeOffset="64161.4455">5036 9992,'-35'0,"61"27,9-27,-8 0,8 0,18 35,-9-35,9 0,0 35,-27-35,27 27,-53 8,-26 0,-1-35,-8 53,-35-26,43-27,-8 35,-18-35</inkml:trace>
  <inkml:trace contextRef="#ctx0" brushRef="#br1" timeOffset="147534.9809">22013 10310,'0'0,"27"0,26 0,0 0,8 0,10 26,-9-26,8 0,-8 36,8-36,-8 0,9 0,-9 0,17 26,-9-26,-8 0,9 0,-10 0,10 0,-9 0,-9 35,0-35,-9 0,9 0,0 0,8 0,-8 0,-9-26,9 26,0 0,-26 0,8 0,0 0,0 0,10 0,7 0,-7 0,25 0,-17 0,-9 0,9 0,-9 0,9 0,-18 0,9 0,-8 0,-1 0,0 0,9 0,-8 0,17 0,-27 0,9-27,1 27,-1 0,-9 0,10 0,34 0,-43-35,8 35,0 0,0 0,-8 0,26 0,-18 0,9 0,9 27,-18-27,27 0,-9 0,9 0,-27 0,18-27,-9 27,-9 0,1 0,-1-35,9 35,9 0,0 0,-27 0,-26-35,36 35,16 0,-25 0,26 0,-18 0,0 0,-8 0,8 0,18 0,-27 0,27 0,-17 0,-1 0,-9 0,10 0,-36-27,35 27,0 0,9 0,9 0,-17 0,-10 0,9 0,-35-35</inkml:trace>
  <inkml:trace contextRef="#ctx0" brushRef="#br1" timeOffset="214792.0986">9128 12444,'35'0,"-35"-35,27 35,8 0,0 0,18 0,-9 0,-8 0,-1 0,-9 26,10-26,-1 0,0 0,-8 0,8 0,0 0,1 0,-10 0,9 0,1 0,-1 0,-9 0,10 0,17 0,-9 0,-9 0,0 36,0-36,10 0,-10 0,18 0,-27 0,9 0,1 0,17 0,-9-27,-9 27,0 0,-8 0,8 0,18 0,-9 0,9 0,-18 0,1 0,-10 0,9 0,1-35,-1 35,-9 0,10 0,16 0,-25 0,8 0,0 0,1 0,8 0,9 0,0 0,-27 0,27 0,-18 0,9 0,9 0,-17 0,8 0,-9 0,0 0,1 0,-10 0,9 0,1 0,-1 0,-9 0,45 0,-36 0</inkml:trace>
  <inkml:trace contextRef="#ctx0" brushRef="#br1" timeOffset="218096.8019">25585 12532,'0'36,"0"-63,0-17,-26-26,26-10,0-8,0 26,0 27,26 35,-26-53,44 53,9 0,-17 0,-10 44,9 9,-35 9,53-9,-53-9,44 9,-44-18,0 0</inkml:trace>
  <inkml:trace contextRef="#ctx0" brushRef="#br1" timeOffset="218270.0261">25594 12427,'0'0,"35"-53,18 26,9-8,9 0,-10 35,10-44</inkml:trace>
  <inkml:trace contextRef="#ctx0" brushRef="#br1" timeOffset="218719.6112">26009 12471,'0'0,"35"-27,-35-8,0 0,0-9,0-9,0 9,0-27,-27 9,27 9,0 97,27-44,8 27,27-27,-27-18,0-17,1 0,-10-1,-26 10,53 26,-53 35,0 36,0 8,0 1,35-10,-35-17,0-27,44-26,-8 0,-36-52</inkml:trace>
  <inkml:trace contextRef="#ctx0" brushRef="#br1" timeOffset="219184.9212">26538 12091,'0'0,"0"45,35 7,-35-7,35 7,-35 1,36-9,-36 9,0-17,0-116,-27 19,27-28,-53 10,53-18,0 9,0-9,27 0,26 17,-9 27,-9 18,0 35,-8 27,-27 26,0 8,0 10,0-9,-18 8,-35-8,0-27,27-35,-10 0,1 0,0 0,61-44</inkml:trace>
  <inkml:trace contextRef="#ctx0" brushRef="#br1" timeOffset="219469.649">26952 11845,'0'44,"0"26,0-8,36 8,-36-25,35 7,-35-7,26-10,27 18,0-53,-9 0,-44-27,53 27,-53-35,0 9</inkml:trace>
  <inkml:trace contextRef="#ctx0" brushRef="#br1" timeOffset="219674.8067">27367 11933,'0'35,"0"18,0 0,0-9,0 9,0-18,35-8,-35 8,35-35</inkml:trace>
  <inkml:trace contextRef="#ctx0" brushRef="#br1" timeOffset="219867.5581">27649 11897,'0'62,"0"0,0 8,0-25,0 7,0-7,0-10,35-35,-35 35</inkml:trace>
  <inkml:trace contextRef="#ctx0" brushRef="#br1" timeOffset="220053.0324">27543 11906,'53'0,"0"-26,9 26,8 0,-17 0,-26 0</inkml:trace>
  <inkml:trace contextRef="#ctx0" brushRef="#br1" timeOffset="220339.1144">27940 11906,'-53'62,"53"9,0-10,0-8,0 0,27-9,25-9,-25-35,26 0,-18 0,-8 0,8-52,-35 16,35 1,-35-18,0 9,0-9,0 18,0 8,-26 27</inkml:trace>
  <inkml:trace contextRef="#ctx0" brushRef="#br1" timeOffset="220533.5519">28240 11968,'0'88,"0"-44,0 9,0-18,0 1,0-10,35-26,0-35</inkml:trace>
  <inkml:trace contextRef="#ctx0" brushRef="#br1" timeOffset="220803.5511">28249 11800,'44'27,"9"-27,-9 44,9-9,0 18,-27-9,9 27,-35-27,0 9,0 0,-26-9,-18 9,-9-18,0-9,9-26,9 0,35-35,44-18,0 0</inkml:trace>
  <inkml:trace contextRef="#ctx0" brushRef="#br1" timeOffset="221073.0528">28690 11765,'0'62,"0"17,-27 1,27-10,0-8,27-9,-27-18,70-35,-43 27,8-27,0 0,-35-18,35 18,-35-53</inkml:trace>
  <inkml:trace contextRef="#ctx0" brushRef="#br1" timeOffset="221247.312">28681 12003,'0'0,"0"53,62-18,-1-35,10 0,-9 0,-9-44,-53 9</inkml:trace>
  <inkml:trace contextRef="#ctx0" brushRef="#br1" timeOffset="221403.6028">28795 11686,'45'0,"-10"0,-9 0,27 0,0 17</inkml:trace>
  <inkml:trace contextRef="#ctx0" brushRef="#br1" timeOffset="221870.5536">27270 11589,'61'0,"-8"0</inkml:trace>
  <inkml:trace contextRef="#ctx0" brushRef="#br1" timeOffset="262229.9547">5644 14164,'0'0,"0"-53</inkml:trace>
  <inkml:trace contextRef="#ctx0" brushRef="#br1" timeOffset="262303.8791">5644 14111,'62'-26,"-27"26</inkml:trace>
  <inkml:trace contextRef="#ctx0" brushRef="#br1" timeOffset="266836.7445">5883 14349,'0'-17,"17"17,-17-36,0 1,35 35,-35-35,36 35,-36-27,35-8,-35 0,44 35,-44-36,35 36,-35-26,36 26,-36-35,26 35,-26-36,35 36,-35-35,36 35,-36-26,35 26,-9-36,10 36,-36-35,35 35,0 0,-35-35,44 35,-44-27,36 27,-1 0,-35-35,35 35,9-35,9 35,-53-35,36 35,-10 0,9 0,1 0,-1 0,-9 0,10 0,-1 0,-35 26,0 9,35-35,-35 36,27-36,-27 26,0 9,35-35,-35 36,35-36,-35 35,35-35,-35 26,27 10,-27-1,35-35,-35 35,35-35,-35 27,36-27,-36 35,26-35,-26 35,35-35,-35 35,36-8,-1-27,-35 35,26-35,-26 36,0-1,36-35,-36 26,35-26,-35 36,35-1,-35 0,27-35,-27 27,35-27,-35 35,35 0,-35 0,36-8,-36 8,26-35,-26 35,35-35,-35 36,36-10,-1 9,-35 1,26-36,-26 35,36-35,-36 26,35-26,-35 36,35-36,-8 0,-27 35,35-35,0 0,0 0,-8 0,8 0,0 0,1 0,-10 0,9 0,1 0,-1-27,-9-8,-26 9,36 26,-36-36,0 1,35 35,-35-35,0 8,35 27,-35-35,27 0,-27 0,35 8,-35-8,35 0,-35-1,36 36,-36-26,0-9,26 35,-26-36,35-8,-35 9,53 35,-53-35,44-1,-8-8,-1-9,-35 18,35 35,-8 0,8-26,0-10</inkml:trace>
  <inkml:trace contextRef="#ctx0" brushRef="#br1" timeOffset="272742.0375">9084 13855,'0'-35,"26"35,-26-35,53 0,-26-1,8 10,0 26,-35 17,36-17,-36 36,44-36,-44 35,35-35,-35 35,0-8,0 8,0 0,0 1,35-36,-35 26,0 9,0 1,0-1,0-9,0 10,0-1,0 0,0-8,0 8,0 0,0 0,0-8,0 8,36-35,-36 35,0 1,0-10,26 9,-26 1,0-1,0-9,35-26,-35 36,36-36,-36 35,35-35,-35 35,26-8,-26 8,36-35,-36 35,0 1,35-36,-35 26,0 9,35-35,-35 36,27-1,-27-9,35-26,0 36,0-36,-8 0,-27-27,0 1,35 26,-35-53,0 17,0 1,0 9,0-27,0 18,-26 35,26-27,0-8,0-18,0 9,0-9,0 0,0 9,26 9,-26-1,0-8,0-9,0 18,0-9,36-9,-36 0,0 27,0-10,0 1,35 35,-35-35,0-9,0-9,0 18,0 8,26 27,-26-35,36 35,-36-35,52 35,-25 0,8-36,0 36,-35 27,0 26,36-27,-36 9,0 1,0-1,26-35,-26 44,0 9,0 0,0-9,0 9,0-9,0 9,0-18,0 0,0-8,0 8,0 18,0-26,35-27,-35 52,0-16,0-1,36-35,-36 26,0 10,35-36,-35 35,0 0,0-8,26-27,-26 35,36-35,-36 35,35 1,-35-10,35-26,-35 35,27-35,-27 36,0-1,35-35,0 0,18 0,-26 0,-27-27,0-8,0-18,0 9,0-9,0 9,0-9,0 18,0 0,0-9,0-9,0 9,0-9,0 17,0 1,35 35,-35-44,0 9,35 35,-35-36,36 10,-36-27,26 18,-26-9,35 8,-35-17,0 18,0 9,36-10,-36 1,35 35,-35-35,26 35,10 0,-36 26,35-26,0 36,-35 17,0-9,0-9,0 0,0-8,0 26,0-1,0-25,27-27,-27 35,0 1,0-1,0-9,0 10,0-1,0 0,0-8,0 8,0 0,35 0,-35-8,0 8,0 0,0 1,35-36,-35 26,0 9,35 1,-35-1,0-9,27 10,-27-1,35-35,-35 35,35-8,1-27,-10 0,9 0,1-18,-36-17,35-1,-35 1,0 9,0-10,-26 1,26-9,0 9,0 0,0-1,0 10,0-9,0-1,0 1,0 9,26-10,-26 1,0-18,26 27,-26-10,0 1,0-9,0 9,0-1,0 1,0 9,0-27,0 17,0 1,36 9,-1-27,9 18,9 8,-18 27,1 0,-36 18,0 17,26 0,-26 1,0-10,35 9,-35 1,0-1,0-9,0 10,36-36,-36 52,0-25,0 8,35 18,-35-9,0-8,0-1,0 0,0-8,0 25,0 1,0-26,0 26,0 0,0-27,0 9,26 1,-26-1,36-35,-36 26,0 27,0-17,35-36</inkml:trace>
  <inkml:trace contextRef="#ctx0" brushRef="#br1" timeOffset="278730.827">25365 14464,'0'0,"44"0,0-44,26 17,-8-8,9 0,-27 35,-9-53</inkml:trace>
  <inkml:trace contextRef="#ctx0" brushRef="#br1" timeOffset="279211.2542">25462 14023,'0'0,"-36"0,36 44,0 53,0 18,0-1,45-25,-45-28,52-8,-52-18,0-8,27-27,-45 0</inkml:trace>
  <inkml:trace contextRef="#ctx0" brushRef="#br1" timeOffset="279742.7994">25453 14076,'0'0,"0"-35,0-1,35 36,-35-26,53 26,-26-53,43 18,-35 35,-8 0</inkml:trace>
  <inkml:trace contextRef="#ctx0" brushRef="#br1" timeOffset="280441.0165">25885 14190,'0'62,"0"0,0 17,35-8,-35-9,0-9,0-18,27-35,-27 35,0-79,0-9,0 9,-18-27,18-8,0-18,0 9,0 8,35-8,1 44,-1 9,0 35,-8 0,-27 88,0 0,-53-8,0 17,9-9,9-44,-1-9,63-61,8 26,-9 0,10 0,-1 26,0-26,-8 36,8-36,18 35,-27-35,10 0,-1 0,-35-27</inkml:trace>
  <inkml:trace contextRef="#ctx0" brushRef="#br1" timeOffset="280663.5918">26352 14138,'0'0,"0"-27,-26 45,26 35,-35 0,35-9,0 9,0-18,44-35,-18 44,27-44,0 0,-9 0,9 0,-53-18</inkml:trace>
  <inkml:trace contextRef="#ctx0" brushRef="#br1" timeOffset="280793.4575">26255 14367,'0'0,"27"0,26-27,9-8,17 0,-26 8</inkml:trace>
  <inkml:trace contextRef="#ctx0" brushRef="#br1" timeOffset="280943.5575">26291 14023,'0'0,"53"-27,0 27</inkml:trace>
  <inkml:trace contextRef="#ctx0" brushRef="#br1" timeOffset="281273.5426">26652 14032,'-35'70,"35"-8,0 26,0-26,27 9,8-27,18-9,8-35,19 0,8-27,-26-8,-27-9,-35-9,35 9,-35-9,-26-17,-27 25,9-25,-27 26,27 44,-9 0,18 0,9 53,26 17,0 10,0-1,35 9,0-52</inkml:trace>
  <inkml:trace contextRef="#ctx0" brushRef="#br1" timeOffset="281470.4656">26838 14367,'0'0,"0"62,0 8,0-26,0-8,0-1,52 0,-16-35,-1 0,0 0</inkml:trace>
  <inkml:trace contextRef="#ctx0" brushRef="#br1" timeOffset="281769.0555">27120 14049,'0'0,"0"71,17-27,19 9,17-18,8-8,10-27,-9 0,-9 0,-1-36,-25-17,-27 1,35 7,-35-7,-26 16,-1 36,-8-26,0 26</inkml:trace>
  <inkml:trace contextRef="#ctx0" brushRef="#br1" timeOffset="282010.1996">27667 13979,'0'0,"0"17,-53 36,53 0,0 9,0-9,0-9,26-9,18 1,27-36,-9 0,8 0,-26 0,-9-27</inkml:trace>
  <inkml:trace contextRef="#ctx0" brushRef="#br1" timeOffset="282159.559">27631 14217,'36'0,"34"0,10 0,8-27,-44 27</inkml:trace>
  <inkml:trace contextRef="#ctx0" brushRef="#br1" timeOffset="282315.5538">27693 14023,'0'0,"0"-27,27 27,25-35,-7 35,25 0,9-35</inkml:trace>
  <inkml:trace contextRef="#ctx0" brushRef="#br1" timeOffset="282713.8078">28134 14349,'35'0,"-35"-26,0-9,0-10,0-8,0-8,0 8,0 0,0 26,27 27,-27 18,0 35,0 9,35-9,-35 0,71-27,-10-26,10 0,-9 0,-9-18,-53-17,44 0,-44 0,0 8,0-8,0-18,-36 26,-17-8,18 70,35 1</inkml:trace>
  <inkml:trace contextRef="#ctx0" brushRef="#br1" timeOffset="282983.0762">28848 14005,'0'0,"0"-44,-44-9,-9 53,27 0,-9 27,35 8,-53 9,53 9,0-18,0-8,44 8,18 0,8-35,-8 36,8-36,-25 0,-10 0</inkml:trace>
  <inkml:trace contextRef="#ctx0" brushRef="#br1" timeOffset="283163.7747">29157 13979,'-26'0,"26"53,0-18,0 0,0 9,0-8,44-1,9 0,-27-35</inkml:trace>
  <inkml:trace contextRef="#ctx0" brushRef="#br1" timeOffset="283463.3656">29404 14314,'0'-26,"0"-36,0 9,-18 9,18-9,0 0,0 9,18 9,35-1,0 36,-53 27,44 8,-44 27,35-9,-35-9,36 9,-36 0,0-27,0 9</inkml:trace>
  <inkml:trace contextRef="#ctx0" brushRef="#br1" timeOffset="283613.0467">29369 14208,'17'0,"19"0,17-35,8 35,-8 0,0-35,-26 35,-27-27</inkml:trace>
  <inkml:trace contextRef="#ctx0" brushRef="#br1" timeOffset="283785.4804">29034 13450,'0'0,"-36"0</inkml:trace>
  <inkml:trace contextRef="#ctx0" brushRef="#br1" timeOffset="284320.3492">27552 13705,'35'-26,"0"-9,1 35,-36-44,26 44,10 0,16 35,-25-35,43 35,-8-35,9 0</inkml:trace>
  <inkml:trace contextRef="#ctx0" brushRef="#br1" timeOffset="299397.7153">25673 16245,'0'0,"0"-53,0 18,-26 35,26 88,0 18,0 9,0 0,26-36,-26-26,27-18,8-35,-35-44,35-35,-35-27,0-9,-44 18,44 0,-44 0,44-26,0 26,0 17,0 10,18 8,17 9,0 18,10 35,7-27,45 45,-61 53,-36-10</inkml:trace>
  <inkml:trace contextRef="#ctx0" brushRef="#br1" timeOffset="299555.9453">25550 16316,'70'-26,"-8"-10,26 10,-8 26,-10-36,-26 36</inkml:trace>
  <inkml:trace contextRef="#ctx0" brushRef="#br1" timeOffset="299917.0576">25973 16528,'0'0,"0"35,27 0,8-35,-35-26,0-10,0-8,-26-9,26-8,0-27,44 26,-18 9,9 53,18 0,-53 70,44 1,-44-9,36 8,-36-17,0-26,35-27,-35 35,-44-35</inkml:trace>
  <inkml:trace contextRef="#ctx0" brushRef="#br1" timeOffset="300051.0403">25956 16536,'141'-61,"-71"61,-8-36,9 36</inkml:trace>
  <inkml:trace contextRef="#ctx0" brushRef="#br1" timeOffset="300401.3355">26591 16025,'0'0,"-53"0,17 0,10 0,-27 26,53 27,0-26,44 8,36 0,-1 1,27-36,-27 44,-17-9,-27 0,-35-8,0 8,-26-35,-36 71,-9-71,10 0,8 0,26 0,-8-27,35-8,26 35,1 0,26 0,0 0</inkml:trace>
  <inkml:trace contextRef="#ctx0" brushRef="#br1" timeOffset="300635.5086">27137 16140,'0'0,"-17"0,-36 44,53-9,-35 9,35 9,0 0,26-9,9-9,9-35,45 53,-28-53,10 0,-27 0,-44-44</inkml:trace>
  <inkml:trace contextRef="#ctx0" brushRef="#br1" timeOffset="300785.2894">26988 16369,'70'0,"1"0,8 0,0-27,-8 27,-27-35</inkml:trace>
  <inkml:trace contextRef="#ctx0" brushRef="#br1" timeOffset="300927.4286">27137 16192,'0'-35,"89"35,-10-35,18 35,-9-44</inkml:trace>
  <inkml:trace contextRef="#ctx0" brushRef="#br1" timeOffset="323733.9365">27058 7691,'0'0,"53"0,-27 0,10 0,-1 0,0 26,9-26,27 53,-9-27,8 10,-8-36,26 70,-26-43,8 8,-25 0,7 1,1-10,-9 9,27 1,-9-36,8 44,-8-44,9 35,-10 0,28-35,-28 53,10-53,-27 44,-9-44,-35 53,53-53,-53 44,27-44,-27 53,35-53,-35 35,0 1,-44-10,17 9,-8 1,0-1,-9 9,-27 27,-8-10,-9 10,-9-9,-18 8,-17 10,17 17,0 8,9-25,27-1,17-8,9-27,18-9,35 0,27-35,-27-44</inkml:trace>
  <inkml:trace contextRef="#ctx0" brushRef="#br1" timeOffset="325206.9885">29545 8043,'0'0,"-26"0,-27 71,17-18,36-9,-35 9,35-18,44-35,9 44,27-44,-10 0,-8 35,-9-35,-53 53,0-26,-27 8,-43 18,-27-27,-18 10,18-36,27 0,43 0,80-27,26-17,10-9</inkml:trace>
  <inkml:trace contextRef="#ctx0" brushRef="#br1" timeOffset="325415.3675">30039 8061,'0'0,"0"88,-26-26,26-9,0-9,0 9,0-18,35 0,18-8</inkml:trace>
  <inkml:trace contextRef="#ctx0" brushRef="#br1" timeOffset="325851.5743">30207 8431,'-27'27,"27"8,0-79,0 0,0-27,0 10,18-10,-18 9,35-8,-35 26,53 44,-27 0,-26 17,36 54,-36 8,35-8,-35-9,62-27,-27-35,0 35,1-35,-10-26,9-10,1-8,-36-26,0 8,0-9,0-8,-27-9,27 26,-35 27,35 97,0 17,0-8</inkml:trace>
  <inkml:trace contextRef="#ctx0" brushRef="#br1" timeOffset="326143.8158">30842 8308,'0'0,"0"35,0-61,-18-18,18-9,0-9,0-9,0 10,0 8,35 18,18 35,9 0,-27 79,-35 0,35 1,-35-10,0-8,0-9,0-18,0 0</inkml:trace>
  <inkml:trace contextRef="#ctx0" brushRef="#br1" timeOffset="326309.8985">30771 8220,'44'0,"0"-36,9 36,9 0,8-26,-8 26,9-35,-18 35,-27-53</inkml:trace>
  <inkml:trace contextRef="#ctx0" brushRef="#br1" timeOffset="326525.4917">31344 7779,'27'53,"-27"17,0-8,0 17,0-8,0-18,0-9,0-9,70 0,-17-35,9 27,9-27,-10 0,-8 0,-26-18</inkml:trace>
  <inkml:trace contextRef="#ctx0" brushRef="#br1" timeOffset="326713.6478">30013 7708,'-36'-35</inkml:trace>
  <inkml:trace contextRef="#ctx0" brushRef="#br1" timeOffset="327440.8302">29483 9913,'0'-18,"0"-17,27 0,-27-18,0-9,26-17,-26-9,53 8,-17 27,-10 18,-26 79,0 27,35-10,-35-8,36-53,-1 27,-9-27,10 0,-1-18,0-35,-8-8,-27-10,35 9,-35-8,0-10,0-26,0 45,-27 61,27 106,-26 8,26-17</inkml:trace>
  <inkml:trace contextRef="#ctx0" brushRef="#br1" timeOffset="327741.2791">30101 9578,'0'-35,"0"-9,0-9,0-18,35 9,0-8,-35 26,44 44,-8-36,17 36,-53 62,26 0,-26 8,0-25,0 7,0-7,0-10,-18-35,18 53,-52-53,16 0</inkml:trace>
  <inkml:trace contextRef="#ctx0" brushRef="#br1" timeOffset="327905.3147">30030 9499,'35'-36,"18"1,9 0,9 8,8-8,-8 0,-10-1,10 10,-27-27,-9 18</inkml:trace>
  <inkml:trace contextRef="#ctx0" brushRef="#br1" timeOffset="328085.0852">30780 8934,'0'27,"0"17,0 9,0 8,0 10,-27-9,27-9,0-18,0-9,27-26,-27-35</inkml:trace>
  <inkml:trace contextRef="#ctx0" brushRef="#br1" timeOffset="328267.0354">30489 9102,'0'0,"26"0,27-53,-9 17,27 1,-9 9,26 26,-26-53,-10 53,-7-35,-10 35</inkml:trace>
  <inkml:trace contextRef="#ctx0" brushRef="#br1" timeOffset="328565.0054">31168 8837,'0'0,"0"35,-53 18,53-9,0 9,0 0,0-9,0-8,62-1,-9-35,8 0,10 0,-27 0,9-62,-18 18,-35 9,27-18,-27 26,0-8,0-18,-36 53,-17 0,18 0,35 27</inkml:trace>
  <inkml:trace contextRef="#ctx0" brushRef="#br1" timeOffset="329204.025">31635 8714,'0'26,"0"27,0 9,-17 8,17 10,-53 8,53-9,-35-17,35-9,0-18,26-35,-26-44,35 9,-35 8,0-8,0-18,0 9,0-9,-26 0,26 9,0 9,0 0,44 8,0-8,-9 0,18 35,-26 0,8 0,-35 44,35 0,-35 9,0 0,-44-9,0 9,-9-18,0-35,9 26,-9-26,18 0,61 0,10 0,17 0,-9 0,-9 0,0 0,-8 0,8 36,0-36,18 0,-9 0,9 0</inkml:trace>
  <inkml:trace contextRef="#ctx0" brushRef="#br1" timeOffset="329563.2404">32165 9093,'0'0,"0"-44,0 8,0 1,0 9,0-27,17-9,-17-8,71 17,-36 53,-9-27,27 45,-53 35,36 17,-36-8,0-9,0-9,26-9,-26 1,0-63</inkml:trace>
  <inkml:trace contextRef="#ctx0" brushRef="#br1" timeOffset="329736.49">32165 8952,'35'0,"18"-36,8 36,28-52,-10 52,0-62,10 27,-10-1,-26 10,9-9</inkml:trace>
  <inkml:trace contextRef="#ctx0" brushRef="#br1" timeOffset="329961.0033">32923 8352,'0'26,"0"10,0 8,0 26,0-8,0 9,-35-10,35-8,0 0,26-26,18-27,27 35,-9-35,26-26,-27 26,-61-45,36 10</inkml:trace>
  <inkml:trace contextRef="#ctx0" brushRef="#br1" timeOffset="342510.9283">26114 12047,'0'0,"-53"36,18-36,0 35,0-35,35 26,-44-26,70 0,0 0,27-53</inkml:trace>
  <inkml:trace contextRef="#ctx0" brushRef="#br1" timeOffset="352097.2331">18265 9622,'0'0,"79"0,1 0,8 26,-26-26,26 0,-26 36,8-36,-26 0</inkml:trace>
  <inkml:trace contextRef="#ctx0" brushRef="#br1" timeOffset="353275.9716">20047 9772,'0'0,"0"-27,35 27,-35-35,0 0,-62 0,0 35,-26 0,-26 0,-19 0,-17 0,36 44,34-44,45 0,35 35,0 0,26-35</inkml:trace>
  <inkml:trace contextRef="#ctx0" brushRef="#br1" timeOffset="353537.6503">19465 9560,'35'0,"-35"44,35-17,-35 8,0 0,0 1,0-10,0 27</inkml:trace>
  <inkml:trace contextRef="#ctx0" brushRef="#br1" timeOffset="353935.2386">19447 9560,'0'0,"-53"0,18 27,-9 17,-9-9,17 0,36 1,62-36,0 0,26 0,-26 0,8 0,-26-27,-8 27,-1 0,0 0,-35 53</inkml:trace>
  <inkml:trace contextRef="#ctx0" brushRef="#br1" timeOffset="355695.0492">21749 16025,'0'0,"0"-35,-27 35,27-27,-44 27,9-35,-18 35,-9 0,-8 0,8 26,-9-26,27 0,-9 0,9 0,9 0,35 27,35-27,36 0,-18 0</inkml:trace>
  <inkml:trace contextRef="#ctx0" brushRef="#br1" timeOffset="356003.4703">21272 15813,'0'-35,"0"79,0 0,-26 27,26-10,0-8,0 0,0-26,0 26,0-18,-35-35</inkml:trace>
  <inkml:trace contextRef="#ctx0" brushRef="#br1" timeOffset="356243.024">21114 15937,'0'0,"-36"0,10 35,-9-9,-1-26,36 53,-35-53,35 36,44-36,9 0,9 0,8 0,-8 0,-9 0,-26 44</inkml:trace>
  <inkml:trace contextRef="#ctx0" brushRef="#br1" timeOffset="360395.3885">15037 16563,'0'-27,"0"1,-26 26,26-35,-36 35,36 26,27-26,-27 27,0 8,35-35,-35 35,0 0,35-35,-35 27,0 8,0 0,27-35,-27 36,0-10,35-26,-35 53,0-18,35-35,-35 27,0 8,36-35,-36 35,0 1,26-36,-26 26,35-26,-35 35,36-35,-1 36,-9-36,10 35,-1-35,-35 26,35-26,-8 0,8 0,0 0,1-17,-36-18,26-1,-26 1,0 9,35 26,-35-36,36 1,-36 0,35 35,-35-27,0-8,0 0,26-1,-26 10,0-9,0-1,0 1,0-9,0-9,0 18,0 8,0-8,36 0,-36 0,0 8,35 27,-35-35,0 0,0-1,0 63,0 26,0-18</inkml:trace>
  <inkml:trace contextRef="#ctx0" brushRef="#br1" timeOffset="362378.7107">14861 16572,'0'0,"-27"0,27 26,0 9,-35-8,35 8,0 0,0 1,0 8,0-9,0 0,0-8,0 8,-35-35,35 35,-36-35,36 36,-26-36,26 26,-35-26,35 35,-36-35,36 36,-35-36,9 0,26 35,-36-35,1 26,-18-26,53 36,-26-36,-9 0,-1 0,1 0,9 0,-27-27,17 27,10-26,-9 26,35-35,0-1,-36 36,36-35,-35 35,35-44,-26 44,26-53,-36 18,36 8,0-8,-35 0,35-1,-35 10,35-9,-44-1,44 1,-36 35,36-44,-35 44,35-53,-35 9,8-9,-8 53,35-35,-35 35,35-35,-36 35</inkml:trace>
  <inkml:trace contextRef="#ctx0" brushRef="#br1" timeOffset="363266.2472">723 17180,'0'0,"-511"-264,-89 8351,97-8325,53-53</inkml:trace>
  <inkml:trace contextRef="#ctx0" brushRef="#br1" timeOffset="382125.2823">25876 16925,'-17'0,"-19"0,63 0,52 0,36 0,17-45,0 45,18-35,-35 35,-18 0,-26 0,-10-26,-8 26,0 0,-9 0,9-36,-9 36,27-35,-9 35,26-35,-88 114,-80-52</inkml:trace>
  <inkml:trace contextRef="#ctx0" brushRef="#br1" timeOffset="394618.8586">10883 16492,'27'0,"8"0,-35 36,35-36,-35 44,35-44,-35 35,0 0,27-35,-27 36,0-10,35-26,-35 35,0 1,0-1,35-35,-35 26,0 10,0-1,36-35,-36 35,0-8,26-27,-26 35,0 0,0 0,36-35,-36 45,0-10,35-35,-35 35,0-8,35-27,-8 0,8 0,0 0,0 0,-8 0,8 0,0 0,-35-18,36 18,-36-35,26 35,-26-36,35 36,1-35,-36 9,35 26,-35-36,26 36,-26-35,36 35,-36-35,0 8,35 27,-35-35,35 0,-35 0,0 8,27 27,-27-35,0-1,35 36,-35-35,0 9,0-10,0 1,0 0,35 35,-35 26,0 27,0-9,0-8,36-1,-36 0,26-35,-26 27,35-27,-35 35,0 0,36-35,-36 36,0-10,35-26,-35 35,0 1,26-36,-26 35,36-35,-36 26,35-26,-35 36,35-36,-35 35,27-35,8 35,0-35,0 0,-35 27,27-27,8 0,0 0,1 0,-36-18,26 18,9 0,1-35,-1 35,-35-36,26 36,-26-35,36 35,-36-26,35 26,-35-36,0 1,35 35,-35-35,0 8,27-8,-27 0,35 0,-35 8,0-8,35 35,-35-36,0 1,36 35,-36-26,26-27</inkml:trace>
  <inkml:trace contextRef="#ctx0" brushRef="#br1" timeOffset="459641.0197">25506 12894,'26'0,"27"0,-26 0,8 0,18 0,-9 0,27 0,-10 0,10-18,-9 18,8 0,-17-35,-9 35,-9 0,1 0,-10 0,9 0,1 0,-1 0,9 0,9 0,9-35,-9 35,0 0,-27 0,9 0,1 0,-1 0,-9-35,27 35,0 0,-9-27,9 27,0 0,-26-35,8 35,0 0,0 0,-8 0,26-35,0 35,-9 0,9 0,-9 0,9 0,17-36,-8 36,9 0,-27-26,-9 26,0 0,-8 0,8 0,0-35,0 35,-8 0,8 0,0 0,1 0,-10-36,9 36,1 0,-1 0,-8 0,8 0,18 0,-53-35,44 35,9 0,-18 0,0 0,-8-26,8 26,0 0,1 0</inkml:trace>
  <inkml:trace contextRef="#ctx0" brushRef="#br1" timeOffset="461290.9167">25497 14967,'0'0,"53"0,-18 35,-8-35,8 0,18 0,-9 0,27 0,-10 0,27 0,-8-44,-10 44,-8-36,-9 36,-9 0,-9 0,18 0,-9 0,9 0,0 0,9 0,26 0,9 0,0 0,0 0,-9-44,-8 44,-1 0,-8-35,-10 35,10 0,-9-35,-9 35,0 0,8 0,10 0,-9 0,8-35,-8 35,26 0,-26 0,-9 0,-9 0,9 0,0 0,8-27,10 27,-9 0,8-35,-8 35,9 0,-27 0,9 0,-9 0,-9 0,0 0,0 0,-8 0,8 0,18 0,-18 0,10 0,7 0,-7 0,-10 0,0-35,0 35,9 0,-8 0,-1 0,0 0</inkml:trace>
  <inkml:trace contextRef="#ctx0" brushRef="#br1" timeOffset="462503.0114">25647 17163,'35'0,"27"0,44-27,53 1,26-10,18 1,-9 0,-9 8,-9-8,-8 0,-1 0,-17 35,-53-44,-35 44,-9 0,-18 0,-35 70,0-17</inkml:trace>
</inkml:ink>
</file>

<file path=ppt/ink/ink4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06:02.400"/>
    </inkml:context>
    <inkml:brush xml:id="br0">
      <inkml:brushProperty name="width" value="0.05292" units="cm"/>
      <inkml:brushProperty name="height" value="0.05292" units="cm"/>
      <inkml:brushProperty name="color" value="#002060"/>
    </inkml:brush>
  </inkml:definitions>
  <inkml:trace contextRef="#ctx0" brushRef="#br0">20179 2805,'26'0,"-26"26,36-26,-1 0,-9 0,10 0,-1 0,18 35,9-35,8 0,-8 0,17 0,9-26,-8 26,8-27,-9 27,1 0,-10-35,-8 35,-9 0,0 0,9 0,8-35,10 35,-1 0,27-44,-27 44,-17-36,8 36,-17 0,-9 0,9 0,-9 0,9 0,0 0,9-35,9 35,8 0,-9 0,-8-35,-9 35,-9 0,-8 0,16 0,-7 0,25 0,-26 0,27 0,-10 0,10 0,-9 0,8 0,-17 0,-9 0,-8 0,-1 0,-9 0,10 0,-1 0,18 26,-9-26,9 0,-9 0,9 0,0 0,-27 0,10 0,-1 0,18 0,-9 0,9 0,-9 0,9 0,0 0,-9 0,-9 0,0 0,1 0,8 0,-9 0,0 0,-8 0,8 0,0 0,1 0,8 0,9 0,-1-26,-7 26,-10 0,0 0,-8 0,8 0,18 0,-9 0,9 0,-18 0,0 0,-8 0,26 0,-18 0,9 0,-9 0,1 0,-1 0,-9 0,27 0,0 0,-26 0,8 0,0 0,1 0,-10 0,9 0,18 0,-26 0,8 0,0 0,0 0,10 0,7 0,1 0,-9 0,-8 0,-36-27,0-8</inkml:trace>
  <inkml:trace contextRef="#ctx0" brushRef="#br0" timeOffset="32590.0219">27199 2205,'62'0,"-18"0,9 0,-9 0,9 0,0 0,-9 0,-9 0,0 0</inkml:trace>
  <inkml:trace contextRef="#ctx0" brushRef="#br0" timeOffset="32838.5775">27561 2117,'-27'0,"27"44,0-18,0 9,18 1,17 17,0-53,-35-27</inkml:trace>
  <inkml:trace contextRef="#ctx0" brushRef="#br0" timeOffset="34163.2971">27596 2099,'44'0,"-17"26,8-26,0 36,-35-10,-26 27,-10-18,10-35,26 36,-35-36,35 26,-36-26,80-53,-44 0</inkml:trace>
  <inkml:trace contextRef="#ctx0" brushRef="#br0" timeOffset="35133.7786">28637 1923,'0'0,"0"35,0 35,0 10,26-1,-26-8,35-18,-35-27,0 9,0-61</inkml:trace>
  <inkml:trace contextRef="#ctx0" brushRef="#br0" timeOffset="35404.9766">28372 1931,'0'0,"27"-26,34 26,28-53,-10 53,18-35,-9 35,-26 0,-27 0,0 0,-35 26</inkml:trace>
  <inkml:trace contextRef="#ctx0" brushRef="#br0" timeOffset="35700.8621">29051 1887,'0'0,"-53"0,9 27,44 17,-35 26,35-8,0 9,26-10,10-8,8-17,9-36,8 26,10-26,-36 0,-35-17,44-19,-44 1</inkml:trace>
  <inkml:trace contextRef="#ctx0" brushRef="#br0" timeOffset="35869.4889">28972 2170,'35'0,"18"-36,9 1,-9 0,-18 35</inkml:trace>
  <inkml:trace contextRef="#ctx0" brushRef="#br0" timeOffset="36021.5408">28972 1931,'0'0,"0"-44,35 9,0 35</inkml:trace>
  <inkml:trace contextRef="#ctx0" brushRef="#br0" timeOffset="36252.5499">29439 1737,'0'45,"0"-1,-26 26,26-8,0 8,0-8,0-9,26-9,-26-9,53-35,-9 53,9-53,0 0,-9 0,-8 0,-36-26,52-9,-52 8</inkml:trace>
  <inkml:trace contextRef="#ctx0" brushRef="#br0" timeOffset="36483.8905">29845 1737,'0'0,"-35"27,35-1,-27 27,27 0,0 9,0-9,0-9,36-9,-1-35,18 53,8-53,10 0,-27 0,-9-62,-35 36</inkml:trace>
  <inkml:trace contextRef="#ctx0" brushRef="#br0" timeOffset="36628.0675">29827 1984,'-35'0,"79"0,9 0,9-53,8 9</inkml:trace>
  <inkml:trace contextRef="#ctx0" brushRef="#br0" timeOffset="36778.0558">29783 1720,'0'0,"18"-53,17 53,18-44</inkml:trace>
  <inkml:trace contextRef="#ctx0" brushRef="#br0" timeOffset="37100.2443">30268 1958,'36'70,"8"-25,-9-45,-35-36,-26-17,-10 0,10-8,-27-10,18 9,35 10,-27 7,27-7,0-1,0 8,18 10,35 0,0 35,-9 0,26-27,-8 27,-9 0</inkml:trace>
  <inkml:trace contextRef="#ctx0" brushRef="#br0" timeOffset="37264.6593">30260 1896,'70'0,"-17"0,9-26,8 26,-17-53</inkml:trace>
  <inkml:trace contextRef="#ctx0" brushRef="#br0" timeOffset="37593.6916">30674 1693,'0'0,"-53"0,53 53,0-9,0 9,0 0,0-9,79-8,-17-36,9 35,-9-35,-10 0,-7-27,-10 27,-35-61,0 25,0 1,-27-18,-17 27,-26-10,8 36,-9-35,10 35,8 0,17 44,36-8,0 8,0 9,62-18,18-35</inkml:trace>
  <inkml:trace contextRef="#ctx0" brushRef="#br0" timeOffset="38013.6906">31177 2011,'-27'-27,"27"-8,0 9,-35-45,35 9,0 9,0 1,0 96,44 9,-44-9,71-9,-27 0,9-35,-9 0,-9 0,0-26,-35-10,36-8,-36-9,0 1,-27 25,27-8,-53 35,27 0,26 35,0 0</inkml:trace>
  <inkml:trace contextRef="#ctx0" brushRef="#br0" timeOffset="38211.0409">31538 1490,'0'53,"0"36,-26-28,26 10,0-9,26-9,-26-18,53-35,-53 26,44-26,-44-17</inkml:trace>
  <inkml:trace contextRef="#ctx0" brushRef="#br0" timeOffset="38584.1795">31856 1879,'0'0,"0"-27,0-26,0 27,-27-10,27 1,0 0,0-9,0-27,0 9,27 10,8 16,9 36,9 44,-18 27,-35 26,27-18,-27-8,35-27,-35-9,35-35,-35 36,0-81</inkml:trace>
  <inkml:trace contextRef="#ctx0" brushRef="#br0" timeOffset="38742.7308">31847 1790,'0'0,"53"0,17 0,-8-17,9-19,-9 36,-10-70,-52 43,36-8</inkml:trace>
  <inkml:trace contextRef="#ctx0" brushRef="#br0" timeOffset="38938.0362">31380 1261,'0'0,"0"-17,0-36,0 0</inkml:trace>
  <inkml:trace contextRef="#ctx0" brushRef="#br0" timeOffset="153914.5588">19853 2708,'0'-27,"35"27,0 0,-8-35,8 35,0 0,0 0,10 0,25 0,9 0,36 0,0 0,-9 0,202 0,-220 0,-8 0,-10 0,-8 0,-9 26,-9-26,9 36,9-36,8 35,10-35,8 0,-9 0,-8 0,-9 0,8 0,-8 0,8 0,-25 0,25 0,-8 0,26 0,-9 0,1 0,-10 0,-8 0,9 0,-27 0,9 0,17 26,-8-26,8 0,-8 0,9 0,-9 0,8 0,-8 0,8 0,-8 0,9-17,-10 17,10 0,-9-36,8 36,-8 0,17 0,10 0,-10 0,-9 0,-8 0,-9 0,9 27,8-27,-8 0,-9 0,9 0,8 0,-8 0,9-27,-10 27,-8 0,0 0,-26 0,8 0,0 0,18 0,-9 0,9 0,-9 0,-8 0,16 0,-16 0,8 27,-9-27,18 0,-9 0,9 0,-18 0,-8 0,8 0,0 0,1 0,-10 0,9 0,1 0,-1 0,-9 0,27 0,-17 0</inkml:trace>
  <inkml:trace contextRef="#ctx0" brushRef="#br0" timeOffset="160485.207">28698 2805,'53'0,"0"-27,27 27,-1-44,27 9,9-1,-1 10,1-9,-18-1,18 1,-1 35,10-44,-10 44,19-35,-1 35,18-35,9 35,-27-45,0 10,0 0,-17 0,9 8,-27 27,0-53,-18 53,-8 0,-10-35,-8 35,-18 0,10 0,-45-35,52 35,-16 0,-1 0,-9 0</inkml:trace>
  <inkml:trace contextRef="#ctx0" brushRef="#br0" timeOffset="205790.5829">13194 4498,'26'0,"27"0,9-27,9 27,8 0,9 0,-9 0,1 0,8 0,-26 0,8 0,-26 0,9 0,0 0,-9 0,9 0,0 0,-9 0,9 0,-17 0,8 0,9-35,-9 35,9 0,-1 0,-7 0,7 0,1 0,-9 0,9 0,-9 0,-8 0,-1 0,0 0,-8 0,8 0,0 0,1 0,-10 0,9 0,18-35,-9 35,9 0,0 0,-26 0,8 0,0 0,1 0,-10 0,9 0,1 0,-1 0,-9 0,10 0,34 0,-43 0,8 0,0 0,0 0,-8 0,8 0,0 0,1 0,-10 0,9 0,18 0,-17 0,-36 26,26-26</inkml:trace>
  <inkml:trace contextRef="#ctx0" brushRef="#br0" timeOffset="210931.5088">23998 4718,'0'-35,"44"35,-18 0,10 0,16 0,-7 0,25 0,-8 0,26 0,-9 0,18 0,9 0,-26 0,-1 0,27 0,-9 0,-35 0,-9-35,-1 35,-7 0,7 0,-7 0,25-27,-17 27,-9 0,9-35,-9 35,9 0,-18 0,1 0,-10 0,9 0,1 0,8-35,9 35,0 0,-9 0,9 0,-1 0,-25-35,8 35,0 0,1 0,8 0,9 0,9 0,8 0,-8-27,8 27,-26 0,9 0,0 0,-26 0,8 0,0 0,1 0,-10 0,27 18,0-18,9 0,8-18,10 18,-10-35,-8 35,-9-35,-27 35,27 0,0 0,-9 0,9 0,-18 0,9 0,9 0,-17 0,-10 0,9 0,18 0</inkml:trace>
  <inkml:trace contextRef="#ctx0" brushRef="#br0" timeOffset="259013.6052">12885 5512,'27'0,"-1"0,9 0,18 0,-17 0,-10 0,9 0,1 0,-1 0,9 0,-9 0,1 0,8 0,-9 0,18 0,-27 0,27 0,-18 0,-35 27,45-27,-10 0,0 0,0 0,27 0,-27 0,18 0,-9 0,-8 0,17 0,-27 0,9 0,1 0,-1 0,-9 0,27 0,0 0,-26 26,26-26,0 0,-27 0,9 0,1 0,-1 35,-9-35,10 0,16 0,-7 0,-10-26,0 26,0 0,-8-27,8 27,0 0,9 0,-8 0,-1 0,0 0,9 0,-8 0,-1 0,0 0,-8 0,8 0,0 0,1 0,-10 0,9 0,1 0,-1 0,-9 0,10 0,-1 0,0 0,-8 0,8 0,0 0,0 0,-8 0,8 0,18 0,-9 0,9 0,0 0,-9 0,9 0,-9-35,9 35,-18 0,1 0,-10 0,9-35,1 35,-1 0,27 0,-27 0,9 0,-9 0,1 0,-1 0,-9 0,10 0,-1 0,0 0,9 0,9 0,0 0,-9 0,9 0,-9 0,-9 0,1 0,-1 0,9 0,9 0,0 0,-9 0,9 0,-18 0,9 26,9-26,-9 0,-8 0,-1 0,0 0,-8 0,8 0,18 0,-9 0,-9 36,0-36,1 0</inkml:trace>
  <inkml:trace contextRef="#ctx0" brushRef="#br0" timeOffset="285533.7263">12841 5636,'53'0,"-18"0,-35 35,44-35,-8 0,-1 0,9 0,9 0,0 0,-9 0,9 0,-9-27,-9 27,18 0,-18 0,10 0,-10 0,0 0,-8-35,43 35,-35 0,-8 0,26 0,-18 0,0 0,-8 0,8 0,0 0,1 0,-10 0,9 0,1 0,-1-35,-9 35,10 0,-1-27,0 27,-8 0,8 0,0 0,1 0,-10 0,9 0,1 0,-1 0,-9 0,10 0,-1 0,9 0,-9 0,0 0,1 0,-10 0,9 0,1-35,-1 35,9 0,-9 0,1 0,-1 0,9 0,-9 0,1 0,-10 0,9-35,1 35,17 0,-27 0,9 0,1 0,25 0,-25 0,-1 0,0 0,-8 0,26 0,-1 0,-25 0,43 0,-34 0,-10 0,9 0,18 0,-26 0,26 0,-18 0,0 0,-8 0,8 0,0 0,1 0,-10 26,27-26,0 0,-27 0,27 0,-17 0,-10 0,9 0,1 0,-1 0,-9 0,10 0,-1 0,0 0,-8 0,26 0,-1 0,-7 0,7 0,-16 0,8 0,-9 0,18 0,-27 0,27 0,-17 0,-1 0,27 0,-9 0,-27 0,27 0,-18-26,1 26,-10 0,9 0,-35-35,71 35,-45 0,10 0,-1 0,0 0,-8 0,-27-27,35 27,0 0,0 0,-35-35</inkml:trace>
  <inkml:trace contextRef="#ctx0" brushRef="#br0" timeOffset="304250.1032">15796 6130,'0'35,"-36"9,36 9,-35-53,35 35,0 0,0-8,0 8,0 0,0 9,0-8,0-1,0 0,0-8,0 8,0 0,0 1,0 8,0-9,0 0,27-35,-27 36,0-10,35-26,0 35,-8-35,8 0,0 36,18-36,-9 0,27 0,-45 0,9 0,36 0,-71 35,44-35,9 0,0 0,-9 0,9 0,-18 0,9 0,9 0,-9 0,-8 0,16 0,-7 0,-10 0,18 0,-18 0,-8 0,8 0,0 0,0 0,-8 0,8 0,0 0,1 26,8-26,-9 0,0 0,-8 0,26 0,-18 0,9 0,-9 0,1 0,-1 0,-9 0,10 0,-1 0,0 0,-8 0,8 0,18 0,-18 0,-8 0,8 0,0 0,9 0,-9 0,1 0,17 0,-27-17,9 17,1 0,8 0,-44-36,35 36,0 0,1 0,-10 0,9-35,1 35,-36-35,0 8,0-8,0 0,0-18,0 26,0-8,0 0,0 0,0 8,0-8,0 0,0-1,0 10,0-9,0-1,0 1,0 9,0-10,0 1,0 0,0 8,0-26,0 18,0 9,-27 26,27-36,-35 36,8 0,-8 0,0 0,-9 0,9 0,-18 0,17 0,10 0,-9 0,-1 0,1 0,9 0,-27 0,0 0,9 0,-9 27,9-27,-9 0,0 0,26 0,-8 0,0 0,-27 0,27 0,-1 0,1 0,9 0,-10 0,-16 0,16 0,10 0,-27 0,-9 0,27 0,0 26,-1-26,10 0,-27 0,18 0,-1 0,10 0,-9 0,-18 0,26 0,-8 0,0 0,-1 0,10 0,-27 0,18 0,-9 0,8 0,1 0,0 0,8 0,-8 0,0 0,-18 0,9 0,9 0,-1 0,-8 0,9 0,0 0,-1 0,10 0,26 18,0 17</inkml:trace>
  <inkml:trace contextRef="#ctx0" brushRef="#br0" timeOffset="347179.5886">5600 11915,'44'27,"-17"-27,26 0,-18 0,0 0,-8 0,26 0,-18 0,27 0,-27 0,18 0,-27 0,10 0,-1 0,9 0,9 0,0 0,-27 0,27 0,-17 0,-1 0,-9 0,10 0,16 0,-52-18,27 18,8 0,1 0,16 0,-25 0,8 0,0 0,1 0,8 0,9 0,-18 0,-9 0,10 0,17 0,8 0,-8-35,-17 35,-10 0,9 0,1 0,-1 0,-9 0,10 0,-36 26,35-26,0 0,-8 0,8 27</inkml:trace>
  <inkml:trace contextRef="#ctx0" brushRef="#br0" timeOffset="350641.2231">5741 14455,'0'0,"36"0,8 0,9 0,0 0,-27 0,9 0,-35-35,53 35,-26 0,8 0,36 0,-45 0,27 0,0 0,-9 0,9 0,0 0,-9 0,-9 0,0 0,-8 0,8 0,1 0,-1 0,-9 0,10 0,-1 0,0 0,-8 0,25 0,1 0,-9 0,27 0,-36 0,-8 0,8 0,0 0,1 0,-10 0,9 0,1 0,25 0,-8 0,9 0,-9 0,-18 0,0 0</inkml:trace>
</inkml:ink>
</file>

<file path=ppt/ink/ink4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2:07.242"/>
    </inkml:context>
    <inkml:brush xml:id="br0">
      <inkml:brushProperty name="width" value="0.05292" units="cm"/>
      <inkml:brushProperty name="height" value="0.05292" units="cm"/>
      <inkml:brushProperty name="color" value="#002060"/>
    </inkml:brush>
  </inkml:definitions>
  <inkml:trace contextRef="#ctx0" brushRef="#br0">10760 6324,'0'0,"-36"0,81 0,-10 0,-9 0,27 0,0 0,-26 0,25 0,1 0,-26 0,8 0,18 0,-9 0,-9 0,1 0,-1 0,-9 0,-26-27,53 27,-17 0,-1 0,9 0,9 0,-9 0,9 0,-18 0,1 0,-10 0,9 0</inkml:trace>
  <inkml:trace contextRef="#ctx0" brushRef="#br0" timeOffset="1151.4698">10742 6932,'0'0,"-35"0,8 0,63 0,-1 35,0-35,0 0,-8 0,8 0,0 0,1 0,-10 0,9 0,1 0,-1 0,-9 0,10 0,-1 0,0 0,-8 0,26 0,0 0,-9 0,9 0,-18 0,-9 0,10 0,-1 0,0 0,-8 0,8 0,-62 0,27 36</inkml:trace>
  <inkml:trace contextRef="#ctx0" brushRef="#br0" timeOffset="1999.2189">10742 7576,'0'0,"27"0,8 0,-9 0,10 0,-1 0,18 0,-9 0,26 0,-26 0,9 0,0 0,9 0,9 0,-27 0,9 0,-9 0,9 0,0 0,-27 0,9 0,18 0,-17 0,-10 0</inkml:trace>
  <inkml:trace contextRef="#ctx0" brushRef="#br0" timeOffset="3251.7285">10760 8255,'26'0,"18"0,-8 0,16 0,10 0,26 0,-8 0,-10 0,-8 0,17 0,-8 0,-9 0,-9 0,0 0,-9 0,9 0,0 0,-9 0,9 0,-9 0,9 0,-18 0,0 0,-8 0,8 0,-62 0</inkml:trace>
  <inkml:trace contextRef="#ctx0" brushRef="#br0" timeOffset="8574.9592">5539 5239,'0'61,"0"-16,0 25,0-8,0-9,0-18,0-8,0-80,0-18,0 9,-18-8,18-27,-53-36,18-16,35 34,0 35,0 10,0 43,26 27,45 18,-45 53,-26 8,36 9,-36-8,0-1,-45-8,19-27,-9-9,-18 0,53-79</inkml:trace>
  <inkml:trace contextRef="#ctx0" brushRef="#br0" timeOffset="9078.9893">5689 5477,'0'0,"0"35,0 0,35 1,-35-63,0-26,0 9,-27-9,27 0,0 9,0-9,0-8,0 8,44 17,9 36,-9 0,-8 80,-36-18,53 8,-53-8,44-9,-44-27,35-26,-35 53</inkml:trace>
  <inkml:trace contextRef="#ctx0" brushRef="#br0" timeOffset="9265.7917">5759 5459,'0'0,"44"-35,9 0,-18 35,9-53,9 53,0-44,-26 44,-27-36,53 36</inkml:trace>
  <inkml:trace contextRef="#ctx0" brushRef="#br0" timeOffset="9761.2694">6121 5212,'0'36,"0"-1,35 9,-35-9,35 1,-35-1,44-9,-8 10,-36-63,0 1,-44-27,17 0,-8 26,35-26,-35 0,35-8,0-19,26 10,9 17,-8 26,8 27,0 0,9 36,-44 34,0 10,0-10,-17-8,-19-9,1-18,0-35,8 0,27 27,36-27,17 35,0-35,-9 0,9 0,-9 0,-9 35,18-35,-18 0</inkml:trace>
  <inkml:trace contextRef="#ctx0" brushRef="#br0" timeOffset="10075.2265">6685 5459,'0'0,"0"-35,0-18,0 9,-26-9,26 0,0-9,0-8,0-10,0 10,44 43,-18 27,10 53,-36 44,35 9,-35-26,35-10,-35-26,27-8,-27-1,35-35</inkml:trace>
  <inkml:trace contextRef="#ctx0" brushRef="#br0" timeOffset="10255.7345">6544 5345,'0'0,"53"0,0 0,17 0,-8-18,9 18,-27 0,9-53,-18 53</inkml:trace>
  <inkml:trace contextRef="#ctx0" brushRef="#br0" timeOffset="10525.31">7020 4957,'27'26,"-27"27,0 9,0 26,0-26,0 8,0-26,0 9,53-9,-27-44,9 0,1 0,17 0,-53-17</inkml:trace>
  <inkml:trace contextRef="#ctx0" brushRef="#br0" timeOffset="10773.7472">7347 4992,'0'26,"-27"18,27 27,0-9,0 8,0-17,27-9,8-8,-35-1,62-35,-62 26,53-26,-9 0,-44-35</inkml:trace>
  <inkml:trace contextRef="#ctx0" brushRef="#br0" timeOffset="10939.4632">7320 5300,'27'0,"8"0,9-26,9 26,-18-35</inkml:trace>
  <inkml:trace contextRef="#ctx0" brushRef="#br0" timeOffset="11089.7152">7338 4992,'0'-53,"26"26,1 27,26-52,0 52</inkml:trace>
  <inkml:trace contextRef="#ctx0" brushRef="#br0" timeOffset="11299.6837">7779 4948,'0'0,"0"53,0 0,0 8,0 10,0-9,0-10,0-7,0-10,44 0,26 0,-43-35,8 0,36-61,-71 25,26 10</inkml:trace>
  <inkml:trace contextRef="#ctx0" brushRef="#br0" timeOffset="11665.2674">8202 5345,'35'0,"-35"-36,0 1,0 0,-26-9,26-9,0-18,0 9,44-8,-9 26,-8 9,26 35,17 70,-70 18,44 9,-44-17,0-27,36-1,-36-25</inkml:trace>
  <inkml:trace contextRef="#ctx0" brushRef="#br0" timeOffset="11823.2557">8308 5239,'0'0,"26"-36,27 36,0 0,-26-26,26 26,-18 0,-9 0</inkml:trace>
  <inkml:trace contextRef="#ctx0" brushRef="#br0" timeOffset="22917.2221">18785 5009,'0'-35,"0"-9,0-9,0 0,0-9,0 10,-17 52,17-36,0 63,0 61,17-9,-17-17,53-9,-53-18,53 1,-53-10,27-26,-27 35,35-35</inkml:trace>
  <inkml:trace contextRef="#ctx0" brushRef="#br0" timeOffset="23121.1034">18750 5300,'18'0,"17"-61,0 61,18-44,-9 8,27 1,-27 0,9 35,-18-27</inkml:trace>
  <inkml:trace contextRef="#ctx0" brushRef="#br0" timeOffset="23503.711">19165 4745,'0'0,"-36"26,36 18,0 27,0 8,27-26,-1-9,27-8,9-36,9 0,-10 0,-8 0,0-71,-53 18,27 9,-27-26,-18 8,-35-9,-9 9,-26 27,26 35,9 0,18 0,9 88,26-8,-36 8,36-26,36-9,17-18,17-35,-8 0</inkml:trace>
  <inkml:trace contextRef="#ctx0" brushRef="#br0" timeOffset="24307.2928">19826 5001,'0'-27,"35"-8,-35-9,36-9,-36-9,0-26,-27 9,27-1,-35 10,35 140,0-17,26-18,10-35,-1 36,-9-36,10 0,-1 0,0-62,-8 9,8 9,-35 9,35-1,-35 133,0-17,0 17,0 0,0-9,0-44,53-9,-9-35,-8 0</inkml:trace>
  <inkml:trace contextRef="#ctx0" brushRef="#br0" timeOffset="25865.7206">20285 4427,'26'62,"-26"0,35 8,-35-8,27 9,-27-10,35-8,-35-17,35-36,-35 26,36-26</inkml:trace>
  <inkml:trace contextRef="#ctx0" brushRef="#br0" timeOffset="26157.8304">20417 4798,'0'-53,"26"53,10-53,8 53,9 0,-18 0,-35 26,27 27,-27 9,0 9,-36-27,1-9,0-35,-1 35,-8-35,44-26,0-27,27 53,-27-44</inkml:trace>
  <inkml:trace contextRef="#ctx0" brushRef="#br0" timeOffset="26608.165">20726 4648,'0'70,"26"-17,-26-9,53 9,-18-17,-35-10,44-26,-44-35,0 0,-35-1,35-8,-35-9,35 0,0-8,0-19,0-8,26 44,18 9,9 61,-53 18,0 27,0-10,0 10,-44-27,0 9,9-18,0-35,35-26,0-27</inkml:trace>
  <inkml:trace contextRef="#ctx0" brushRef="#br0" timeOffset="26975.2259">21193 4445,'0'0,"-44"-35,9 35,-1 61,36-8,0-9,0 9,45-9,-1-8,-9-1,0-35,-35 53,-26-9,-27-44,9 0,-9 0,18 0,61 0</inkml:trace>
  <inkml:trace contextRef="#ctx0" brushRef="#br0" timeOffset="30606.7157">12938 6085,'0'-35,"0"-18,0 9,27 44,-27-35,35 35,18 0,-53 70,26 1,-26 8,0 10,0-28,0-8,0-18,-35-35,35 27,-71-27,45 0,-9 0,-18-18,53-35,0 18,26 35,-26 27,62-27,-27 35,1-35,-1 0,9 0,-9 0,0-27,10-8</inkml:trace>
  <inkml:trace contextRef="#ctx0" brushRef="#br0" timeOffset="30859.716">13212 6288,'0'36,"0"-1,35-35,-35 26</inkml:trace>
  <inkml:trace contextRef="#ctx0" brushRef="#br0" timeOffset="31173.2329">13441 5988,'0'0,"-53"0,18 0,35 18,26 53,27-71,9 44,-9-44,-18 53,-9 0,-26-9,-35-9,-18-35,9 0,-9 0,18-27,35-34,0-27,0 8</inkml:trace>
  <inkml:trace contextRef="#ctx0" brushRef="#br0" timeOffset="31323.7566">13467 5865,'27'0,"26"0,-18-27,9 27,9 0,-18-35</inkml:trace>
  <inkml:trace contextRef="#ctx0" brushRef="#br0" timeOffset="32231.2178">13044 6791,'0'0,"0"-26,26-10,1 36,-27 44,53 0,-53 9,35-9,-35 9,0-17,0-1,-26-35,-10 44,1-44,9 0,-10 0,1 0,0 0,35-26,26-1,27 27,-18 0,-8 0,26 0,-18 0,-8 0,25-35</inkml:trace>
  <inkml:trace contextRef="#ctx0" brushRef="#br0" timeOffset="32456.49">13335 6906,'0'0,"0"26,0 27,26-53,-26 35</inkml:trace>
  <inkml:trace contextRef="#ctx0" brushRef="#br0" timeOffset="32755.6737">13520 6597,'0'0,"-35"0,35 26,-27-26,27 27,0 26,36-18,17 0,0-35,-27 44,9-44,-35 71,36-45,-36 27,0-17,-45-1,10-35,9 26,-27-79,53-17</inkml:trace>
  <inkml:trace contextRef="#ctx0" brushRef="#br0" timeOffset="32892.3105">13547 6562,'53'-36,"-9"10,26-9,-8-1,-9 1</inkml:trace>
  <inkml:trace contextRef="#ctx0" brushRef="#br0" timeOffset="34053.2266">13123 7549,'0'0,"0"-26,0-9,0-1,0 10,27 26,-27-35,35 35,9 0,-9 44,1 0,-36 9,35-9,-35 9,0 0,-26-27,-10 27,-17 0,9-27,9-26,0 36,8-36,27-36,0-16,0 16,36 36,-1 0,27 0,-27 0,0 27,0-27,-8 0,8-27,0 27,1-44</inkml:trace>
  <inkml:trace contextRef="#ctx0" brushRef="#br0" timeOffset="34279.7169">13476 7708,'0'35,"0"1,0 17,35-53</inkml:trace>
  <inkml:trace contextRef="#ctx0" brushRef="#br0" timeOffset="34579.432">13555 7391,'0'0,"-35"0,35 26,27 18,26-44,-9 36,9-36,-18 52,-9-25,-26 26,0 0,0-27,0 9,-35 1,0-36,-18 0,26-62,27 0,-53-8</inkml:trace>
  <inkml:trace contextRef="#ctx0" brushRef="#br0" timeOffset="34714.1106">13547 7311,'35'0,"-35"-35,44 35,9 0,-18 0,-8-35</inkml:trace>
  <inkml:trace contextRef="#ctx0" brushRef="#br0" timeOffset="35726.0086">13256 8202,'0'-35,"0"0,44 35,0 0,9 0,-53 79,0-17,0 8,0-8,0 8,-44-25,17 7,-8-16,0-36,-1 0,10 0,-9 0,-1 0,36-44,0-18,27 62,-27-35,35 35,-8 0,-27 35,52-35,-52 53,53-53,-53 35,27-35,8 0,0-44,-35 9</inkml:trace>
  <inkml:trace contextRef="#ctx0" brushRef="#br0" timeOffset="35874.9545">13547 8423,'0'0,"0"35</inkml:trace>
  <inkml:trace contextRef="#ctx0" brushRef="#br0" timeOffset="36154.2745">13785 8017,'0'0,"0"44,62 0,-36-9,9-35,-35 71,36-45,-36 10,0-1,0 0,-27-35,27 27,-35-27,-9-18,8-35,36 0</inkml:trace>
  <inkml:trace contextRef="#ctx0" brushRef="#br0" timeOffset="36328.7846">13794 7982,'35'-44,"0"44,-8 0,8 0,0 0</inkml:trace>
  <inkml:trace contextRef="#ctx0" brushRef="#br0" timeOffset="301590.3563">18389 4322,'0'35,"0"9,-36-9,36 0,-35 1,35-10,-35 27,35 0,0-9,0 9,0 0,0-27,26 10,-26-1,0 0,0-8,0 26,35-53,-35 35,27-35,-27 26,35-26,-35 36,35-36,-35 35,36-35,-36 35,26-35,9 27,18-27,-53 35,36-35,-10 35,27-35,-53 35,53-35,-9 0,-9 0,18 0,-9 0,-8 0,-1 0,-9 27,10-27,-1 0,0 0,-8 0,8 0,0-18,18 18,-26 0,26 0,-18 0,-9 0,10 0,-1 0,0 0,-8-35,8 35,0 0,0 0,-8 0,8-35,0 35,1 0,-10 0,27-36,0 36,-9 0,-9 0,1 0,-1 0,-9 0,10-26,-1 26,0 0,-8 0,8 0,0 0,0 0,-8 0,8-35,0 35,10 0,-10 0,0 0,0 0,-8 0,-27-36,70 36,-17 0,-26 0,26 0,-18 0,-9 0,10-35,-1 35,18 0,-9 0,-44-26,53 26,-9 0,-44-36,53 36,0-35,-9 35,-44-35,35 35,1-27,-36-25,35 52,-35-62,0 9,0 0,0 9,0-9,0 18,0 8,0-8,0 0,0-1,0-8,0 9,0 0,0-1,0 10,-27 26,27-35,-35 35,0-36,8 36,-8 0,35-35,-35 35,-18 0,9 0,44-26,-53 26,18 0,8 0,-43 0,34 0,10 0,-45 0,10 0,25 0,-34 0,43 0,-43 0,34 0,10 0,-9 0,-1 0,-8 0,-62 0,62 0,-9 0,18 17,9-17,-10 0,1 0,-18 0,-9 0,27 0,-9 0,-9 0,0 0,27 0,-9 0,-1 0,1 0,9 0,-10 36,1-36,0 0,8 0,-8 0,-18 0,18 0,-9 0,-9 0,9 0,-9 0,0 0,9 35,-9-35,0 0,9 35,-9-35,9 0,-9 0,18 0,-1 0,36 27</inkml:trace>
  <inkml:trace contextRef="#ctx0" brushRef="#br0" timeOffset="311739.6136">18812 5486,'26'0,"27"0,-26 0,8 0,18-27,-9 27,9-35,9 35,-9-35,17 35,-8-36,17 36,9-26,-8 26,8-35,-26 35,8-36,-8 36,-9-35,-27 35,10 0,-1 0,0 0,-8 0,8 0,0 0,18 0,-53-26,44 26,9 0,-53-36</inkml:trace>
  <inkml:trace contextRef="#ctx0" brushRef="#br0" timeOffset="333452.0697">6209 10892,'0'0,"-44"0,9 0,-1 0,-8 0,9 26,0 10,-1-1,36 9,-26 9,26 9,0-9,17 0,19-9,17-9,8 0,10-35,-27 44,-9 9,-70 18,-35-45,-98 45,89-71,8 35,27-35,9 0,35-26,0-27,61 9,-17-9</inkml:trace>
  <inkml:trace contextRef="#ctx0" brushRef="#br0" timeOffset="333717.6021">6412 11112,'0'0,"-36"0,36 36,-35 17,35 17,0-8,44 9,-8-27,-1-9,9-35,26 35,-8-35,-9 0,-18-26,-35-10</inkml:trace>
  <inkml:trace contextRef="#ctx0" brushRef="#br0" timeOffset="333890.9929">6447 11262,'0'0,"88"-70,-8 35,-10 8</inkml:trace>
  <inkml:trace contextRef="#ctx0" brushRef="#br0" timeOffset="334057.7189">6341 11068,'0'0,"62"-53,0 18,26 0,-9 35</inkml:trace>
  <inkml:trace contextRef="#ctx0" brushRef="#br0" timeOffset="334541.0991">6914 11183,'0'0,"0"71,36-10,-36 10,0-27,44-9,-9-35,-35-44,-53 0,18-9,35 9,-53-26,53 8,0-26,0 26,26 9,-26 18,71 35,-45 0,27 44,-53 17,0 28,0-10,0 9,-44-26,0-9,-9-27,0-26,27 0,61 0,18 0,0 0,-9 0,9 0,-9-17,-9 17,1 0,17 0</inkml:trace>
  <inkml:trace contextRef="#ctx0" brushRef="#br0" timeOffset="334737.5571">7276 11042,'0'26,"0"10,0 25,35-8,-35 0,36-9,-36-8,35-1,-9-9</inkml:trace>
  <inkml:trace contextRef="#ctx0" brushRef="#br0" timeOffset="334983.3996">7549 11024,'0'0,"-26"44,26 9,0 9,0-9,18-9,17-9,18-35,9 53,26-53,-27 0,-8 0,-26-44,-27 0</inkml:trace>
  <inkml:trace contextRef="#ctx0" brushRef="#br0" timeOffset="335149.2502">7549 11271,'27'0,"8"0,0-26,10 26,7-35,-16-1</inkml:trace>
  <inkml:trace contextRef="#ctx0" brushRef="#br0" timeOffset="335312.9526">7558 11015,'36'-35</inkml:trace>
  <inkml:trace contextRef="#ctx0" brushRef="#br0" timeOffset="335561.3566">7205 10813</inkml:trace>
  <inkml:trace contextRef="#ctx0" brushRef="#br0" timeOffset="335921.3338">6800 10231,'-44'79,"0"36,-9 17,17 18,36-18</inkml:trace>
  <inkml:trace contextRef="#ctx0" brushRef="#br0" timeOffset="339501.4007">21784 11589,'0'0,"0"-44,-26-9,26 0,0-9,0 9,-36 18,36 79,27 53,-27 18,35 8,-35-26,0-17,26-10,-26-26,0-9,0 1</inkml:trace>
  <inkml:trace contextRef="#ctx0" brushRef="#br0" timeOffset="339823.2325">22005 11545,'0'0,"-36"70,36-8,0 9,0-19,27-7,26-10,8-35,28 0,-28 0,-8 0,-26-62,-27 18,0-9,0-9,-36-26,-52 9,9 26,-1 53,10 0,26 62,9 17,35 36,0-27,0-26,52-10,19-16,8-36</inkml:trace>
  <inkml:trace contextRef="#ctx0" brushRef="#br0" timeOffset="340311.1126">22472 11959,'0'0,"35"0,0-53,-35 0,0 9,0-26,0 8,0-44,-26 9,26-18,-44 18,44 45,0 78,0 36,0 8,18-26,17-44,0 36,0-36,10-36,-10-17,0-17,-35 8,27 9,-27 9,0 79,0 71,0-9,0 18,0 0,0-36,35-26,0-53,-35 35,53-35,-53-44</inkml:trace>
  <inkml:trace contextRef="#ctx0" brushRef="#br0" timeOffset="340507.7098">22922 10619,'0'0,"0"105,0 45,0 9,0 9,0-18,35-36,0 1,-8-45,8-25,0-45,-35-36</inkml:trace>
  <inkml:trace contextRef="#ctx0" brushRef="#br0" timeOffset="340807.2961">23010 11483,'26'-27,"27"-17,-17 44,-10-35,9 35,-35 27,36 17,-36 44,0-9,-27 1,-8-10,8-35,-8-35,35 27,-70-27,25-18,45-17,0 0,0-1,0 10</inkml:trace>
  <inkml:trace contextRef="#ctx0" brushRef="#br0" timeOffset="341233.0606">23239 11377,'0'53,"0"18,0-10,0 10,27-27,-27-9,53 1,-18-36,-35-27,-27-17,27-9,-52-18,52-8,-27 0,27-27,0 9,0 17,35 45,1 35,-1 27,-35 17,35 26,-35-8,0-9,0 0,-44-27,9-26,0 53,8-53,-8 0,0 0</inkml:trace>
  <inkml:trace contextRef="#ctx0" brushRef="#br0" timeOffset="341581.174">23698 11174,'-27'-26,"1"26,-9 0,-1 17,1 19,35 17,0 8,0-8,0-9,0 9,44 0,-9-26,10-27,-10 35,-35 0,-53-35,-18 53,10-53,8 0,17 0,10 0,26-26,18 26,-18 26,35-26</inkml:trace>
</inkml:ink>
</file>

<file path=ppt/ink/ink4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9:20.059"/>
    </inkml:context>
    <inkml:brush xml:id="br0">
      <inkml:brushProperty name="width" value="0.05292" units="cm"/>
      <inkml:brushProperty name="height" value="0.05292" units="cm"/>
      <inkml:brushProperty name="color" value="#002060"/>
    </inkml:brush>
  </inkml:definitions>
  <inkml:trace contextRef="#ctx0" brushRef="#br0">10054 5777,'53'0,"0"0,-9 0,44 0,9 0,36 0,34 0,10 0,25 0,-52 35,-17-35,-36 0,-36 0,-25 0,-36 35</inkml:trace>
  <inkml:trace contextRef="#ctx0" brushRef="#br0" timeOffset="291.4659">9860 5891,'0'0,"97"0,71 0,26-26,44 26,9-27,-18 27,-44 0,-88 0,-53 0,-8 0,17 0</inkml:trace>
  <inkml:trace contextRef="#ctx0" brushRef="#br0" timeOffset="1329.2412">12947 5768,'53'0,"62"0,52 0,27 0,27 0,-27 0,-27 0,-17 0,-35 0,-36 0,-26 0,-18 0</inkml:trace>
  <inkml:trace contextRef="#ctx0" brushRef="#br0" timeOffset="1622.1809">13088 5830,'0'0,"-26"0,79 0,44 0,35 0,35 0,19 0,-10 0,-8 0,-36 0,-35 0,-62 0,-70 0</inkml:trace>
  <inkml:trace contextRef="#ctx0" brushRef="#br0" timeOffset="30816.2421">9781 12347,'-36'0,"36"-26,-35 26,97 0,0 0,8-27,-8 27,9 0,8 0,9-35,-26 35,8 0,-26 0,9 0,-17 0,8 0,9 0,8 0,10 0,-9 0,8 0,-8 0,-9-35,0 35,-9-36,-9 36,0 0,-8 0,8-26,1 26,-1 0,9 0,9 0,9 0,-10 0,1 0,-26 0,8 0,0 0,1 0,-10 0,9 0,1 0,-1 0,-9 0,10 0,17 0,-18 0,9 0,9 0,-18 0,-8 0,8 0,0 0,0 0,-8 0,8 0,0 0,1 0,8 0,-9 0,0 0,-8 0,8 0,0 0,18 0,-26 0,8 0,0 0,1 0,-10 0,9 0,1 0,8 0,-9 0,0 0,1 0,8 0,-9 0,0 0,1 0,-10 0,9 0,1 0,-1 0,-9 0,10 0,-1 0,9 0,-9 0,0 0,1 0,-10 0,9 0,1 0,-36-35</inkml:trace>
  <inkml:trace contextRef="#ctx0" brushRef="#br0" timeOffset="32243.5452">14376 12321,'26'0,"9"0,27 0,-9 0,44-27,35 27,54 0,8-35,17 35,-8 0,-18 0,-52 0,-54-35,-44 35,-35-36</inkml:trace>
  <inkml:trace contextRef="#ctx0" brushRef="#br0" timeOffset="34813.434">6156 13485,'-35'0,"8"0,63 0,16 0,10 0,26 0,9 0,0 0,36 0,-1 0,-17 0,-10 0,-8 0,-17 0,8 0,-26 0,26 0,-26-35,17 35,-8 0,-18 0,-9 0,9-36,-9 36,26 0,-8 0,9 0,-19 0,-7-35,-10 35,0 0,-8 0,8 0,18 0,-9 0,9 0,17-26,-8 26,9 0,-10 0,10 0,-9-36,-9 36,-9 0,9 0,-1 0,-7 0,7 0,-7 0,25 0,-8 0,26 0,-9 0,10 0,-10 0,-17 0,8 0,-17 0,-9 0,-8 0,-1 0,9 0,9 0,9 0,8 0,-8 0,8 0,-8 0,26 0,-26 0,-9 0,0 0,-27 0,27 0,0 0,-9 0,9 0,-9 0,27 0,-18 0,-9 0,9 0,-9 0,-9 0,1 0,-1 0,-9 0,10 0,-1 0,27 0,-27 0,18 0,-18 0,-9 0,10 0,-1 0,9 0,-44 27,53-27,18 0,-45 0,27 0,-18 0,-35 26,44-26,-8 0,17 0,-27 0,-26 36,53-36,0 0,-9 0,-9 0,18 0,-9 0,9-27,0 27,-26 0,-27-26,35 26,0 0,0-36,-8 36,26-35,-18 35,-9 0,-26-35,71 35,-18 0,-53-27,44 27,9 0,-9 0,9-35,0 35,-9 0,9 0,-18 0,-8 0,8 0,0 0,0 0,-8 0</inkml:trace>
  <inkml:trace contextRef="#ctx0" brushRef="#br0" timeOffset="50327.9494">11536 13811,'0'-35,"-18"35,-17 0,35 26,-35-26,35 36,-36-1,10 9,-9 9,35-18,0-8,-36-27,36 53,0 0,0-27,0 9,27-35,-27 53,0-26,0 8,0 0,0 1,35-36,-35 44,27-9,-27 0,35-35,-35 35,35-35,-35 27,35 8,-35 18,27-53,-27 27,35-27,-35 35,35-35,1 0,8 0,-9 35,0-35,1 0,-10 0,9 0,36 0,-27 0,9 0,-9 0,9 0,-18 0,0 0,-8 0,26 0,-18 35,9-35,9 0,0 0,-9 0,9 0,9 0,8 0,10 0,-10 0,-8 0,9 27,-27-27,9 0,0 35,-9-35,9 0,-9 0,9 0,17 0,-26-26,9 26,-18 0,-8 0,26 0,-18 0,-9 0,27 0,0-27,-9 27,9 0,9 0,-27-35,1 35,-1 0,-9 0,27 0,-17 0,-1 0,9 0,9 0,-9 0,27-35,-10 35,10 0,-18 0,-9 0,-9 0,18 0,-27 0,10 0,-1 0,9 0,9 0,0 0,-9 0,27 0,-36 0,9 0,9 0,-18 0,9 0,-8 0,-1 0,-9 0,10 0,-1 0,0 0,-8 0,26 0,-1 0,10 0,-27 0,1 0,-10-36,9 36,1 0,-1 0,-9 0,10 0,-1 0,0 0,-8 0,26 0,-18-26,0 26,9 0,9-35,-9 35,-8 0,-1-53,0 53,-8-27,26-8,-18 0,-35-1,0 10,0-9,0-1,0 1,0 9,0-10,0 1,-27 35,27-53,0 9,0 9,-35 35,35-53,-26 9,26 9,-53 35,53-53,-53 53,53-27,-27 27,27-35,-35 35,35-35,-53 35,9-36,9 36,-1 0,1-26,-9 26,44-35,-53 35,0 0,53-36,-44 36,9 0,0 0,8 0,-8 0,0 0,-18 0,9-35,-9 35,17 0,10 0,-9 0,-1 0,1 0,9 0,-10 0,-17 0,27 0,-9 0,-1 0,-16 0,7 0,-7-26,7 26,-8 0,1 0,7 0,10 0,0 0,0 0,-9 0,-9 17,-9-17,9 0,-9 0,-8 0,8 0,-9 0,18 0,9 0,9 0,0 0,8 0,-8 0,0 0,0 0,8 0,-26 0,0 0,27 35,-9-35,-1 0,1 0,8 0,-25 0,-1 0,9 0,-27 0,27 0,-9 0,0 0,9 0,-9 36,0-36,9 0,-26 0,8 0,-9 0,-8 0,-1 0,10 0,17 0,27 0,-10 0,1 0,0 0,8 0,-8 0,0 0,-1 0,10 0,-9 0,-18 0,9 0,-9-27,0 27,9 0,-9 0,9 0,-9 0,18 0,-1 0,10 0,-9 0,-1 0,1 0,8 0,-25 0,16 27,10-27,-9 0,-1 0,36 35</inkml:trace>
  <inkml:trace contextRef="#ctx0" brushRef="#br0" timeOffset="79947.3596">5115 16263,'-35'0,"9"0,-10 0,36 18,0 35,0-18,-35-9,35 27,0 0,0-9,0 9,0 0,0-26,0 8,0 0,0 0,0-8,0 26,26 0,-26-9,36 26,-36-26,0 27,26-27,-26 9,35 0,-35-27,53 10,-53-1,27 0,8-8,0 8,-35 0,53 1,-53 8,44-9,-8 0,-1-35,-35 44,44-44,-9 36,1-36,8 35,9-35,0 35,-9-35,9 27,-1-27,-7 35,7-35,-7 35,7-35,1 0,-8 0,7 35,-16-35,8 0,-9 0,18 0,-9 27,27-27,-27 0,9 35,0-35,-9 0,26 0,-8 0,26-26,-8 26,-1-44,-9 44,-8 0,-9-36,0 36,-27 0,10 0,-1 0,0 0,9 0,9 0,0 0,-9 0,27 0,-27-35,9 35,0 0,-9 0,9 0,-9-26,27 26,8 0,9-36,-9 36,1-53,8 53,-9-44,-8 44,-27 0,-9 0,18 0,-26 0,8 0,18 0,-9 0,9-35,0 35,-9 0,9 0,0-35,-9 35,9 0,-18 0,9 0,-9 0,1 0,-10 0,9 0,1 0,17 0,-9-36,-9 36,0 0,9 0,9 0,-17 0,-10 27,9-27,1 0,17 35,-9-35,9 0,-9 0,9 0,-1 0,-25 0,8 0,0 0,18 0,-26 0,8 0,18 0,-9 0,9 0,0 0,-9-26,9 26,-9 0,9-36,18 36,-27 0,9 0,-9-26,9 26,-1 0,-7 0,8-35,-1 35,-7 0,-10 0,0 0,-8 0,25-36,1 36,-9 0,27-35,-9 35,-9 0,0 0,-27-26,9 26,1 0,-1 0,9 0,9 0,-9 0,9 0,0 0,-9 0,26-36,-8 36,9 0,-27 0,9 0,0 0,-9 0,9 0,0 0,-9 0,9 0,-9 0,9 0,17 0,-26 0,27 0,-9 0,8 0,-8 0,-9 0,-9 0,9 0,17-35,-8 35,9-35,-27 35,9-27,-9 27,9 0,0-35,-9 35,9 0,-18-35,9 35,-9-53,1 53,-36-62,44 27,-9-9,-35-9,35 18,-35-1,0-8,36-9,-36-8,26-10,-26 27,35-27,-35 10,36 8,-36 17,0-8,0 9,0-18,-27 9,-8-9,35 0,-44-9,8-26,36 9,-53 17,53 9,-44 18,9 0,0 35,35-44,-62 44,27-36,0 36,8 0,-26-35,0 35,9 0,-9 0,0 0,9 0,-9 0,9-26,-9 26,0 0,9 0,-9 0,0 0,9 0,-9 17,9-17,-9 0,1 36,7-36,-8 0,1 35,7-35,-25 0,8 0,-8 35,8-35,-9 0,27 27,-26-27,26 0,-27 0,18 0,9 0,-9 35,18-35,-9 0,-27 0,9 35,-8-35,26 0,-9 35,0-35,9 0,-9 0,9 0,-9 0,-18 0,10 0,-10 0,-8 27,17-27,-26 0,8 0,10 0,26 35,-9-35,0 0,9 35,-27-35,10 36,-10-36,9 26,-26-26,9 35,-1-35,-8 36,9-36,8 0,-8 35,-1-35,10 0,8 0,-8 0,8 26,-9-26,10 0,-10 0,9 0,-8 0,8 0,-9 0,10 0,8 0,17 0,-8 0,9 0,-18 0,27 0,-27 0,0 0,9 0,8-17,-16 17,7-36,-7 36,16-35,-8 35,9-35,0 35,-9 0,44-27,-53 27,17 0,1 0,9 0,-10 0,1 0,-9-35,-9 35,0 0,27 0,-10-35,1 35,0 0,8 0,-26 0,1 0,7 0,-25 0,35 0,-9 0,8 0,1 0,8 0,-25 0,16 0,1 0,-9 0,9 0,-1 0,10 0,-9 0,-1 0,1 0,9 0,-27 0,0 0,26 0,-8 0,0 26,0-26,8 0,-26 0,0 36,-9-36,27 0,0 0,8 0,-8 0,-18 0,53 26,-44-26,9 0,0 0,35 35,-62-35,62 36,-53-36,53 35,-53-35,27 26,-27-26,0 36,9-36,-9 0,0 35,9-35,-9 35,9-35,8 27,-16-27,7 0,10 0,0 0,35-36</inkml:trace>
</inkml:ink>
</file>

<file path=ppt/ink/ink4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22:54.394"/>
    </inkml:context>
    <inkml:brush xml:id="br0">
      <inkml:brushProperty name="width" value="0.05292" units="cm"/>
      <inkml:brushProperty name="height" value="0.05292" units="cm"/>
      <inkml:brushProperty name="color" value="#002060"/>
    </inkml:brush>
  </inkml:definitions>
  <inkml:trace contextRef="#ctx0" brushRef="#br0">12621 5248,'0'-18,"26"18,9 0,18 0,-9 0,45 0,-10 0,0-35,10 35,-10 0,9-36,-9 36,18 0,-8 0,-10-35,0 35,-8 0,-9 0,8 0,-26-26,89 26,-63 0,-8 0,-9 0,0 0,-9 0,9 0,0 0,-9 0,9-36,-9 36,26 0,-8 0,-9 0,0 0,-9 0,9 0,9 0,8 0,63-35,-81 35,-7 0,7 0,-7 0,7 0,1 0,-8 0,7 0,1 0,-9 0,9 0,9 0,9 0,-10 0,72 0,-63 0,-8 0,70 0,-79 0,0 0,-26 27,8-27,18 0,-9 0,9 0,8 0,10 0,-9 0,8 0,-17 0,-9 0,9 35,-9-35,9 0,0 0,-9 26,71-26,-45 0,-8 0,-9 0,0-17,-9 17,9 0,-18 0,-8 0,26-36,0 36,-9 0,-9 0,18 0,-27 0,27 0,0 0,-9 0,-8 0,34 0,-43 0,8 0,0 0,0 0,-8 0,8 0,0 0,1 0,8 0,-9 27,0-27,-8 0,8 0,0 0,1 0,-10 0,9 0,1 0,-1 0,27 0,-9 0,-18 0,9 0,9 0,-9 0,9 0,0 0,-27 0,27 0,18 0,-27 0,-9 0,18 0,-9 26,-9-26,1 0,8 0,-9 36,18-36,-27 0,45 35,-36-35,-8 0,8 0,0 0,1 0,-10 0,9 0,1 0,-1 0,-9 0,27 0,0 0,-9 0,9 0,0 0,-26 0,8 0,18 0,-9-27,-44-8</inkml:trace>
  <inkml:trace contextRef="#ctx0" brushRef="#br0" timeOffset="13468.6591">11501 8484,'26'0,"9"0,27 0,-9 0,-9 0,9 0,9 0,8 0,-8 0,9 0,-10 0,-8 0,0 0,-9 0,9 0,0 0,9 0,8 0,10 0,-19 0,10 0,-18 0,-9 0,9 0,-9 0,9-35,0 35,-9 0,9 0,-18 0,-8 0,8 0,0 0,0 0,10 0,7 0,1 0,-9 0,9 0,9 0,-9 0,9 0,-9 0,0 0,-9 0,-9 0,0 0,9 26,9-26,18 0,-9 0,8 0,-26 0,9 0,-9 0,9 0,-18 0,10-26,7 26,1 0,-9-26,9 26,0 0,-9 0,9 0,-9-36,9 36,-17 0,-1 0,-9 0,27 0,0 0,-9 0,9 0,-9 0,9 0,-18 0,1 0,-10 0,9 0,1 0,8 0,9 0,0 0,-9 0,9 0,0 27,-27-27,9 0,1 0,-1 0,-9 0,45 0,-36 0,9 0,9 0,-9 0,9 0,0 0,-9-27,9 27,-18 0,-8 0,8 0,0 0,1 0,-10 0,9-35,18 35,-9 0,9 0,0-35,-26 35,8 0,0 0,18 0,-9 0,9 0,-17 0,-10 0,27 0,-18 0,-8 0,8 0,18 0,-9 0,9 0,17 0,-43 0,8 0,0 0,10 0,-10 0,0 0,0 0,-8 0,26 0,-53 26,53-26,-9 0,9 0,-53 35,61-35,-25 0,-1 0,0 0,-8 0,8 0,0 0,1 0,-10 0,27 0,0 0,-9 0,26 0,-34 0,-10 0,45 0,-36 0,-9 0,27 0,9 0,-27 0,18 0,-17 0,8 0,-9 0,18 0,-27-26,10 26,-1 0,0 0,-8 0,26 0,0 0,-9 0,9 0,-9 0,9 0,-18 0,9-35,9 35,-18 0,9 0,9 0,0 0,-9 0,-9 0</inkml:trace>
  <inkml:trace contextRef="#ctx0" brushRef="#br0" timeOffset="93807.2849">25144 10522,'0'35,"0"53,0 44,0 18,44 9,-17 9,8-36,-35 0,53-35,-53-26,26-36,-26-8,-35-45,0-17</inkml:trace>
  <inkml:trace contextRef="#ctx0" brushRef="#br0" timeOffset="94849.4419">25144 10486,'0'0,"53"0,53-53,26 27,18-9,9-1,9 1,17 9,-27-10,-25-17,-10 18,-43 9,-19 26,-8-53,-17 53,-1-35,-35 114,44 0,-44 1,70 8,-43 9,26-18,0 9,-9-8,9 8,0 9,-9 0,9-18,-9 10,9-10,-18-8,-35-27,44-44,-44 35,-53-35,-17-27,-10 27,19-26,-10 26,-8 0,-27 0,-9 0,0 0,-17 0,-18 0,0 18,-44 17,-9 0,-8 9,17 9,26 18,36-27,35-9,26-35,36 0,97 0,-18-44,9 44</inkml:trace>
  <inkml:trace contextRef="#ctx0" brushRef="#br0" timeOffset="95518.6491">25144 10575,'44'0,"0"35,45-35,25 62,36-10,27 1,-10-26,-17 8,-35-35,-54 35,-25-35,-36-26,0-9</inkml:trace>
  <inkml:trace contextRef="#ctx0" brushRef="#br0" timeOffset="95944.6357">26776 10010,'0'0,"0"18,-62 70,9 9,9 18,-9-18,18 8,8-25,27-18,-52-10,52-16</inkml:trace>
  <inkml:trace contextRef="#ctx0" brushRef="#br0" timeOffset="97009.6233">26467 10689,'-53'35,"-9"18,27-53,-27 80,27-45,0 0,61-35,10 0</inkml:trace>
  <inkml:trace contextRef="#ctx0" brushRef="#br0" timeOffset="99481.307">25435 11077,'0'0,"0"27,0 26,0-18,27-35,-27 44,53-44,-18 0,0 0,-8 0,8-35,-35-1,0 1,0 0,-27 35,1-27,-9 27,-18 0,-9 0,9 36,18-1,35 0,26 9,54-44</inkml:trace>
  <inkml:trace contextRef="#ctx0" brushRef="#br0" timeOffset="100118.6134">26776 10848,'0'0,"0"26,0 10,26-10,-26 9,36-35,-36 53,35-53</inkml:trace>
  <inkml:trace contextRef="#ctx0" brushRef="#br0" timeOffset="100351.6086">26749 10751,'27'0,"-1"0,27 26,0 1,-9 8,-8 0,-36 1,0-10,0 9,0 1,-71-1,0-35,10 0,8 0,17 0,1 0</inkml:trace>
  <inkml:trace contextRef="#ctx0" brushRef="#br0" timeOffset="184837.0983">21669 12682,'-35'0,"62"0,8 0,0 0,9 0,-9 0,18 0,9 0</inkml:trace>
  <inkml:trace contextRef="#ctx0" brushRef="#br0" timeOffset="185137.108">21872 12621,'0'26,"18"1,-18 25,35-52</inkml:trace>
  <inkml:trace contextRef="#ctx0" brushRef="#br0" timeOffset="185339.5822">21899 12550,'0'44,"44"9,-9-53,0 27,-8-27,-27 35,-35 0,-18-35,0 44,9-44,8 0</inkml:trace>
  <inkml:trace contextRef="#ctx0" brushRef="#br0" timeOffset="187579.2975">22560 12682,'0'0,"-26"0,-10 0,1 0,35 80,-35-19,35 10,0-9,62-9,-10-18,10-35,18 26,-10-26,-8-17,-9-18,-53-18,35-9,-35-9,-44 10,0-28,-27-25,10 17,8 44,17 53,1 0,9 0,-10 97,36 0,-35 17,35-34,27-10,25-26,10-8</inkml:trace>
  <inkml:trace contextRef="#ctx0" brushRef="#br0" timeOffset="187797.8203">22692 13009,'0'0,"0"35,0 9,27-9,8 18,18-26</inkml:trace>
  <inkml:trace contextRef="#ctx0" brushRef="#br0" timeOffset="188142.0474">22931 12700,'0'0,"0"62,17-1,18-8,18-9,-9-8,27-36,-9 0,-9 0,0 0,-9-53,-9 0,-35 0,0-9,0 9,0 9,-26-9,-1 0,27 98</inkml:trace>
  <inkml:trace contextRef="#ctx0" brushRef="#br0" timeOffset="188465.6355">23513 12920,'0'0,"0"-17,0-18,0-18,0 9,0-27,0-8,0-10,53 28,-18 25,9 36,9 0,-18 80,-35-18,27 17,-27-9,0-17,35-9,-35 9</inkml:trace>
  <inkml:trace contextRef="#ctx0" brushRef="#br0" timeOffset="188644.3003">23521 12876,'0'-26,"45"26,-1-53,26 53,-8-44,8 44,-17-53,-26 53,8-62</inkml:trace>
  <inkml:trace contextRef="#ctx0" brushRef="#br0" timeOffset="188908.5197">23901 12400,'26'0,"-26"62,0-9,0-9,0 26,0-25,0 7,0-16,0-10,0 9,53 1,-26-36,8 0,0-27,0 27,-8-44,-27 9,53 35,-53-53</inkml:trace>
  <inkml:trace contextRef="#ctx0" brushRef="#br0" timeOffset="189101.0233">24324 12488,'0'53,"0"0,0 0,0-26,35 8,-35 0,44-35,-8 35</inkml:trace>
  <inkml:trace contextRef="#ctx0" brushRef="#br0" timeOffset="189306.8609">24659 12356,'0'26,"0"36,0 18,0 25,27-43,-27-9,35-18,0-8,-35-45</inkml:trace>
  <inkml:trace contextRef="#ctx0" brushRef="#br0" timeOffset="189484.6856">24430 12391,'62'0,"-18"0,26 0,-8 0,9 0,-19 0,-25 0</inkml:trace>
  <inkml:trace contextRef="#ctx0" brushRef="#br0" timeOffset="189637.3413">24888 12285,'36'27,"-36"8,61-35,10 0,-9 0</inkml:trace>
  <inkml:trace contextRef="#ctx0" brushRef="#br0" timeOffset="189822.4539">25241 12215,'53'-35,"-106"70,18 27,9 43,-27 28,17 26,10-10,26 1,-53-17,53-36,0-27,0-34,-35-36,35-45</inkml:trace>
  <inkml:trace contextRef="#ctx0" brushRef="#br0" timeOffset="190069.6136">24271 12330,'0'0,"35"-45</inkml:trace>
  <inkml:trace contextRef="#ctx0" brushRef="#br0" timeOffset="190872.3752">26388 12391,'0'0,"0"-35,-36 35,1 35,35 54,-35-10,35 9,44-26,9 8,26-43,18-27,-8 0,-28 0,-8-18,-53-35,0-17,0 8,-62-9,-17 10,-9-10,26 45,-8 26,8 0,-9 53,27 0,44 8,0 10,35-9,54-27</inkml:trace>
  <inkml:trace contextRef="#ctx0" brushRef="#br0" timeOffset="191209.1263">26802 12594,'0'0,"0"62,0 26,0-9,53-26,0-17,-26-36,8 0,0 0,-35-80,0 19,0-28,-62 10,36 0,-9-10,35 10,0 8,0 27,0 9,0 0,26 35,1 0,26 0,-1 0,-52 44</inkml:trace>
  <inkml:trace contextRef="#ctx0" brushRef="#br0" timeOffset="191352.5703">26855 12656,'80'0,"8"-35,-9-1,18 1,-9 9</inkml:trace>
  <inkml:trace contextRef="#ctx0" brushRef="#br0" timeOffset="192084.5369">28425 12374,'0'0,"0"-36,0 1,0 0,-44 35,-18 0,27 44,0 9,35 9,0 8,0-26,44 9,26 0,-8-26,9 8,-45 0,-26 0,0-8,-18 26,-70 0,-9-9,0-44,9 0,44 0,9 0,35-27,-36-17,36-9,44 9,1-9,25 0</inkml:trace>
  <inkml:trace contextRef="#ctx0" brushRef="#br0" timeOffset="192331.2553">28822 12400,'-27'27,"1"26,26 8,0-8,0 0,18-9,35 9,-1-18,10-35,9 27,-27-27</inkml:trace>
  <inkml:trace contextRef="#ctx0" brushRef="#br0" timeOffset="192482.5125">28769 12629,'0'0,"18"0,17 0,18 0,9 0,8 0,-26-44</inkml:trace>
  <inkml:trace contextRef="#ctx0" brushRef="#br0" timeOffset="192631.5354">28831 12321,'70'0,"1"-36,-9 36</inkml:trace>
  <inkml:trace contextRef="#ctx0" brushRef="#br0" timeOffset="193067.5913">29272 12480,'0'0,"0"61,0 10,0-9,26 8,-26-26,53 9,-53-18,53-35,-53 36,0-80,0-9,-26 9,-10-27,1 9,9-8,26 8,0-9,0 10,0-10,35 36,0 35,0-27,1 27,8 36,-44 17,0 8,0-8,0 0,-27-26,27 8,-61 0,8 0,53-8,0 8,61 0,-17-35,9 0,0 0,-26 0,8-44</inkml:trace>
  <inkml:trace contextRef="#ctx0" brushRef="#br0" timeOffset="193412.8375">29598 12338,'0'0,"35"53,1 36,-10-10,9 9,1-26,-1-9,-9-27,-26 9,36-35,-36-26,0 0,0-27,0-9,0-26,0-9,0 0,0 8,0 45,0-9,0 80,0 17,0 27,0-36</inkml:trace>
  <inkml:trace contextRef="#ctx0" brushRef="#br0" timeOffset="193651.9813">30065 12268,'-26'62,"26"-1,0 10,0-9,0 61,26-79,1-9,8-35,0 0</inkml:trace>
  <inkml:trace contextRef="#ctx0" brushRef="#br0" timeOffset="193998.3595">30524 12391,'0'0,"0"-53,35-17,-35 43,0-26,-26 53,-36 0,27 0,-18 45,27-1,-10 26,36 10,0 8,0-9,36-17,16-9,19 0,8-53,1 26,-10-26,-26 0,-8-53</inkml:trace>
  <inkml:trace contextRef="#ctx0" brushRef="#br0" timeOffset="194289.5943">30992 12259,'-45'35,"10"18,35 9,-26 9,26-10,0 10,17-27,19 9,-1-18,9-35,-9 0,1 0,-1 0,-35-62</inkml:trace>
  <inkml:trace contextRef="#ctx0" brushRef="#br0" timeOffset="194456.5822">30833 12462,'26'0,"36"0,9 0,-10 0,-8 0,-53-44</inkml:trace>
  <inkml:trace contextRef="#ctx0" brushRef="#br0" timeOffset="194941.1408">30065 12065,'0'0,"27"0</inkml:trace>
  <inkml:trace contextRef="#ctx0" brushRef="#br0" timeOffset="324644.1933">5265 13264,'0'0,"-35"0,-18 0,53 27,71-27,-1 0,10 0,8 0,9 0,0 0,0 0,26 0,-8 0,-18 0,-18 0,9 26,-8-26,-1 0,9 0,-26 0,9 0,-10 0,-8 0,0 0,-9 0,9 0,-9 0,9 0,18-17,8 17,1 0,-10 0,-8 0,-9 0,0 0,-9 0,9 0,-9 0,9 0,0 0,-9 0,9 17,0-17,-27 0,27 0,-18 0,9 0,9 0,0 0,-9 0,27 0,-27 0,26 0,-25 0,-10 0,0 0,18 0,-9 0,9-17,-9 17,9 0,0-36,-9 36,-9 0,1 0,8 0,9 0,-18 0,0 0,-8 0,8 0</inkml:trace>
  <inkml:trace contextRef="#ctx0" brushRef="#br0" timeOffset="407237.5257">4851 12056,'0'27,"0"8,0-9,35 10,-35 34,0-26,0 9,0 9,0-9,0 0,0-9,0-9,35 0,-35-8,0 8,0 0,0 1,0 8,36-9,-36 0,0 9,0-8,0-1,0 0,26-8,-26 8,0 36,35-27,-35-9,36-35,-1 0,-9 0,27 0,18 0,-45 0,9 0,1 0,-1 0,-8-26,8 26,18 0,-9 0,26 0,-34 0,-10 0,27 0,0 0,-27 0,27 0,0 0,-9 0,9 0,-9 0,-8-27,-1 27,18 0,-27 0,10-35,16 35,-25 0,43 0,-34 0,-10 0,27 0,0 0,-27 0,10-35,-1 35,18 0,-27 0,10 0,-1 0,0 0,-8 0,8 0,0 0,1 0,-10 26,9-26,1 0,25 0,-25 0,-1 0,-35 35,62-35,-27 0,0 0,0 0,-8 0,8 0,18 0,-26 0,8 0,0 0,0 0,-8 0,8 0,0 0,1 0,-10 27,9-27,1 0,-1 0,-9 0,10 0,-1 0,0 0,-8 0,8 0,0 0,1 0,8 0,9 0,-18 0,9 0,9 0,-53 35,53-35,-27 0,27 0,-18 0,-8 0,8 0,18 0,-18 0,-8 0,8 0,18 0,-27 0,27 0,-53 35,36-35,-1 0,-9 0,10 0,-1 0,0 0,-8 0,-27-26,0-9,0 8,0-8,0 0,0-1,0 10,0-9,35-18,-35 8,0 10,0 0,0 0,0 8,35 27,-35-53,0 18,0-9,0 9,0-1,0 1,36 35,-36-44,0-9,0 18,0 8,0-26,0 18,26 0,-26 8,0-8,0 0,0 0,0 8,-18 27,-17 0,0 0,-1 0,10 0,-9 0,-1 0,1 0,9 0,-10 0,1 0,-18 0,9 0,-9 0,18 0,9 0,-10 0,1 0,0 0,-9 0,-9 0,9 0,-9 0,0 0,26 0,-8 0,-18 0,9 0,-9 0,18 0,0 0,8-35,-8 35,0 0,-1 0,-8 0,9 0,0 0,-10 0,10 0,0 0,0 0,-9 0,8 0,1 0,9 0,-10 0,1 0,-18-35,27 35,-10 0,1 0,0 0,8 0,-26 0,18 0,-9 0,9 0,-1 0,1 0,-9 0,9 0,0 0,8 0,-8 0,-18 0,9 0,-27 0,36 0,-9 0,9 0,-1 0,1 0,9 0,-27 0,17 0,-8 0,9 0,0 0,-1 0,10 0,-9 0,-1 26,1-26,9 0,-27 0,53 35,-36-35,10 0,-9 0,-1 0,-25 0,25 0,1 27,0-27,8 0,-8 0,0 0,-18 0,27 0,-27 0,0 0,26 0,-8 0,-18 0,27 0,-10-18,1 18,0 0,-9 0,8 0,1 0,0 0,-9 0,8 0,36 18,-35-18,9 0,-10 0,1 0,0 0,61 0,-26 53</inkml:trace>
  <inkml:trace contextRef="#ctx0" brushRef="#br0" timeOffset="416853.2598">5345 15231,'0'-35,"35"35,0 0,18 0,9 0,26-27,9 27,-18 0,10 0,-10 0,0 0,-8 0,-9 0,8 0,-8 0,8 0,-17 0,9 0,9 0,-10 0,19 0,8 0,-9 0,-8 0,-27 0,27 0,-27 0,9 18,-1-18,10 0,9 0,8 0,1 0,8 0,-9 0,9 0,-26 0,9 0,-10 0,10 0,-9 0,8 0,-8 0,8 0,-8 0,9-18,-10 18,10 0,-27 0,9 0,-9 0,9 0,0 0,-9 18,27-18,-10 0,10 0,8 0,10 0,-10-18,-17 18,8 0,-17 0,-9 0,9 0,-9 0,27 0,-10-35,10 35,-9 0,8 0,-8 0,9 0,-18 0,-27 0,9 0,1 0,-1 0,-9 0,10 0,-1 0,0 0,9 0,9 0,9 0,8-35,-8 35,9 0,-27 0,9 0,0 0,-27-35,9 35,1 0,17 0,-9 0,26-27,-8 27,-9 0,-9 0,9 0,0 0,-27 0,27 0,0 0,-26 0,8 0,0 0,0 0,-8 0,8 0,18 0,-9 0,9 0,-18 0,1 0,-10 0,27 0,-18 0,-8 0,8 0,0 0,1 0,-10 0,9 0,1 0,-1 0,9 0,-9 0,18 0,-26 0,8 0,0 0,0 0</inkml:trace>
  <inkml:trace contextRef="#ctx0" brushRef="#br0" timeOffset="418654.9007">14393 15134,'36'0,"-1"0,9 0,9 0,26 0,27 0,-9 0,0 0,0 0,27 0,-10 0,1 0,0 0,-1 0,1 0,-18 0,26 0,-26 0,-17 0,8 0,-9 0,18 27,0-27,9 0,-9 0,18 0,0 26,-18-26,8 0,10 0,-18 0,0 0,9 0,9 0,-1 0,1-18,-1 18,19 0,-1 0,0 0,1 0,-1 0,-35 18,9-18,-27 0,-17 0,-9 35,0-35,-9 0,26 0,-8 0,26 0,-8 0,-1-26,27 26,9 0,-1 0,1 0,0 0,-18 0,-9 0,-27 0,-8 26,0-26,-9 0,9 0,-9 0,27 0,-18 0,-9 0,9 0,-9 0,27 0,-10 0,10 0,-18 0,-9 0,9 0,8 0,-8 0,0-26,-26 26,8 0,0 0,9 0,9 0,0 0,-9 0,9 0,9 0,-9 0,-18 0,1 0,-10 0,9 0,1 0,8 0,-44-27,35 27,0 0</inkml:trace>
</inkml:ink>
</file>

<file path=ppt/ink/ink4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1:51.340"/>
    </inkml:context>
    <inkml:brush xml:id="br0">
      <inkml:brushProperty name="width" value="0.05292" units="cm"/>
      <inkml:brushProperty name="height" value="0.05292" units="cm"/>
      <inkml:brushProperty name="color" value="#002060"/>
    </inkml:brush>
  </inkml:definitions>
  <inkml:trace contextRef="#ctx0" brushRef="#br0">20329 2787,'0'0,"35"0,0 0,18 0,-9 0,45 0,-10 0,18 0,-9 0,-8 0,-1 0,-9 0,-8 0,9 0,8 0,-8 0,-10 0,28 35,-10-35,-17 0,26 0,-9 0,18 0,-8 0,-10 0,18 0,-9 0,-9 0,-8 0,-9 0,8 0,-8 0,26 0,-8 0,-1 0,-8-26,8 26,9 0,-8 0,-19 0,10 0,-18 0,-9 0,26 0,10 0,-1 0,9 0,-8 0,8 0,-26 0,8 0,-26 0,9 0,-18 0,-8 0,26 0,0 0,8 0,10 0,-9-36,-9 36,-9 0,-9 0,0 0,1 0,-10 0,9 0,1 0,-1 0,-9 0,27 0,-17 0,-10 0,45 0,-36 0,-9 0,10-26,-1 26,0 0,-8 0,8 0,-35 18,35-18,0 0,10 0,-10 0,18 0,8 0,-25 0,-1 0,-9 0,10-18,-1 18,0 0,-8 0,8-35,0 35,18 0,-9 0,9 0,-17 0,8 0,26 0,-43 0,8 0,18 0,-53-36,35 36,-8 0,8 0,0 0,0 0,10 0,-45 27,35-27</inkml:trace>
  <inkml:trace contextRef="#ctx0" brushRef="#br0" timeOffset="41708.7146">5362 6103,'-35'0,"61"0,36 0,-27 0,18 0,-9 0,45 0,-28 0,10-35,-9 35,8 0,-26-27,9 27,-18 0,-8 0,44 0,-36 0,-9 0,27 0,9 0,8 0,-8 0,-9 0,0 0,-9 0,9 0,0 0,-9 0,9 0,-9 0,27-35,-18 35,8 0,10 0,61 0,-88 0,-9 0,18 0,-8 0,-10 0,27 0,-10 0,1 0,-9 0,9 0,0 0,-9 0,-8 26,-1-26,-9 0,63 0,-54 0,-9 0,27 0,0 0,-9 0,9 0,-9 0,-8 0,-1 0,0 0,-8 0,8 0,0 0,18 0,44 0,-53 0,9 0,-18 0,1 0,-10 0,9 0,18 0,-9 0,9 0,0 0,-9 0,9-26,-9 26,-8 0,-1 0,0 0,27 0,-62 26,70-26,-25 0,7 0,-16 0,-10 0,9 0,18 0,-17 0,-10 0,27 0,0 0,-9 0,-9 0,18 0,-53 27,-26-27</inkml:trace>
  <inkml:trace contextRef="#ctx0" brushRef="#br0" timeOffset="171378.6668">18785 7849,'-61'0,"8"0,79 0,54 0,34-44,1 44,17 0,-8 0,-27 0,-36 0,-8 0,-17 0,-36-35,0 0</inkml:trace>
  <inkml:trace contextRef="#ctx0" brushRef="#br0" timeOffset="171927.7835">17286 7867,'71'0,"-18"0,8-27,36 27,36-35,-19 35,-26 0,-43 0,-10-35,35 35</inkml:trace>
  <inkml:trace contextRef="#ctx0" brushRef="#br0" timeOffset="172649.9413">19861 7761,'62'0,"-18"0,27 35,-9-35,8 0,-26 0,9 36,-18-36,-8 0,8 0,0 0</inkml:trace>
  <inkml:trace contextRef="#ctx0" brushRef="#br0" timeOffset="176804.6089">16854 8767,'-35'-36,"-1"36,-8 0,-9 0,-8 0,-28 27,-8-27,0 0,-8 0,25 0,18 0,27 0,35-27,27 27,17-35,9 35</inkml:trace>
  <inkml:trace contextRef="#ctx0" brushRef="#br0" timeOffset="177000.8413">16342 8634,'0'0,"0"36,0-1,-35 18,35-27,0 9,0 1,0-1</inkml:trace>
  <inkml:trace contextRef="#ctx0" brushRef="#br0" timeOffset="177240.8058">16307 8546,'0'0,"-35"0,-27 44,27-9,0-8,-1 8,36 0,-26-35,26 36,17-36,19 26,17-26,-9 0,9 0,-18 0,0 0,-35-17</inkml:trace>
  <inkml:trace contextRef="#ctx0" brushRef="#br0" timeOffset="232803.4683">14508 10804,'35'0,"18"35,-9-35,9 0,0 0,-9 0,27 0,-27 0,9 0,0 35,8-35,10 0,-9 0,8 27,-8-27,9 0,-10 0,10 0,-27 0,9 0,0 0,-27 0,10 0,-1 0,9 35,9-35,-18 0,9 0,9 0,0 0,-27 0,10 0,17 0,-18 0,9 0,9 0,-9 0,9 0,18 0,-27 0,26 0,-26-26,9 26,-18 0,-8 0,8 0,18 0,-9 0,9 0,18 0,-10 0,10 0,-9 0,-9 0,-9 0,9 0,-18 0,-9 26,10-26,17 0,-9 0,9 0,0 0,8 0,10 0,-9 0,8 0,-8 0,8 0,-25 0,-10 0,0 0,27 35,-27-35,18 0,9 0,26-26,-9 26,-17-35,9 35,-19 0,-7 0,-10 0,0 0,-8 0,26 0,-1 0,-7 0,7-27,1 27,-9 0,9 0,-17 0,-10 0,9 0,1 0,-1 0,27 0,-27 0,9 0,9 0,0 0,-9 0,9 0,-18 0,-8 0,8 0,0 0,0 18,-8-18,8 0,0 0,18 0,-26 0,8 0,0 0,1 0,-36 35,44-35,-9 0,0 0,-8 0,26 0,-18 0,0 0,9 0,9 0,-9 0,9 0,0 0,-9 0,-8 0,-1 0,-35 35,44-35,9 0,0 0,-27 0,10 0,-1 0,0 0,-8 0,25 0</inkml:trace>
</inkml:ink>
</file>

<file path=ppt/ink/ink5.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16:48.908"/>
    </inkml:context>
    <inkml:brush xml:id="br0">
      <inkml:brushProperty name="width" value="0.05292" units="cm"/>
      <inkml:brushProperty name="height" value="0.05292" units="cm"/>
      <inkml:brushProperty name="color" value="#FF0000"/>
    </inkml:brush>
  </inkml:definitions>
  <inkml:trace contextRef="#ctx0" brushRef="#br0">23089 6579 0,'0'-35'31,"-35"35"-31,35 0 31,-71 0-15,36 0-16,18 35 15,-19-17-15,1 52 16,-36-34-16,54 17 16,-18 53-16,-1-71 15,-34 53 1,70-53-16,0 1 15,0-19-15,0-34 63,35-19-63</inkml:trace>
  <inkml:trace contextRef="#ctx0" brushRef="#br0" timeOffset="297.9536">22613 6985 0,'0'0'47,"18"35"-31,17-35-16,36 0 16,-71 0-16,35 0 15</inkml:trace>
  <inkml:trace contextRef="#ctx0" brushRef="#br0" timeOffset="671.7747">22507 6950 0,'0'35'15,"0"0"1,0-35-16,0 53 16,-35-18-16,35 1 15,0-1-15,0-35 16,35 0 15,0-35-31,1-1 16,-1 1-16,18 18 15,-18 17-15,-35-36 16,36 36-16,-36-35 94,35 35-79,-18 0-15</inkml:trace>
  <inkml:trace contextRef="#ctx0" brushRef="#br0" timeOffset="5449.3785">15840 8096 0,'0'0'0,"0"0"47,0 71-47,35-18 16,36 53-16,-54 17 15,18-70-15,1 17 16,-1 1-16,-35-53 16,53 17-16,-18 0 15,-35-35 1,0-35-1,0 0 1,-35 35-16,35-53 0</inkml:trace>
  <inkml:trace contextRef="#ctx0" brushRef="#br0" timeOffset="5767.6503">15946 8643 0,'0'0'0,"17"0"31,18 0-15,36-35-16,-18 35 16,17 0-16,-34 0 15,-1 0-15,-70 0 47,35 0-47</inkml:trace>
  <inkml:trace contextRef="#ctx0" brushRef="#br0" timeOffset="6005.8553">15946 8643 0,'0'53'31,"0"-18"-31,0 1 15,0-1-15,52-18 16,-16-17-16,-1 71 0,0-71 16,-17 0-1,-18 0 1,0-71 0</inkml:trace>
  <inkml:trace contextRef="#ctx0" brushRef="#br0" timeOffset="6240.0565">16122 8643 0,'0'18'47,"0"17"-47,-18 0 0,18 36 15,-35-54-15,35-17 16,0 0 31</inkml:trace>
  <inkml:trace contextRef="#ctx0" brushRef="#br0" timeOffset="1.91306E6">9013 6103 0,'71'-35'63,"-36"35"-63,-35 0 15,18 0-15,53 0 16,-36 0-16,0 0 16,18 0-16,-18 0 15,36 0-15,-54 0 16,19 0-1,-1 0-15,36 0 16,-71 35-16,0-35 16,17 0-16,54 0 15,-36-35 1,0 35 0,-70 0 46,35 0-62,-71 0 16,19 35-16,16-35 15,-34 0-15,17 18 16,-53-18-16,53 0 16,-17 0-16,-1 0 0,18 0 15,18 0-15,-36 0 16,54 0-16,-19 0 15,36 0-15,-70-18 16,34 18 0,72 0 46,-1 0-46,0 0-16,18-35 15,18 35-15,-1 0 0,-17 0 16,18-36-16,17 36 16,-17 0-16,-19 0 15,19 0-15,0 0 16,-54 0-16,18 0 16,1 0-16,-1 0 15,0 0 1,-17 0-1,17 0 1,0 0 0,-35-35-1,0 0 1,-35 35-16,0 0 16,-18 0-1,-53 0-15,53 0 0,-53 0 16,-17 70-16,0-70 15,-1 36-15,1-36 16,-19 53-16,54-53 16,-35 70-16,52-70 15,36 0-15,70 0 47,0 0-31,54-70-1,-19 70-15,-34 0 16,16 0-16,19 0 16,0 0-16,17 0 15,-18 0-15,54 0 16,-36 0-16,-17 0 0,-19 0 16,19 0-16,0 0 15,-54 0-15,18 0 16,1 0-16,-36-18 15,35 18 1,-70 0 15,-36 0-15,18 0-16,-17 0 16,-18 0-16,-36 0 0,-105 0 15,105 53 1,18-53-16,54 0 15,-54 0 1,88 0-16,-53 0 16,36 0-16,0 0 15,35-35-15,-18 35 16,36 0 31,17-18-47,0 18 15,36 0-15,17 0 0,71 18 16,-36-18-16,1 0 16,35 70-1,-18-70-15,-88 0 0,17 36 16,-34-36-16,-36 35 47,-71-35-47,0 0 15,-17 0-15,-35 0 16,-36 0-16,36 0 16,-19 0-16,54 0 15,0 0-15,17 0 16,1 0-16,52-35 0,-17 35 16,88 0 15,-53 0-16,70 0-15</inkml:trace>
</inkml:ink>
</file>

<file path=ppt/ink/ink5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7:40.728"/>
    </inkml:context>
    <inkml:brush xml:id="br0">
      <inkml:brushProperty name="width" value="0.05292" units="cm"/>
      <inkml:brushProperty name="height" value="0.05292" units="cm"/>
      <inkml:brushProperty name="color" value="#002060"/>
    </inkml:brush>
  </inkml:definitions>
  <inkml:trace contextRef="#ctx0" brushRef="#br0">5909 4815,'18'0,"-18"36,35-36,18 35,-9-35,27 35,-10-35,10 0,8 0,9 0,9 0,-17 0,-10 0,-8-26,9 26,-10 0,10-35,-9 35,8 0,-8-36,8 36,-8 0,9 0,-9 0,8 0,-26 0,9 0,0 0,-9 0,44 0,-8-26,-1 26,9 0,-26-36,-9 36,-18 0,-8 0,8 0,0 0,9 0,9 0,0 0,-9 0,27 0,-10 0,28 0,-45 0,26 0,-26 0,9-35,0 35,-9 0,9 0,0-35,-9 35,9 0,-9 0,9 0,0 0,9 0,8 0,-8 0,9 0,-27 0,26 0,-8 0,26 0,-26 0,9 0,-27 26,26-26,-26 0,27 0,-9 0,26-35,-26 35,8 0,-26-35,9 35,0 0,-9 0,9 0,0 0,-9 0,27 0,-10 0,-8 0,-17 0,-10 26,9-26,1 0,-1 0,9 0,9 0,9 0,8 0,-8 0,8 0,-8 0,9 0,-9 0,-10 0,1 0,-9 0,9 0,-17 0,8 0,9 0,-9 0,26 0,-17 27,-26-27,8 0,0 0,-35 35,44-35,27 0,-36 0,9 0,9 0,0 0,-9 0,9 0,-18 0,-8 0,8 0,0 0,1 0,-10 35,9-35,1 0,8 0,-9 0,18 0,-53 36,62-36,-27 0,0 0,1 0,-10 0,9 0,1 0,8 0,9 0,-1 0,-25 0,8 26,0-26,18 0,-26 0,8 0,-35 35,35-35,1 0,-10 0,-43 0</inkml:trace>
  <inkml:trace contextRef="#ctx0" brushRef="#br0" timeOffset="2038.1706">7241 6191,'44'0,"26"0,-8 0,18 0,8 0,-9 0,36 0,-9 0,-9 0,-18 36,9-36,-8 0,17 0,-9 0,-9 0,0-27,10 27,-28 0,10 0,-9 0,-9 0,8 0,28 0,-10 0,0-35,-8 35,-9 0,-9 0,-1 0,-25 0,26 0,-18 0,9 0,9 0,0 0,-9 0,27 0,-27 0,9 0,-18 0,9 0,-9 0,18 0,-9 0,9 0,0 0,-9 0,9 0,0 0,-9 0,9 0,-9 0,9 0,-18 0,1 0,-10 26,9-26,1 0,-1 0,-9 0,10 0,-1 36,0-36,9 0,-8 0,-36 35,53-35,-9 62,9-27</inkml:trace>
  <inkml:trace contextRef="#ctx0" brushRef="#br0" timeOffset="4632.4124">24042 6526,'44'0,"9"0,9 0,26 0,9 0,0 0,0 0,9 0,8 0,1 0,0-26,-1 26,19-35,-1 35,-18-36,1 36,0 0,-9-26,-9 26,0 0,0 0,-9 0,-9 0,9 0,-8 0,-18 0,8 0,-8 0,8 0,-17 0,9 0,9 0,-10 0,10 0,-27 0,9-35,-18 35,-8 0,8 0,0 0,9 0,9 0,-18 0,10 0,-10 0,-62 0</inkml:trace>
  <inkml:trace contextRef="#ctx0" brushRef="#br0" timeOffset="9820.3095">5530 8961,'35'0,"18"0,9 0,-9 0,-9 0,9 0,0 0,8 0,27 0,-8 0,17 0,0 0,26 0,10-36,-1 36,-17 0,-1-26,-17 26,-17 0,-10 0,-8 0,8 0,-8 0,9 0,-9 0,8 0,9 0,10 0,-10 0,-26 0,-9 0,9 0,0 17,9-17,17 0,-8 0,8 0,9 0,-26 0,8 0,-26 0,9 0,0 0,-26 0,26 0,0 0,8 0,19 0,8 0,-44 0,9-17,0 17,-9 0,9 0,0 0,9 0,8 0,9 0,1-35,8 35,-26 0,8 0,-26 0,9 0,-17 0,8 0,9 26,0-26,8 0,-8 0,9 0,-9 0,-9 0,27 0,-10 0,10 26,-9-26,8 0,-17 0,-9 0,9 0,-9 0,9 0,0 0,-9 0,-9 36,1-36,-1 0,-9 0,10 0,-1 0,9 0,9 0,0 0,-9 0,9 0,0 0,-9 0,-9 0,18 0,9 0,-27 0,0 0,-8 35,8-35,0 0,1 0,-10 0,9 0,1 0,-1 0,-9 0,10 35,-1-35,0 0,-8 0,8 0,0 0,9 0,-8 0,-1 0,18 0,-27 27,10-27,-1 0,9 0,9 35,-18-35,9 0,-9 0,1 0,-1 0,-9 0,27 0,-17 0,-36-26,35 26,-9 0,10 0,-1 0,-35-27,35 27,-8 0,8 0,-35-35,35 35,1 0</inkml:trace>
  <inkml:trace contextRef="#ctx0" brushRef="#br0" timeOffset="346877.2303">5750 11298,'27'0,"17"0,26 0,10-27,26 27,8 0,19-26,-19 26,1 0,17 0,0 0,1 0,-1 0,0 0,1 0,17 0,-18 0,0 0,0 0,1 0,-19 0,1 0,-18 0,9 0,-27 0,18 0,0-35,27 35,-27-36,0 36,0-35,9 35,-27 0,0 0,10 0,-10 0,0 0,9 0,-8 0,8 0,9 0,0 0,-18 0,10 0,-10-27,9 27,-8 0,-19-35,10 35,-9 0,-9 0,-1 0,-7 0,-10-35,0 35,0 0,-8 0,8 0,0 0,1 0,8 0,-9 0,0 0,-8 0,8 0,0 0,1 0,-10 26,9-26,1 0,-1 0,-9 0,27 36,0-36,-9 0,9 0,0 0,-26 0,8 0,0 0,0 0,10 0,7 0,-16 0,-10 0,9 0,1 0,-1 26,-9-26,10 0,-1 0,0 0,9 0,9 0,-17 0,-10 0,9 0,1 0,-1 0,-9 0,27 0,0 0,-9 0,9 0,-9 0,9 0,0 0,-9 0,9 0,0 0,-9 35,9-35,-9 0,9 0,0 0,-9 0,27 0,-10 0,-8 0,0-26,-9 26,9 0,-9 0,9 0,0 0,-9-27,9 27,0 0,-26 0,8 0,0 0,0 0,-8 0,8 0,0 0,1 0,-10 0,9 0,1 0,-1 0,-9 0,10 0,17 0,-9 0,9 0,0 0,-9 0,-9 0,0 0,-8 0,26 0,-18 0,0 0,9 0,-8 0,16 0,-7 0,7 0,-16 0,-10 0,9 0,1 18,-1-18,-9 0</inkml:trace>
  <inkml:trace contextRef="#ctx0" brushRef="#br0" timeOffset="348165.54">12365 11368,'0'-26,"26"26,-26 26,-26 54,-9 52,8-35,27 0,-35 9,35-27,-35-8,35-27,0-9,0 0,26-35,9 27,9-27,9 0,9 0,9 0,-10 0,-8 0,-17 0,-36-18,-27 18</inkml:trace>
  <inkml:trace contextRef="#ctx0" brushRef="#br0" timeOffset="348366.9918">12647 12109,'0'0,"0"35,0-8,0 8,44 0,-17-35</inkml:trace>
  <inkml:trace contextRef="#ctx0" brushRef="#br0" timeOffset="348636.0621">12612 11950,'0'27,"44"26,18-9,-27-9,0-35,0 53,-35-27,-26 10,-9-36,-1 0,10 0,26 35,-35-35</inkml:trace>
  <inkml:trace contextRef="#ctx0" brushRef="#br0" timeOffset="350408.5605">13608 11800,'0'0,"-70"-26,35 26,8 0,-26 18,18 17,35 18,-44 9,44-10,0-7,0-10,17 0,36-35,0 53,9-53,9 26,-10-26,-8 53,-53 0,0-9,-79 9,17-9,-8-8,8-36,9 53,9-53,9 0,-1 0,36-27,0-8,0-9,62-9</inkml:trace>
  <inkml:trace contextRef="#ctx0" brushRef="#br0" timeOffset="350648.0095">13882 11986,'0'44,"26"0,-26 26,0-8,36-9,-36-9,35 9,-35-18,35-35</inkml:trace>
  <inkml:trace contextRef="#ctx0" brushRef="#br0" timeOffset="350828.503">13626 12021,'0'0,"35"0,36-53,8 18,1 35,8-44,-26 44,8 0,-26 0</inkml:trace>
  <inkml:trace contextRef="#ctx0" brushRef="#br0" timeOffset="351158.0556">14314 11977,'0'0,"-26"0,26 62,-36 8,36-8,27-9,17 0,9-27,8-26,10 35,-9-35,-9-26,-18-18,-9-9,-26 9,0-27,-17 10,-36-28,-9 28,-8 25,8 36,9 0,0 27,9 17,44 26,0-25,0 7,70-16,10-36</inkml:trace>
  <inkml:trace contextRef="#ctx0" brushRef="#br0" timeOffset="351638.586">14711 12039,'0'0,"0"35,0 18,26-9,10 9,-1-18,9 0,-9-35,0 0,-35-26,0-9,0-18,-26 9,-9-9,-1-9,10-9,26-8,-35 8,35 27,26 9,36 0,-27 35,0 0,-8 62,-27-18,35 9,-35-1,0 10,-53-27,18 1,0-36,35 26,-36-26,63 35,8-35,0 53,10-53,8 0,-1 0,-25 0,8 0,0 0</inkml:trace>
  <inkml:trace contextRef="#ctx0" brushRef="#br0" timeOffset="351895.494">15399 11800,'-27'0,"-17"45,9 69,35-43,0-27,53 9,-18-18,18-9,-9-26,9 36,-18-36,9-27,-44 1,0-9</inkml:trace>
  <inkml:trace contextRef="#ctx0" brushRef="#br0" timeOffset="352044.0513">15258 12039,'0'35,"26"-35,9 0,9 35,9-35,0 0,-26-26,8 26,-35-44</inkml:trace>
  <inkml:trace contextRef="#ctx0" brushRef="#br0" timeOffset="352183.587">15284 11800,'0'0,"53"0,9 0,8 0</inkml:trace>
  <inkml:trace contextRef="#ctx0" brushRef="#br0" timeOffset="353205.5637">17039 12127,'-26'-44,"26"8,-36-8,36-9,0 9,0-9,45 18,-10 35,-9 0,10 0,-1 0,0 44,-8 18,8 26,-35-9,53-8,-53-45,0 10,-27-36</inkml:trace>
  <inkml:trace contextRef="#ctx0" brushRef="#br0" timeOffset="353362.6198">17057 12118,'0'0,"26"0,27-71,9 45,-9-9,0 35,-9-53,-9 53,-35-27</inkml:trace>
  <inkml:trace contextRef="#ctx0" brushRef="#br0" timeOffset="353769.3015">17595 12188,'0'0,"-18"0,-17 0,35-52,0-1,0 9,0-27,0 9,0 9,44 18,-18 35,-26 27,36 34,-36 10,70-9,-43-27,26 0,0-35,-9 0,9 0,-53-62,0 18,0-9,0 9,0-9,0 0,-27 9,-8 44,35 53</inkml:trace>
  <inkml:trace contextRef="#ctx0" brushRef="#br0" timeOffset="353973.0403">18212 11800,'0'27,"0"26,0 9,0-10,0-7,44 7,-44-16,53-36</inkml:trace>
  <inkml:trace contextRef="#ctx0" brushRef="#br0" timeOffset="354173.0081">18150 11703,'27'0,"26"0,-9 0,9 62,0-35,-9 26,-9-18,-35 9,0 9,-26 0,-54-9,-34-9,-19-35,19 0</inkml:trace>
  <inkml:trace contextRef="#ctx0" brushRef="#br0" timeOffset="354958.5494">19350 12021,'0'0,"0"18,53 52,-18 9,-8 27,8-26,0-27,0-53,-8 0,8 0,-35-80,0 18,0-26,-44 27,44-10,-62 9,62-8,-53 8,53-9,0 27,0-9,0 0,0 9,44 9,9 0,-9 35,9 0,-17 0,-36 79,0-17</inkml:trace>
  <inkml:trace contextRef="#ctx0" brushRef="#br0" timeOffset="355130.5591">19341 12321,'44'-18,"9"-17,9 0,8-1,-8 36,9-44,-27 44</inkml:trace>
  <inkml:trace contextRef="#ctx0" brushRef="#br0" timeOffset="355468.5055">19923 11968,'0'0,"-35"26,35 19,0 25,0-8,62 8,-1-17,36-26,-8-27,-10 35,-26-35,-9-44,-44 17,35-25,-35-1,-35-9,-36-9,10 10,-28 25,10 36,-9 0,8 0,28 44,25 1,27 25,18-8,52-9,27-53</inkml:trace>
  <inkml:trace contextRef="#ctx0" brushRef="#br0" timeOffset="355939.9466">20443 11889,'0'53,"0"-1,0-7,0 7,36 1,8-9,9-8,0-36,-27 0,9 0,1 0,-36-44,35 0,-35-9,0 9,-26 8,-10 36,1 27,35 34,0 10,44-9,18 8,105-43,-96-27,-27 0,9 0,-18-53,-35 0,0 9,0-27,0 10,0 8,-26 17,-10-8</inkml:trace>
  <inkml:trace contextRef="#ctx0" brushRef="#br0" timeOffset="356851.6285">21431 12188,'0'0,"0"36,36-36,-36 35,35-35,-35-44,0 0,0-9,0-18,0 10,35-19,-8 10,8 34,0 36,0 27,-8 43,8 10,-35-1,35 9,-35-26,36-9,-36-18,0-8,-62-27</inkml:trace>
  <inkml:trace contextRef="#ctx0" brushRef="#br0" timeOffset="357030.5233">21378 12136,'44'0,"1"-53,25 53,-8-44,26 44,-9-36,-17 36,-9 0,0 0,-27 0</inkml:trace>
  <inkml:trace contextRef="#ctx0" brushRef="#br0" timeOffset="357532.5486">22102 11959,'0'0,"0"53,0-9,0 9,0 0,0-27,44 10,9-36,-53-53,-62 0,27 0,8 9,27-9,-35-9,35-26,26 9,18-10,9 45,0 44,-9 0,-44 36,0 34,0 10,0 8,0-26,-35-10,35-16,-53-36,0 0,27 0,-10 0,72 0,-1 0,18 0,-9 61,9-25,0-1,-27-35,10 26,-1-26,0 0,-8 0,8-17</inkml:trace>
  <inkml:trace contextRef="#ctx0" brushRef="#br0" timeOffset="357735.6394">22595 11721,'0'44,"-26"36,26 17,0-9,26-9,-26-17,27-9,-27-18,35-35,-35-26</inkml:trace>
  <inkml:trace contextRef="#ctx0" brushRef="#br0" timeOffset="357974.9777">22560 11739,'0'0,"35"35,10 18,7 0,1 9,-26 26,-27-9,35 0,-35-8,-44-9,0-9,-27-53,-8 35,0-35,8 0,36-27,35-25,0 25,61-8</inkml:trace>
  <inkml:trace contextRef="#ctx0" brushRef="#br0" timeOffset="377996.4075">13123 12823,'44'0,"-8"0,25 0,-25 0,-1 0,-9 0,27 0,0 0,-9 0,9 0,0 0,-9 0,-8 0,-1 0,-9 0,27 0,-17-26,-1 26,9 0,9 0,-9 0,-9 0,0 0,18 0,-9-35,9 35,-8 0,-10 0,0 0,0 0,-35-36,44 36,-8 0,-1 0,9 0,-9-26,1 26,-1 0,-9 0,27-35,-17 35,-1 0,-9 0,45-36,-36 36,9 0,-44-35,36 35,16 0,10 0,-9-26,-9 26,9 0,-18-36,-8 36,8 0,-35-35,53 35,-18 0,-8-35,26 35,-18 0,-9-27,27 27,-17 0,-1 0,9 0,-9-35,1 35,-81-35,-7 35</inkml:trace>
  <inkml:trace contextRef="#ctx0" brushRef="#br0" timeOffset="381388.0126">19465 12841,'0'-26,"70"26,-26 17,9-17,18 0,-10 0,-8 0,-9 0,9 36,9-36,26 0,-8 0,8 0,-9 0,1 0,8 0,-27 0,10-27,-27 27,9 0,0 0,-9 0,9 0,-18 0,-8 0,8 0,0 0,1 0,-10 0,9 0,1 0,-1 0,9 0,9 0,-9 0,9 0,0 0,-9 0,9 0,-18 0,9 0,-9 0,1 0,-1 0,-9 0,10 0,-1 0,0 0,9 0,9-26,-9 26,-8 0,-1 0,0 0,-8 0,8 0,0-36,18 36,9 0,17-35,9 35,-8-35,8 35,-26-27,8 27,-26 0,9-35,-17 35,-10 0,9-35,1 35,-1 0,-9-35,10 35,-36-27</inkml:trace>
  <inkml:trace contextRef="#ctx0" brushRef="#br0" timeOffset="408840.5379">11906 13538,'0'62,"0"-36,0 9,18-35,-18 71,35-71,-35 44,35-44,-35 35,36-35,8 36,9-36,-18 0,-9 0,10 0,-1 0,0 0,-8-27,26 27,-18 0,9 0,9 0,-18 0,-8 0,26 0,-18 0,9 0,9 0,17 0,-8 0,-9-35,-9 35,27 0,-9 0,8-27,-26 27,9 0,0 0,-27 0,10 0,-1 0,0-35,-8 35,26 0,-18 0,9 0,-9 0,1 0,-1 0,-9 0,10 0,-1 0,0 0,-8 0,26 0,-1 0,-7 0,7 0,-16 0,-10 0,9 0,1 0,-1 0,-8 0,8 0,0 0,0 0,-8 0,8 27,0-27,1 0,-10 0,9 0,18 0,-9 26,9-26,-17 0,-1 0,-35-18,26 18,-26-35,36 0,-36-18,0 26,0-8,0 0,-27 0,27-10,-26 45,26-35,0 62</inkml:trace>
</inkml:ink>
</file>

<file path=ppt/ink/ink5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43.546"/>
    </inkml:context>
    <inkml:brush xml:id="br0">
      <inkml:brushProperty name="width" value="0.05292" units="cm"/>
      <inkml:brushProperty name="height" value="0.05292" units="cm"/>
      <inkml:brushProperty name="color" value="#002060"/>
    </inkml:brush>
  </inkml:definitions>
  <inkml:trace contextRef="#ctx0" brushRef="#br0">10901 11174,'0'-35,"35"61,0-26,-8 0,8 36,0-36,1 0,-10 0,9 0,1 0,-1 0,-9 0,10 0,-1 35,0-35,-8 0,8 0,18 0,-9 0,9 0,0 0,-9 0,9 0,-18-26,-8 26,26 0,-18 0,-9 0,10 0,-1 0,0 0,9 0,-9 0,36 0,-27 0,9 0,9 0,-27 0,0 0,1 0,-10 0,9-36,1 36,-1 0,-9 0,10 0,-1 0,0-35,-8 35,8 0,18 0,-27-27,10 27,-1 0,0 0,-8 0,8 0,0 0,27 0,-27 0,0 0,1 0,-10 0,9 0,36 0,-45 0,10 0,17 0,-9-35,-9 35,0 0,1-35,-10 35,9 0,1 0,-1 0,-9 0,10 0,-1 0,0 0,-8 0,8 0,0 0,0 0,10 0,-10 0,0 0,0 0,9 0,9 0,-17 0,8 0,-9 0,0 0,-8 0,8 0,18 0,9 0,8 0,-26 0,-8 0,17 0,-9 0,9 0,17 0,-43 0,8 0,0 0,0 0,10 0,7 0,-7 0,7 0,1 0,-9 0,-8 0,-1 0,0 0,-8 0,8 0,-35-35</inkml:trace>
</inkml:ink>
</file>

<file path=ppt/ink/ink5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56.489"/>
    </inkml:context>
    <inkml:brush xml:id="br0">
      <inkml:brushProperty name="width" value="0.05292" units="cm"/>
      <inkml:brushProperty name="height" value="0.05292" units="cm"/>
      <inkml:brushProperty name="color" value="#002060"/>
    </inkml:brush>
  </inkml:definitions>
  <inkml:trace contextRef="#ctx0" brushRef="#br0">5847 2910,'27'0,"8"0,9 0,27 0,-10 0,28 0,-10 0,18 0,9 0,-9 0,18 0,-18 0,8 0,-8 0,0 0,18 0,17 0,-17 0,-9 0,-9 0,-18 0,9 0,-8 0,-1 0,-8 0,-10 0,10 0,-27 0,9 18,0-18,9 0,8 0,27 35,-17-35,8 0,-9 0,18 0,-9 0,-8 0,-10 0,-8 0,-9 36,-9-36,9 0,0 0,-9 0,27 0,-10 0,36 0,9 0,-9 0,-35 0,8 0,-17 0,-9 0,9 0,-9 0,9 0,-17 0,-1 0,-9 0,10 0,17 0,-27 0,9 0,1 0,-1 0,-9 0,27 0,-17 0,-1 0,9 0,9 0,-9 0,26 0,-17 0,-9 0,9 0,-9 0,9 0,0 0,-26 0,8 0,18 0,-9 0,27 0,-36 0,-9 0,10 0,-1 0,0 0,-8 0,8 0,0 0,18 0,-9 0,9 0,-18 0,10 0,25 0,-43 0,8 0,-35 35,88-35,-62 0,10 0,-1 0,9 0,9 0,-18 0,9 0,-8 0,-1 0,0 0,-8 0,26 0,0 0,-9 0,-9 0,35 0,-43 0,8 0,0 0,1 0,-10 0,10 0,-1 0,0 0,-8 0,8 0,0 0,0 0,9 0,-8-27,-1 27</inkml:trace>
  <inkml:trace contextRef="#ctx0" brushRef="#br0" timeOffset="5959.1473">8714 5327,'-36'0,"80"0,1 35,43-35,9 0,17 0,1-26,-18 26,-9 0,-8 0,-10 0,-8 0,8 0,-8 0,18 0,8 0,9 0,-18 0,9 0,-8 0,8 0,-9 0,1 0,-10 0,-26 0,9 0,0 0,9 0,-9 0,9 0,-10 0,1 0,-9 0,-8 0,-1 0,-9 0,10 0,34 0,-43-36</inkml:trace>
</inkml:ink>
</file>

<file path=ppt/ink/ink5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8:08.536"/>
    </inkml:context>
    <inkml:brush xml:id="br0">
      <inkml:brushProperty name="width" value="0.05292" units="cm"/>
      <inkml:brushProperty name="height" value="0.05292" units="cm"/>
      <inkml:brushProperty name="color" value="#002060"/>
    </inkml:brush>
  </inkml:definitions>
  <inkml:trace contextRef="#ctx0" brushRef="#br0">15813 11051,'0'70,"0"80,0 18,27 26,-27 9,53-62,-27-35,9-62,1-9,-1-35,-9 0,27-88,0-27,-9-17,-8 0,-36-18,53 17,-53 1,0 17,0 45,0 35,0 61,0 62,0 9,0-17</inkml:trace>
  <inkml:trace contextRef="#ctx0" brushRef="#br0" timeOffset="382.7145">16713 10918,'0'18,"0"53,-35 43,-1 54,-17-9,9 26,-9 0,18-26,35-36,0-43,44-45,18-35,26 0,-9 0,10-27,-28-8,-25 0,-1-9,-35-27,0 45,26-9</inkml:trace>
  <inkml:trace contextRef="#ctx0" brushRef="#br0" timeOffset="718.572">17233 11950,'-26'0,"26"-26,0-9,0-9,0-9,0-18,0-8,0-18,0 0,53-27,0-8,8 52,-8 45,-18 35,10 80,-45 34,0 36,35-18,-35 18,0-35,0-36,0-26,35-53,-61 0</inkml:trace>
  <inkml:trace contextRef="#ctx0" brushRef="#br0" timeOffset="884.9481">17127 11792,'0'0,"89"-53,-28 9,19 8,8-17,-9 9,9-9,-8 0</inkml:trace>
  <inkml:trace contextRef="#ctx0" brushRef="#br0" timeOffset="1288.7887">17948 11977,'0'0,"-36"0,36-35,0-18,0-9,27-26,-27-9,35-18,-35 0,44 18,-44 44,35 53,-35 53,36 53,-1 26,-9 1,10-19,17-52,-9-27,9-35,17 0,-26-44,9-17,-18-19,-35-26,0 9,0-17,0-36,-26 17,26 54,-35 44,35 61,0 18</inkml:trace>
  <inkml:trace contextRef="#ctx0" brushRef="#br0" timeOffset="2750.7559">15663 12506,'0'0,"44"0,9-53,-9 18,9 35,-9-36,9 36,0-26,-26 26,8-35,-88 35,-17 26,8-26,-9 44,27-44,-9 71,0-71,27 44,61-44,18-35,-9-1,9 36,-18-35,-61 62,-9-27,8 0</inkml:trace>
  <inkml:trace contextRef="#ctx0" brushRef="#br0" timeOffset="4162.8211">16431 12515,'35'-27,"0"27,18 0,-9 0,9 0,-9 0,9-35,0 35,9 0,8-35,10 35,-10-36,-8 36,9-26,-27 26,26 0,-8 0,8 0,-8-35,9 35,-9 0,8-36,-8 36,8-35,-8 35,9-26,-10 26,10 0,-9-36,8 36,-8 0,-9 0,-9 0,-9 0,1 0,16-35,-7 35,7-35,-16 35,-10 0,-26-27,35 27,1 0,-1-35</inkml:trace>
  <inkml:trace contextRef="#ctx0" brushRef="#br0" timeOffset="10476.9988">20708 11642,'0'0,"0"123,0 45,44 43,0 36,27 71,-9 43,-10-25,-52-28,0-43,0-45,0-61,0-71,0-52,-26-81</inkml:trace>
  <inkml:trace contextRef="#ctx0" brushRef="#br0" timeOffset="11922.2788">20664 11739,'35'0,"18"-27,-18 27,-8 0,26 0,9 0,8 0,9-35,10 35,8 0,0-35,0 35,9 0,-9 0,0 0,0 0,8 0,10 0,0 0,-1-36,1 36,0 0,-9 0,-27 0,0 0,-8 0,-9 0,8 0,-26-26,27 26,8 0,36 0,8-35,10 35,8-36,-9 36,0 0,18 0,0 0,0 0,35 0,-8 0,8-35,9 35,9 0,-18-26,-9 26,45 0,-45-36,27 36,-27-35,-8 35,-18-35,-35 35,-1-27,-26 27,-43 0,-10 0,-35-35</inkml:trace>
  <inkml:trace contextRef="#ctx0" brushRef="#br0" timeOffset="13756.5954">21061 14623,'17'-18,"19"18,17 0,-9-53,9 53,0 0,-27 0,27 0,0-35,9 35,17 0,27 0,-27 0,18-27,9 27,-9-35,0 35,-18 0,-8-35,8 35,10 0,-10-35,-8 35,-10 0,10 0,8 0,1-27,-10 27,-26 0,9 0,0 0,9-35,8 35,-8 0,9 0,-10 0,10-35,-9 35,8 0,-8 0,8 0,-8-36,26 36,-8 0,-1 0,9 0,-8-26,-1 26,27 0,-9 0,0-36,-9 36,-8 0,-1 0,27 0,-27-35,18 35,0 0,27 0,-27-35,0 35,0 0,9 0,-27-27,18 27,0 0,9 0,-9 0,0 0,0 0,9 0,-27 0,0 0,-8 0,8-35,-8 35,-9 0,-9 0,-1 0,-7 0,-10-35,0 35,-8 0,8 0,0 0,18-35,-9 35,-9 0,-35-44</inkml:trace>
  <inkml:trace contextRef="#ctx0" brushRef="#br0" timeOffset="15766.2993">27305 11298,'-26'0,"26"35,0 0,0 1,0 8,0 9,0-18,0 0,0-8,0 25,0 1,0-8,0 7,0-16,0 8,17 9,-17-18,0 9,0 9,35-9,-35 9,0-18,0 1,0-10,36 9,-36 1,0-1,0-9,0 10,0-1,0 0,0-8,0 8,0 0,0 0,0-8,0 8,0 0,0 1,0-10,0 27,35 0,-35-27,0 10,26-1,-26 9,0-9,36-35,-36 53,0-17,0-10,0 9,0 1,0-1,0-9,0 27,0-17,0-10,0 9,0 1,35-36,-35 35,0-9,0 10,0-1,0 0,0-8,35-27,-35 35,0 0,0 0,0-8,0 8,27-35,-27 35,0 1,0-10,0 9,0 1,0-1,0-9,0-61,-18 0</inkml:trace>
  <inkml:trace contextRef="#ctx0" brushRef="#br0" timeOffset="18425.1131">21281 12153,'0'62,"0"-18,0 27,36-10,-36-8,26-17,9-10</inkml:trace>
  <inkml:trace contextRef="#ctx0" brushRef="#br0" timeOffset="18808.0254">21290 12056,'27'0,"17"0,9-53,-9 53,-9-26,0 26,1 0,-10 35,-26 0,0 1,53-10,-53 9,35 18,-35-9,0 9,0 0,0-26,0 8,-44 18,0-53,-9 0,0 0,27 0</inkml:trace>
  <inkml:trace contextRef="#ctx0" brushRef="#br0" timeOffset="19106.8163">21590 13520,'0'0,"0"44,35 27,-35-18,53-27,-18-26</inkml:trace>
  <inkml:trace contextRef="#ctx0" brushRef="#br0" timeOffset="19451.918">21616 13441,'27'0,"8"-27,9 27,9-35,0 35,-26 0,8 0,0 53,-35-18,0 18,0-9,0 9,0-18,-44 10,18-45,-10 35,1-35,0 0,35 35,-27-35,45-44</inkml:trace>
  <inkml:trace contextRef="#ctx0" brushRef="#br0" timeOffset="19870.4981">22604 12047,'0'36,"0"8,0 26,0 10,0 17,0-27,0-17,0-26,44-27,-8-18</inkml:trace>
  <inkml:trace contextRef="#ctx0" brushRef="#br0" timeOffset="20216.6292">22525 12003,'0'0,"44"0,27 0,8 0,0-26,-8 26,-27-35,-9 35,-35 35,0 18,0 0,0-9,0 9,0 26,0-44,-26 1,-36 8,9-44,9 0,-9 35,18-35</inkml:trace>
  <inkml:trace contextRef="#ctx0" brushRef="#br0" timeOffset="20606.2754">22931 13388,'0'62,"0"-9,35-1,-35-7,35-10,0-35</inkml:trace>
  <inkml:trace contextRef="#ctx0" brushRef="#br0" timeOffset="20959.4286">22825 13379,'0'-53,"61"27,-16-10,7 36,1-35,-9 35,9 0,-17 27,-10 8,9-9,-35 10,36-1,-36 0,35-8,-9 26,-61-1,-18-52,0 27,9-27,9 35,0-35,79 0</inkml:trace>
  <inkml:trace contextRef="#ctx0" brushRef="#br0" timeOffset="21370.5609">23910 12241,'0'0,"0"71,0-18,35-9,-35-9,26 1,-26-10,0 9,36-35</inkml:trace>
  <inkml:trace contextRef="#ctx0" brushRef="#br0" timeOffset="21746.9081">23786 12206,'0'0,"44"0,-17-35,8 35,18 0,-9 0,9 0,0 0,-27 0,9 0,1 0,-36 26,35 10,-35-10,26 27,-26-18,53 9,-53-8,0 17,-26-27,-36-26,-8 0,26 0,-9 0,0 0,53 35</inkml:trace>
  <inkml:trace contextRef="#ctx0" brushRef="#br0" timeOffset="22054.1184">24121 13273,'0'0,"0"44,0 9,0-17,0 8</inkml:trace>
  <inkml:trace contextRef="#ctx0" brushRef="#br0" timeOffset="22420.7874">24165 13115,'62'0,"0"0,17 0,-8 0,-18 0,-9 26,-9 0,-35 10,35-1,-35 18,0-9,0-9,-44 18,-9-53,9 27,-26-27,-10 0,10 0,26 0,8 0,63-18,17-17</inkml:trace>
  <inkml:trace contextRef="#ctx0" brushRef="#br0" timeOffset="22998.6283">25215 11845,'0'123,"0"-79,0 9,35-9,-35-9,35 1,-35 17,27-53,-27 26,35 9</inkml:trace>
  <inkml:trace contextRef="#ctx0" brushRef="#br0" timeOffset="23388.6334">25162 11853,'0'0,"0"-26,18 26,17-35,18 35,8 0,-8 0,-9 0,-8 0,17 0,-18 0,-9 53,-26-1,0 1,0 9,36 9,-36-27,0 9,0-18,0-9,-44-26,-1 36,-7-36,16 0,10 0,-9 35</inkml:trace>
  <inkml:trace contextRef="#ctx0" brushRef="#br0" timeOffset="23636.8941">25497 13026,'0'0,"0"44,0-8,0-1,0-9</inkml:trace>
  <inkml:trace contextRef="#ctx0" brushRef="#br0" timeOffset="23982.8158">25471 12850,'26'0,"9"0,-8 0,26 0,0 0,8 0,-8 0,-17 0,-10 0,-26 44,0-18,0 27,0 0,0-9,0 9,-18-17,-35-10,18-26,0 0,8 0,-8 35,0-35,0 0</inkml:trace>
  <inkml:trace contextRef="#ctx0" brushRef="#br0" timeOffset="24327.7947">26599 11853,'0'0,"0"27,0 26,0-9,0 9,0 0,18 8,-18-8,0-17,35-10</inkml:trace>
  <inkml:trace contextRef="#ctx0" brushRef="#br0" timeOffset="24694.7657">26414 11889,'0'-36,"27"36,17 0,9-26,0 26,-9 0,9 0,-18 0,-9 0,10 0,-36 18,35 17,-35 0,35 18,-35-9,27-9,-27 1,0-10,0 9,-36-35,1 53,0-17,8-10,-8 9,-18 1,18-36,35 44,-44-44,44-36</inkml:trace>
  <inkml:trace contextRef="#ctx0" brushRef="#br0" timeOffset="25009.8465">26608 12823,'0'0,"0"53,0-9,0-8,0-1,27 0,8 9,0-44</inkml:trace>
  <inkml:trace contextRef="#ctx0" brushRef="#br0" timeOffset="25332.284">26529 12682,'0'0,"44"0,0 0,9 0,18 44,-45-8,9-10,1 27,-36 0,35-9,-35 9,0-18,-27 9,-8-8,0-36,-9 53,-9-53,0 0,26 26,-8-26,0 0</inkml:trace>
  <inkml:trace contextRef="#ctx0" brushRef="#br0" timeOffset="31915.5567">20805 10910,'0'79,"0"0,0 10,27-10,-27-8,35-10,-35-8,35-53,-8 0,-27-44,0-18,0-26,-18 9,-17-9,-1 8,1 1,35-9,0 26,-26-9,26 10,0 8,0 9,35 8,18 1,-18 35,-8 0,8 27,-35 8</inkml:trace>
  <inkml:trace contextRef="#ctx0" brushRef="#br0" timeOffset="32095.0881">20655 11236,'0'0,"44"0,9 0,9 0,8 0,-25-44,-10 44,-35-62,35 62</inkml:trace>
  <inkml:trace contextRef="#ctx0" brushRef="#br0" timeOffset="32716.4528">21211 11060,'0'44,"0"26,35-8,-35 9,53-27,-53 9,44-9,-44-9,35-35,-35-71,0 1,-26 8,26-26,-27 8,27-17,0 9,0 27,0 25,36 63,-1 34,0 28,-35-28,62-8,-9-17,-9-36,9 0,-18 0,0 0,-35-45,0 10,27 9,-27-10,0 1,-18 0,18-9,-35-9,35-9,-35-8,35-10,-36 27,36 18,-26 35,26 44</inkml:trace>
  <inkml:trace contextRef="#ctx0" brushRef="#br0" timeOffset="33354.604">21017 10918,'0'36,"0"52,35-26,-35 8,26-26,-26 9,36-17,-36-10,0-79</inkml:trace>
  <inkml:trace contextRef="#ctx0" brushRef="#br0" timeOffset="33594.786">21026 10680</inkml:trace>
  <inkml:trace contextRef="#ctx0" brushRef="#br0" timeOffset="36020.016">25259 10522,'0'0,"-35"0</inkml:trace>
  <inkml:trace contextRef="#ctx0" brushRef="#br0" timeOffset="36561.2475">25250 10522,'-26'0,"-10"0,36-36,-26 36,-9 0,35 27,0 70,0 0,0 17,0-25,0-28,26-8,-26-26,27-45,8 18,0 0,0 0,9 0,9 0,9-53,-9 18,0-9,-27-9</inkml:trace>
  <inkml:trace contextRef="#ctx0" brushRef="#br0" timeOffset="36928.9205">25647 10989,'0'0,"0"-44,0 0,0 9,-27-1,27-8,0-9,0 0,0 9,0 9,45-18,-1 53,-9 27,0 25,1 10,-36 9,44-27,-44-9,35-35,-35 53,0-27,-62-26</inkml:trace>
  <inkml:trace contextRef="#ctx0" brushRef="#br0" timeOffset="37085.9596">25576 10866,'0'0,"36"0,-1-36,9 1,-9 35,1-44,-1 44,-35-35,44 35</inkml:trace>
  <inkml:trace contextRef="#ctx0" brushRef="#br0" timeOffset="37632.8608">26079 10539,'0'0,"0"53,0 0,0-9,0-9,27 1,-27-98,0 18,-18-9,18 0,-35-9,35-8,0 8,35 27,0-1,0 36,1 0,-10 0,9 0,-35 45,36-10,-36 9,0-9,-27 1,-8-36,97 0,-9 0,-9 0,9 0,-9 0,-9 35,0-9,-35 10,0 16,0 10,-70 26,-18-26,8-9,-8-53,26 26,9-26,27 0,-9-17,35-18,-36-1,36-8,0 9,27 35,8 0</inkml:trace>
  <inkml:trace contextRef="#ctx0" brushRef="#br0" timeOffset="50387.79">24395 10345,'0'44,"0"9,0 0,0-9,0 9,0 9,0-9,0 0,26-9,-26 26,35-8,-35 9,0-10,36-8,-36 0,0-9,26 9,-26-9,35 9,-35-17,0-1,36-9,-36 10,35-1,-35 0,0-8,44 8,-44 0,35 9,-35-8,0-1,36 0,-36-8,0 8,26 0,-26 0,0-8,35 8,-35 0,36 1,-36 8,35 9,-35 0,26-27,-26 27,36 0,-36-9,35 9,-35-18,0 9,0-8,0 16,35-52,-35 45,0 7,0-16,0-10,27 9,-27 1,0-1,0-9,0 10,0-1,0 0,35-35,-35 44,0 27,0-45,0 10,0-1,0 0,0-8,0 8,0 0,0 1,0-10,0 9,0 1,0-1,0-9,0 10,0-1,0 0,0-8,0 26,0-18,0 9,0 9,0 0,-27-9,27 9,0 0,0-9,0-9,0 0,-26-8,26 8,0 0,0 18,0-9,0 9,-35-17,35 8,0-9,0 18,0-27,0 10,0-1,0 0,0-8,0 8,-36 0,36 0,0-8,0 8,0 0,0 1,-35-36,35 44,0-9,0 0,0-8,0 26,0-18,0 0,0-8,0 8,0-79,0 0</inkml:trace>
  <inkml:trace contextRef="#ctx0" brushRef="#br0" timeOffset="63988.3847">16431 12638,'17'0,"19"0,16 0,10 0,9-35,8 35,-8-53,-27 53,26-35,-26 35,9 0,-17-27,-10 27,27 0,-18 0,1-35,8 35,26-35,10 35,-1 0,9-44,-26 44,26 0,-9-36,1 36,8-35,-9 35,10-53,-10 53,18-44,-9 9,-26 0,8 35,-43-27,8 27,0-35,1 35,-10 0,-43 0,-36 0</inkml:trace>
  <inkml:trace contextRef="#ctx0" brushRef="#br0" timeOffset="65060.2124">15372 12541,'0'0,"36"0,-1 0,-35-26,35 26,9-27,-8 27,16 0,10 0,9-35,8 35,0-35,10 35,-10-44,-8 44,-27-53,9 53,0-36,-9 36,-71 0,1 0,-45 27,9 8,-26-35</inkml:trace>
  <inkml:trace contextRef="#ctx0" brushRef="#br0" timeOffset="267262.7445">21078 12109,'0'35,"0"1,27 8,-27 9,0-9,35 9,-35-18,35 0,-35-8,0 8,27 0,-27 1,0-10,0 9,0 1,0-1,0-9,0 10,0-1,0 0,0-8,35 8,-35 0,0 0,0-8,0 26,0 0,0-9,0-9,35 0,-35-8,0 8,0 0,36 1,-36-10,0 27,26 0,-26-9,36 9,-36 9,35-9,0-18,-8-35,-27 35,35-35,-35 27,35-27,0 35,-8-35,-27 35,35-35,-35 35,35-35,1 0,8 27,26-27,-43 0,8 0,0 0,1 0,-10 0,9 0,1-18,-1 18,-9 0,27 0,0-35,-9 35,9 0,0 0,-26-35,8 35,0 0,0 0,9 0,27 0,8-36,-8 36,8 0,1 0,26-26,-9 26,-18-35,-8 35,-10-36,-8 36,-9-35,9 35,-18 0,1 0,-10-26,9 26,1 0,-1 0,-9 0,10-36,-1 36,9 0,-9 0,1 0,-1 0,-9 0,10-35</inkml:trace>
  <inkml:trace contextRef="#ctx0" brushRef="#br0" timeOffset="276394.3176">24580 16122,'0'0,"-27"0,27-35,-35 35,9 0,-10 26,36 9,-35-35,35 44,-35 9,35-17,0 8,0 9,0-9,0 9,0 0,26-9,-26 9,53-18,-26-9,8 10,0-36,0 53,-8-53,8 35,0-35,18 26,-26-26,8 36,0-36,1 0,-36 35,44-35,-9 0,0 0,27 0,-9 0,-9-44,9 44,0-35,-27 35,10-45,-1 45,0-53,-8 18,8 9,-35-10,53-16,-53 7,35-25,-35 26,0-9,0 0,0-9,-44-8,44 8,-71 9,45 9,-9 9,-1-1,1 1,-9 9,-9-10,-9 36,-8-53,8 53,9 0,-9 0,10 0,-19 27,9-27,-8 53,26-27,8 10,36-1,-53 0,53-8,-26 25,26 10,0 9,0 8,0-8,0-10,0-8,18 0,17-53,18 0,-9 0</inkml:trace>
  <inkml:trace contextRef="#ctx0" brushRef="#br0" timeOffset="276836.2878">24853 15990,'0'0,"35"53,-35 35,53 9,-17 0,-1-9,-9-26,-26-9,53-9,-17 9</inkml:trace>
  <inkml:trace contextRef="#ctx0" brushRef="#br0" timeOffset="277294.6848">24650 16501,'0'-35,"80"0,-19 8,28-26,25 0,1 27,-36-9,-26 35,-17 0,-36-36,26 36,9 0,1 0</inkml:trace>
  <inkml:trace contextRef="#ctx0" brushRef="#br0" timeOffset="279578.7923">25444 16307,'0'-17,"-26"17,26-36,17 36,-17-35,36 35,-36-35,35 35,-35-27,35 27,-8-35,8 0,0-1,0 10,10-9,7-1,-16 1,-10-9,27-9,-18 0,9 9,-8-9,-36 18,35 35,-35-44,35-9,-35 18,0 8,27-8,-27 0,35-1,-35 10,0-9,53-1,-53 1,0 9,26-27,-26 0,0 26,0-8,0 0,0-1,36 10,-36-9,35-18,-35 26,0-43,0 34,0 10,0-9,0-1,0 1,0 9,0-10,0 1,0 0,0 8,0-8,0 0,0 0,0 8,0-8,0 0,0-1,0 10,0-27,0 0,0 27,0-10,0 1,0 0,0 8,0-8,0 0,0-1,0 10,0-9,0-1,35 1,-35 9,0-10,27-17,-27 18,35-9,-35-9,35 53,-35-35,36-9,-36-9,26 53,-26-35,0 8,35 27,-35-35,0 0,36-1,-36 10,35 26,-35-35,26 35,10-36,-1 36,0 0,-35-35,27 35,-27-26,-36 26,36 17,0 19,27-36,-1 0,-26-36,0 1,-35 35,35-35,-35 35,-1 26,36 18,27 9,8-53,-8 0,25 0,-16 0,-1 0,-35-44,0 0,-26-9,-27 53,9 0,-27 0,36 0,79 0,-44 26,-27-26,27 36,-35-36</inkml:trace>
  <inkml:trace contextRef="#ctx0" brushRef="#br0" timeOffset="281858.1448">24280 13291,'0'0,"35"0,0 0,-79 0,9 26,35 10,27-36,25 26,10-26,-26-18,-1-34,-62-1,-8 53,0 0,35-27,-27 27,27 35,0 1,0-1,0 9,0 9,0 18,0-10,0 19,0 8,0-9,0 9,0-8,-53-18,53 8,0-8,-35-9,35-18,0 0,0-8,0 8,0 0,0 1,0-10,0 9,0 18,-35-9,35 9,0 0,0-26,0 43,0-35,0-8,0 8,0 0,0 1,0-10,0 27,0 0,0-26,0 8,0 0,0 0,0-8,0 26,0 0,0-9,0 9,0-18,0 27,0-27,0 0,0-8,0 26,0-18,0-9,0 10,0-1,0 18,0-9,0-9,0 0,0-8,0 8,0 0,0 1,26-36,-26 26,36 9,-1 1,-9-36,10 0,-1 0,0 0,-8 0,-27-27</inkml:trace>
</inkml:ink>
</file>

<file path=ppt/ink/ink54.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2:35.154"/>
    </inkml:context>
    <inkml:brush xml:id="br0">
      <inkml:brushProperty name="width" value="0.05292" units="cm"/>
      <inkml:brushProperty name="height" value="0.05292" units="cm"/>
      <inkml:brushProperty name="color" value="#FF0000"/>
    </inkml:brush>
  </inkml:definitions>
  <inkml:trace contextRef="#ctx0" brushRef="#br0">11571 12365 0,'0'0'32,"53"0"-32,0 0 15,18 0-15,87 0 16,-70 0 0,-52 0-16,-19 0 0,19 0 15,-19 0 1,-34 0 15,-19 0-15,-17 0-1,1 0-15,16 0 16,-17 0-16,0 0 16,18 0-16,-71 0 15,71 0-15,35 17 16,88-17 15,0 0-15,1-17-16,16 17 15,-69 0-15,34 0 0,1 0 16,-18 0-16,0 0 16</inkml:trace>
  <inkml:trace contextRef="#ctx0" brushRef="#br0" timeOffset="1593.3681">11942 13212 0,'0'0'15,"0"-36"48,17 36-48,-17-17 1,35-72-16,-35 54 16,0 18-16,0-72 15,0 1-15,-35 35 16,35 0-16,0 106 47,0 0-32,0 0-15,0 35 16,35-35-16,1 0 16,17 18-1,-53-54-15,53 19 16,-53 16-16,0-16 16,-36-36-1,19 17 1,-36-17-16,-18 0 0,54 36 15,-19-36-15,19 0 16,-19 0-16,1 0 16,106 0 31,-54 0-47,71 0 0,1 0 15,-1 0-15,-35 0 16,0-53-16,-18 53 15,-17 0 1,-18-36 15</inkml:trace>
  <inkml:trace contextRef="#ctx0" brushRef="#br0" timeOffset="2455.1079">12788 13159 0,'18'0'47,"-18"-71"-16,0 18-31,0 0 0,0 0 16,0-35-16,0 0 16,0 35-16,0 53 15,35 0 1,18 35 0,-18-17-16,-35 70 15,53-35-15,-53 35 16,36-52-16,-36 16 15,52-52-15,-52 0 16</inkml:trace>
  <inkml:trace contextRef="#ctx0" brushRef="#br0" timeOffset="2599.2318">12894 13035 0,'0'-17'0,"35"17"16,18-36-16,-17 36 15,16-53-15</inkml:trace>
  <inkml:trace contextRef="#ctx0" brushRef="#br0" timeOffset="3557.0543">14058 12594 0,'0'0'0,"0"53"16,-53 35-16,53 18 15,-35-18-15,-18 53 16,0-88-1,53-17 1,53-36 31,35 0-31,-35 0-1,-35 0-15,52 0 0,-70 0 16,53-36-16,-53 36 15,18-53-15,-18 18 16,0 18-16,0-19 16,0 72 15,-18 16-31,18 1 16,0-17-16,0 17 15,18-1 1</inkml:trace>
  <inkml:trace contextRef="#ctx0" brushRef="#br0" timeOffset="4053.4802">14587 12894 0,'-17'0'0,"-19"53"15,36 18-15,-52-54 16,52 36-16,0 18 16,17-54-16,18-17 15,1 36-15,17-36 16,0 0-16,-18 0 15,18-53-15,0 17 0,-53-17 16,35 53 0,-35-52-16,-35-37 0,-54 1 15,72 88-15,-54 0 16,18 0-16,36 0 16,-54 0-16,54 35 15,17 18-15,0-53 16,0 53-16,0-17 15,52-36-15</inkml:trace>
  <inkml:trace contextRef="#ctx0" brushRef="#br0" timeOffset="4604.4531">15134 12665 0,'0'0'0,"-35"-18"0,35 18 15,-53 0 1,18 53 15,35-18-15,35 18-1,18-35 1,0-18 0,-18 0-16,18 0 15,-18-71 1,-35 36 0,0 0-16,0 17 0,0-17 15,-70 35 1,52-18-16,-17 18 15,35 0-15,-53 0 16,53 53-16,0-35 16,35-18-1,-35 0-15</inkml:trace>
  <inkml:trace contextRef="#ctx0" brushRef="#br0" timeOffset="4887.6964">15275 12594 0,'0'53'16,"0"-35"-16,0 17 16,18 0-16,35 71 15,-53-71 1,0 18-16,35 0 15,-35-17-15,0-19 16,-53 18-16,18-35 16,-18 53-1,18-53-15,17 0 16,-17 0-16,35-53 16,0 53-16,0-52 15</inkml:trace>
  <inkml:trace contextRef="#ctx0" brushRef="#br0" timeOffset="5357.0994">15804 12665 0,'-35'-18'16,"-18"18"-1,36 0 1,17 0-16,-89 53 0,54-18 15,18 36-15,17-1 16,0-17-16,0 36 16,0-37-16,0-52 15,52 0-15,1 53 16,-17-53-16,17 0 16,-36-53-16,18 18 0,-35 18 15,0-54 1,0 53-16,-35-17 0,18 35 15,-19 0-15,-52 0 16,88 35 0,-18-17-1,18 17-15,0 1 16,0-19-16</inkml:trace>
  <inkml:trace contextRef="#ctx0" brushRef="#br0" timeOffset="7229.2069">11518 13353 0,'0'0'16,"0"17"15,0 19-15,0-1-16,-35 18 15,35 0-15,0-18 16,0 18-16,0 0 16,0 35-16,0-35 15,0 35-15,0-70 16,0 17-16,0 0 0,35-17 16,-17-18-1,17 0-15,0 0 16,18 0-16,36 0 15,-37 0-15,37 0 16,16-18-16,-16 18 16,16 0-16,19-35 15,17 35-15,-70 0 16,52-53-16,18 53 16,-35 0-16,-18 0 15,0 0-15,1 0 16,-19 0-16,18 0 15,1 0-15,-37 0 0,1 0 16,36 0 0,-1 0-16,-35 0 0,35 0 15,-53 0-15,36 0 16,-1 0-16,36 0 16,-53-35-16,35 35 15,0-18-15,1 18 16,16-35-16,-16 35 15,-36 0-15,35-53 16,-35 53-16,-18 0 16,18 0-16,0 0 15,-18 0-15,18 0 0,0 0 16,-18 0 0,18 0-16,0 0 15,35-35-15,-35 35 0,0 0 16,35-18-16,-35 18 15,35 0-15,-52 0 16,17 0-16,-1 0 16,-16-35-16,17 35 15,0 0-15,-18 0 16,18 0-16,-36 0 16,19 0-16,-1 0 15,-35 0-15,53 0 16,0 0 31,-53-36-32,0-34 1,0 35-16,0-1 16,0 19-16,0-36 15,0 18 1,0-1-1,0-17 48</inkml:trace>
  <inkml:trace contextRef="#ctx0" brushRef="#br0" timeOffset="109465.9901">25294 10724 0</inkml:trace>
</inkml:ink>
</file>

<file path=ppt/ink/ink5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3:35.603"/>
    </inkml:context>
    <inkml:brush xml:id="br0">
      <inkml:brushProperty name="width" value="0.05292" units="cm"/>
      <inkml:brushProperty name="height" value="0.05292" units="cm"/>
      <inkml:brushProperty name="color" value="#002060"/>
    </inkml:brush>
  </inkml:definitions>
  <inkml:trace contextRef="#ctx0" brushRef="#br0">20355 6491,'-35'0,"61"0,10 27,-10-27,27 0,0 0,-27 0,10 0,-1 0,0 0,9 0,-8 0,17 0,-27 0,27 0,0 0,-27 0,10-18,-1 18,9 0,-9 0,18 0,-18 0,10-35,7 35,-16 0,-10 0,27 0,0 0,-9 0,-9 0,1 0,-10-36,27 36,-18 0,1-35</inkml:trace>
  <inkml:trace contextRef="#ctx0" brushRef="#br0" timeOffset="4151.4746">19676 6456,'27'35,"-1"-35,9 0,18 0,-17 0,-10 0,9 0,18 0,-26 0,8 0,18 0,-9 0,9 0,-18 0</inkml:trace>
  <inkml:trace contextRef="#ctx0" brushRef="#br0" timeOffset="82717.1855">19764 6509,'0'-27,"36"27,17 18,-9-18,9 0,-18 0,-97 0,27 35,-9-35,79-35,0 0</inkml:trace>
  <inkml:trace contextRef="#ctx0" brushRef="#br0" timeOffset="91276.9521">12285 7549,'27'0,"17"-26,44 26,-8-35,-19 35,10-36,-9 36,8 0,-35-26,-8 26,8-35</inkml:trace>
  <inkml:trace contextRef="#ctx0" brushRef="#br0" timeOffset="93490.9917">22031 6156,'35'0,"1"0,8 0,9 0,8 0,10 0,-9-26,-10 26,-16 0,8-27,-44-8</inkml:trace>
  <inkml:trace contextRef="#ctx0" brushRef="#br0" timeOffset="93658.5012">22375 6068,'53'35,"-53"0,35 1,0-1,9-35</inkml:trace>
  <inkml:trace contextRef="#ctx0" brushRef="#br0" timeOffset="93867.55">22525 6050,'0'27,"53"-27,-18 26,9 9,-44 1,-35-1,-18-9,-9 10,9-36,18 0,35-27</inkml:trace>
  <inkml:trace contextRef="#ctx0" brushRef="#br0" timeOffset="94945.8826">22728 5786,'0'26,"0"18,0 9,35 0,-35-9,44 9,-44-9,53-9,-18 1,-35-80,0-1,-44-8,44-8,0-10,0-8,0-9,27 8,-1 10,9 43,1 27,-1 71,-35-1,0 10,0-19,-27-8,27-17,-52-36,52 35,0-97,26 9,27 27,-9 26,-9-35,1 35,-1 26,-35 0,26 27,-26 18,0-9,-35-9,0 8,-18-8,26-53,-8 44,0-44,0 0,35-35,26-18</inkml:trace>
  <inkml:trace contextRef="#ctx0" brushRef="#br0" timeOffset="95246.5354">23301 5583,'0'0,"0"26,-18 27,18 9,0 8,0-8,0 9,0-10,0-8,0-17,36-10,-1-26,18 35,-9-35,9 0,-18 0,9-26,-44-18,0 8</inkml:trace>
  <inkml:trace contextRef="#ctx0" brushRef="#br0" timeOffset="95552.7104">23715 5689,'-17'17,"17"36,0 0,0 9,0-9,53-9,0-9,-9-35,9 0,0 0,-27 0,9-35,-35-1,0-16,0 7,-44-7,44-1,-44 26,44-8</inkml:trace>
  <inkml:trace contextRef="#ctx0" brushRef="#br0" timeOffset="95776.9457">24148 5574,'-27'18,"1"52,26-26,0 27,0-10,0-8,53 0,0-26,8-27,27 35,-26-35,-9 0,-26-26</inkml:trace>
  <inkml:trace contextRef="#ctx0" brushRef="#br0" timeOffset="95919.7555">24095 5874,'0'0,"0"35,35-35,18 0,9 0,8 0,-26-44</inkml:trace>
  <inkml:trace contextRef="#ctx0" brushRef="#br0" timeOffset="96047.9444">24156 5653,'71'-35</inkml:trace>
  <inkml:trace contextRef="#ctx0" brushRef="#br0" timeOffset="96234.9421">24791 5547,'0'0,"0"80,0-27,53 8,-53-8,62-9,-27 9,1 0,-1-26,9 8</inkml:trace>
  <inkml:trace contextRef="#ctx0" brushRef="#br0" timeOffset="96407.5024">24633 5618,'0'0,"61"0,1 0,26 0,-8-35,8 35,-9 0,-17 0,-27 0</inkml:trace>
  <inkml:trace contextRef="#ctx0" brushRef="#br0" timeOffset="96708.4337">25329 5680,'0'0,"0"44,0 9,0 0,45-27,-1-26,9 53,17-53,-26 0,9 0,-18-44,-35-18,0 27,0-18,-44 9,-9-9,9 18,-9 35,0 0,9 0,-9 61,53-25,0 8,0-9,62 0,-18-35</inkml:trace>
  <inkml:trace contextRef="#ctx0" brushRef="#br0" timeOffset="97045.4662">25912 5600,'0'0,"-36"44,36-8,0 8,0-9,44 0,0-35,9 44,0-44,-26 0,8 0,18-35,-53 0,0 0,0 8,-27-26,-25 18,7 0,-25 35,-9 0,8 44,27-9,44 0,0-8,18 8,52-35,-8 0</inkml:trace>
  <inkml:trace contextRef="#ctx0" brushRef="#br0" timeOffset="97254.7027">26397 5406,'0'53,"35"18,-35-9,35 8,-35-8,27-9,-27-18,35-35,-35 26,35-26,-35-35</inkml:trace>
  <inkml:trace contextRef="#ctx0" brushRef="#br0" timeOffset="97448.806">26088 5398,'0'0,"62"0,17 0,27 0,-9-27,0 27,-18-35,-26 35,-18 0,1-27</inkml:trace>
  <inkml:trace contextRef="#ctx0" brushRef="#br0" timeOffset="97621.0748">26846 5239,'0'61,"27"1,-27 18,0 8,35-26,-35 8,0-26,0-9,35-35,18 0,-53-52</inkml:trace>
  <inkml:trace contextRef="#ctx0" brushRef="#br0" timeOffset="97822.6598">27155 5186,'35'0,"-35"79,36 1,-36 8,0-9,35-17,-35-9,0-18,-44-35,9-26</inkml:trace>
  <inkml:trace contextRef="#ctx0" brushRef="#br0" timeOffset="97975.3419">26838 5521,'52'0,"37"0,-10 0,0 0,10 0,-28-35,-8 35,-17 0,-36-36</inkml:trace>
  <inkml:trace contextRef="#ctx0" brushRef="#br0" timeOffset="101049.4454">14737 7311,'71'0,"-71"-17,62 17,-27 0,0 0,9 0,-8 0</inkml:trace>
  <inkml:trace contextRef="#ctx0" brushRef="#br0" timeOffset="101230.1352">14931 7250,'0'44,"27"-44,-27 35,26-35</inkml:trace>
  <inkml:trace contextRef="#ctx0" brushRef="#br0" timeOffset="101454.9405">14967 7276,'0'18,"35"-18,0 0,18 0,-26 35,-27 0,-53-35,0 0,17 0,-8 0</inkml:trace>
  <inkml:trace contextRef="#ctx0" brushRef="#br0" timeOffset="102338.6927">15416 7091,'-26'0,"-1"62,27-1,0 10,0-9,18-9,35-9,0-9,9-35,8 0,-8-44,-9 17,-27-26,-26-8,0 8,0 0,-17 26,-19 27,36 18,0 35,27 0,17-27,27 10,-10-36,10 0,-9 0,-10 0,-16-27,-36 1,26 26,-26-71,0 36,-35 8,-18-26,18 1,8 25,-8 27</inkml:trace>
  <inkml:trace contextRef="#ctx0" brushRef="#br0" timeOffset="102535.3961">16290 7029,'-18'18,"18"35,0 0,0-9,0 9,18-18,17-9,0-26,0 53,-8-53,8 0</inkml:trace>
  <inkml:trace contextRef="#ctx0" brushRef="#br0" timeOffset="102849.9792">16528 7100,'0'0,"0"61,26 28,-26-10,35-8,-35-10,53-25,-17-1,-10-35,-26-44,0-18,0-9,0 10,-53-10,18-8,35 8,-53 9,53 10,0 16,0 10,0-9,62-18,-9 53,-9-36,9 36,-18 0</inkml:trace>
  <inkml:trace contextRef="#ctx0" brushRef="#br0" timeOffset="103029.0778">16598 7197,'0'35,"62"-35,0 0,26 0,-9-27,-17 27,9-35,-36 35</inkml:trace>
  <inkml:trace contextRef="#ctx0" brushRef="#br0" timeOffset="103218.8919">17286 7064,'0'71,"0"-27,0 27,0-27,0 9,53-18,-27 0,10-61,-36-27</inkml:trace>
  <inkml:trace contextRef="#ctx0" brushRef="#br0" timeOffset="103388.8551">17127 6809,'27'0</inkml:trace>
  <inkml:trace contextRef="#ctx0" brushRef="#br0" timeOffset="103683.4491">16166 6712,'0'0,"26"0</inkml:trace>
  <inkml:trace contextRef="#ctx0" brushRef="#br0" timeOffset="109458.8226">18715 8352,'26'0,"27"-18,-9 18,-8 0,-1-35,9 35,-9 0</inkml:trace>
  <inkml:trace contextRef="#ctx0" brushRef="#br0" timeOffset="109653.8258">18988 8229,'0'26,"0"9,36-35,-1 0,-9 0</inkml:trace>
  <inkml:trace contextRef="#ctx0" brushRef="#br0" timeOffset="109886.9309">18997 8211,'0'0,"0"26,0 10,27-36,8 0,-9 35,10-35,-1 0,-62 35,-8-35</inkml:trace>
  <inkml:trace contextRef="#ctx0" brushRef="#br0" timeOffset="112243.8454">19738 7770,'0'26,"0"36,-27-9,27 9,0 8,0-34,0-10,36-26,-36 35,35-35,18 0,-27-26,10-1,-1-8,0 0,-8 0,8 8,-35 80,0 18,0 8,0 0,0 10,0-45,0-9,35-35,-35-53,-26 53,26-53</inkml:trace>
  <inkml:trace contextRef="#ctx0" brushRef="#br0" timeOffset="112709.741">20346 7832,'-26'26,"26"9,0 18,-35 9,35 9,0-27,26 9,9-18,10-35,25 26,-8-26,8-17,-17-19,-53 1,27 35,-27-35,-35 8,-18 27,0 0,9 0,8 36,98-36,0 0,8 0,-8-27,-9 27,-27-26,-43 26</inkml:trace>
  <inkml:trace contextRef="#ctx0" brushRef="#br0" timeOffset="114450.8301">21370 7205,'0'0,"0"27,0 70,-27 35,1 53,-10-8,-17 8,18-17,35-36,0-35,0-18,0-26,0-18,27-35</inkml:trace>
  <inkml:trace contextRef="#ctx0" brushRef="#br0" timeOffset="114944.7334">21616 7788,'53'0,"-9"0,9-36,0 36,-26 0,-27 44,0 0,0-8,0-1,-18-35,18 44,-53-44,115 0,-36 0,10 0,-1 53,-35 0,0 9,-26 8,-10-8,-8-9,-9-18,53-61,0-10,27 1</inkml:trace>
  <inkml:trace contextRef="#ctx0" brushRef="#br0" timeOffset="115352.4715">22199 7673,'-27'0,"-8"70,35 1,-27 8,27 1,0 8,0-26,0 8,18-26,17-44,1 36,-1-36,-9-27,10 27,-36-62,35 62,-35-52,-27 16,-8 36,-9 0,-9 0,18 27,97-27,-1 0,10-27,-27 27,-9 0,-35-26</inkml:trace>
  <inkml:trace contextRef="#ctx0" brushRef="#br0" timeOffset="118317.3314">19659 9587,'26'0,"18"0,9 0,18-44,-27 44,-9-36</inkml:trace>
  <inkml:trace contextRef="#ctx0" brushRef="#br0" timeOffset="118575.4519">19817 9472,'0'44,"0"-17,0 8,36-35,-36 35,44-35,-9 0</inkml:trace>
  <inkml:trace contextRef="#ctx0" brushRef="#br0" timeOffset="118774.3278">19870 9525,'27'18,"26"35,-18-1,-35-25,0 8,-44-35,8 35</inkml:trace>
  <inkml:trace contextRef="#ctx0" brushRef="#br0" timeOffset="121939.2256">20937 9322,'0'0,"-53"0,18 0,-18 0,9 44,-9 0,9 27,44-9,0-27,0 0,35-35,62 0,27 0,-9 0,-36 0,-26 53,-53-26,0 25,-27 10,-43 26,-10-26,1 9,9-27,25-9,63-35</inkml:trace>
  <inkml:trace contextRef="#ctx0" brushRef="#br0" timeOffset="122322.7696">21361 9878,'44'0,"-44"-44,0 17,0-8,0 0,0-18,0 9,0-9,0-9,0 9,35 18,9 8,-9 27,-35 18,36 53,-36 26,0 0,0-27,26-26,-26 9,35-53,-35 53</inkml:trace>
  <inkml:trace contextRef="#ctx0" brushRef="#br0" timeOffset="122479.9697">21281 9860,'0'0,"36"-26,34 26,10-62,8 27,-9-1,0 36,-8-44</inkml:trace>
  <inkml:trace contextRef="#ctx0" brushRef="#br0" timeOffset="122668.4738">21855 9419,'0'0,"0"62,0 0,26 8,-26-8,35-9,-35 0,53-27,-26-26,8 0</inkml:trace>
  <inkml:trace contextRef="#ctx0" brushRef="#br0" timeOffset="122825.8643">21643 9551,'0'0,"44"0,18-26,52 26,1-53,9 53,-27-53,-36 53</inkml:trace>
  <inkml:trace contextRef="#ctx0" brushRef="#br0" timeOffset="123046.3098">22331 9375,'0'35,"-27"1,27 17,0 8,0 10,27-27,-27-9,62-35,-10 53,1-53,-9 0,-8-26</inkml:trace>
  <inkml:trace contextRef="#ctx0" brushRef="#br0" timeOffset="123185.9576">22243 9596,'0'0,"17"0,36 0,27 0,8 0,-27-53</inkml:trace>
  <inkml:trace contextRef="#ctx0" brushRef="#br0" timeOffset="123318.9541">22340 9322,'0'0,"53"-35</inkml:trace>
  <inkml:trace contextRef="#ctx0" brushRef="#br0" timeOffset="123575.383">22728 9252,'0'0,"35"44,-35-9,0 0,0 1,0 8,0 26,0-26,0 9,0-18,26-35,-26 27,53-27,0 0,-9 0,9 0,-9 0,-8 0,-1-18,-35-35</inkml:trace>
  <inkml:trace contextRef="#ctx0" brushRef="#br0" timeOffset="123755.4334">23142 9252,'0'44,"27"9,-27 8,35 10,-35-9,53-9,-18-1,-8-25,8-27</inkml:trace>
  <inkml:trace contextRef="#ctx0" brushRef="#br0" timeOffset="123943.4096">23521 9190,'0'0,"0"62,36-18,-36 9,26 8,-26 10,35-9,-35-9,36-18,-36 0</inkml:trace>
  <inkml:trace contextRef="#ctx0" brushRef="#br0" timeOffset="124100.3924">23266 9243,'35'-35,"36"35,8 0,9-36,-9 36,1 0,-27 0</inkml:trace>
  <inkml:trace contextRef="#ctx0" brushRef="#br0" timeOffset="124339.1835">23936 9146,'-26'0,"-27"0,53 35,-27 18,27 9,0 8,0-8,35 9,1-10,17-8,-27-53,9 53,18-53,-53-44</inkml:trace>
  <inkml:trace contextRef="#ctx0" brushRef="#br0" timeOffset="124474.9627">23839 9410,'0'0,"0"36,62-36,-9 0,-9 0,-9-36</inkml:trace>
  <inkml:trace contextRef="#ctx0" brushRef="#br0" timeOffset="124626.1607">23971 9260,'44'-35,"-8"0,-1 35</inkml:trace>
  <inkml:trace contextRef="#ctx0" brushRef="#br0" timeOffset="124955.0041">23036 8987,'0'0,"0"44</inkml:trace>
  <inkml:trace contextRef="#ctx0" brushRef="#br0" timeOffset="130638.9221">17224 9781,'27'0,"8"0,-35 26,35-26,9 0,-8 0,-1 35,0-35,-8 0,8 0,0 0,1 0,-10 0,27 0,0 0,-9 0,9 0,-18 0,9 0,9 36,-9-36,-8 0,-1 0,18 0,9 0,-27 0,9 0,9 0,-18 0,0-27,-8 27,8 0,0-35,1 35,-10 0,-26-26,71 26,-27-36,-9 36,0-35,1 35,-10 0</inkml:trace>
</inkml:ink>
</file>

<file path=ppt/ink/ink5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5:59.588"/>
    </inkml:context>
    <inkml:brush xml:id="br0">
      <inkml:brushProperty name="width" value="0.05292" units="cm"/>
      <inkml:brushProperty name="height" value="0.05292" units="cm"/>
      <inkml:brushProperty name="color" value="#002060"/>
    </inkml:brush>
  </inkml:definitions>
  <inkml:trace contextRef="#ctx0" brushRef="#br0">25100 5389,'0'0,"0"-36,0 1</inkml:trace>
  <inkml:trace contextRef="#ctx0" brushRef="#br0" timeOffset="1259.992">25065 5186,'0'-27,"-35"27,35 18,0 17,0 18,0-18,0-8,0 8,26 1,-26-1,0 9,35-44,-35 35,0 0,0-8,0 8,36-35,-10 0,27 0,-18 0,27-26,-27 26,1 0,8 0,9 0,-1 0,10 0,-9-44,-9 44,9-36,0 36,-9-35,9 35,-18 0,-8 0,8 0,0 0,27 0,-27 0,1-26,-1 26,9 0,9 0,0-36,-9 36,9 0,-9-35,9 35,-18 0,0 0,-8 0,8 0,18-35,-9 35,-9 0,1 0,8 0,-9 0,18 0,-9 0,-9 0,1 0,-1 0,-9 0,10 0,-1 0,0 0,-8 0,8 0,18 0,-18 0,-8 0,8 0,18 0,-27 26,10-26,-1 0,-35-44,0 0,0 9,0-18,0 9,0-9,-27 9,27 8,-35 36,35-35</inkml:trace>
  <inkml:trace contextRef="#ctx0" brushRef="#br0" timeOffset="1627.9225">27799 4930,'35'0,"0"0,1 0,-10 0,9 0</inkml:trace>
  <inkml:trace contextRef="#ctx0" brushRef="#br0" timeOffset="1807.7852">27940 4877,'0'27,"0"17,26-44,27 0</inkml:trace>
  <inkml:trace contextRef="#ctx0" brushRef="#br0" timeOffset="2001.4514">28011 4842,'26'0,"-26"26,44-26,-44 44,0-8,0-1,0 0,-53-8,0-27</inkml:trace>
  <inkml:trace contextRef="#ctx0" brushRef="#br0" timeOffset="2505.9453">28549 5133,'0'-27,"0"-8,0-9,0-9,-27-9,27-8,0-10,0 10,0 26,27 44,8 88,-9 9,27-18,0-8,-9-18,9-53,-18 26,-8-26,8 0,0-53,-35 1,0-10,0-9,0-8,-44-9,9 26,35 27,-44 35,44 79,0-35</inkml:trace>
  <inkml:trace contextRef="#ctx0" brushRef="#br0" timeOffset="2820.3099">29095 4657,'-26'61,"26"-8,0-9,0-8,26-1,1-35,26 26,0-26,-9 0,-9-17,0 17,-35-71,0 36,0 8,-26-25,-27 16,-9 36,-8 0,8 0,-9 27,45 26,26-9,0 9,18-18,34-35</inkml:trace>
  <inkml:trace contextRef="#ctx0" brushRef="#br0" timeOffset="3300.3191">29510 4886,'26'0,"10"-26,-36-27,0 26,0-8,-27-18,27 9,-26-9,26 79,17-26,19 0,-1 0,0 0,-8-26,-27-9,53-1,-53 10,35 26,-35 53,26 17,-26-26,36-8,-36-1,35-35,-35 35,35-35,-8 0</inkml:trace>
  <inkml:trace contextRef="#ctx0" brushRef="#br0" timeOffset="3510.6092">30198 4330,'0'53,"-36"18,36-9,0 8,0-17,0-9,18-9,35 1,-18-36,1 0,-36-44,26 8</inkml:trace>
  <inkml:trace contextRef="#ctx0" brushRef="#br0" timeOffset="3668.2261">30162 4533,'0'0,"0"35,36-35,-1 0,18 0,-9-26,-9 0,1 26</inkml:trace>
  <inkml:trace contextRef="#ctx0" brushRef="#br0" timeOffset="3796.2182">30180 4348,'0'0,"35"0,36-53</inkml:trace>
  <inkml:trace contextRef="#ctx0" brushRef="#br0" timeOffset="4403.7891">31238 4463,'0'53,"0"17,0-17,18-9,-18 9,35-18</inkml:trace>
  <inkml:trace contextRef="#ctx0" brushRef="#br0" timeOffset="4657.637">31150 4427,'0'0,"62"0,-18 44,27-8,8 8,-8 9,-27-9,-44 9,0 0,0-27,-18 9,-53 1,10-36,-10 35,18-35,9 0,44-26</inkml:trace>
  <inkml:trace contextRef="#ctx0" brushRef="#br0" timeOffset="4987.9396">31812 4815,'0'-26,"0"-1,0-25,0-1,0 9,0-27,0 27,0 9,0-1,26 36,27 27,-26 8,8 9,0-9,-35 1,44-1,-8-9</inkml:trace>
  <inkml:trace contextRef="#ctx0" brushRef="#br0" timeOffset="5124.0818">31715 4648,'53'0,"17"0,-8 0,26-53,9 53,-17-35</inkml:trace>
  <inkml:trace contextRef="#ctx0" brushRef="#br0" timeOffset="6068.6032">29351 5618,'0'0,"0"26,-35 27,35 9,-35 17,35-8,0-9,61-9,-25 0,8-27,9-26,-9 35,26-35,-17-26,-26-18,-27 8,35-16,-35 7,-27 10,1 35,-9 0,-1 0,36 44,-35 18,35 9,44-27,9-44,9 0,8 0,-8 0,-9-36,-26 1,-27-18,0 9,0-9,0 0,0 9,0 9,-18 35,18-35,0 61</inkml:trace>
  <inkml:trace contextRef="#ctx0" brushRef="#br0" timeOffset="6291.8416">30189 5671,'0'0,"-27"26,27 36,0 9,0-10,18-8,-18-26,53 8,-18-35,1 0,-10 0</inkml:trace>
  <inkml:trace contextRef="#ctx0" brushRef="#br0" timeOffset="6668.328">30551 5662,'0'44,"0"-9,0 18,0-9,26 9,-26 0,0-9,35-8,-35-1,36-35,-36-27,0-34,0-27,-27-9,27-18,-44 0,44 1,-35 8,35 62,53 44,0 0,8 0,28 0,-28 0,-8 0</inkml:trace>
  <inkml:trace contextRef="#ctx0" brushRef="#br0" timeOffset="6863.3274">30533 5777,'79'-27,"9"-8,-8 9,-27 26,-27-53,10 17</inkml:trace>
  <inkml:trace contextRef="#ctx0" brushRef="#br0" timeOffset="7094.1475">31150 5503,'0'44,"0"1,0 7,0 1,27-9,-27-8,53-36,-53 35,44-35</inkml:trace>
  <inkml:trace contextRef="#ctx0" brushRef="#br0" timeOffset="7312.4427">31230 5256</inkml:trace>
  <inkml:trace contextRef="#ctx0" brushRef="#br0" timeOffset="7627.8398">30065 5292</inkml:trace>
  <inkml:trace contextRef="#ctx0" brushRef="#br0" timeOffset="16357.7853">10178 8087,'0'0,"0"-35,-27 35,27 35,-35 1,35 17,0-9,-35 9,35 0,-27-9,27-9,0 0,0 0,-35-8,35 8,0 0,0 10,0 8,-35-1,35-25,0 8,0 0,0 1,0-10,26-26,-26 53,0 0,0-9,0-9,0 18,0-26,0 8,35-35,9 0,-8 0,-1 0,0 0,-8 0,8-26,18 26,-9 0,9 0,9-27,8 27,-8-35,9 35,-19 0,10 0,-9 0,-26 0,8 0,0 0,0 0,9 0,9 0,0 0,-9 0,27 0,-27 0,9 0,0 0,-9 0,-9 0,18 0,-9 0,9 0,-9 0,9 0,0 0,-9 0,-8 0,-1 0,9 0,9 0,0 0,-27 0,9 0,18 0,-9 0,9 0,0 0,-26 0,8 0,0 0,1 0,-10 0,45 0,-36 0,9 0,9-35,0 35,-9 0,9-36,-18 36,-8 0,25 0,1 0,-26 0,8 0,18 0,-26 0,8 0,0 0,18 0,-9 0,-9 0,27 0,-27 0,1 0,-1 0,-9 0,10 0,-1 0,18 0,-27 0,-26 27,36-27,17 0,-27 0,9 0,1 0,-1 0,-9 0,27 0,-18 35,1-35,8 0,26 0,-8 0,-27 0,1 0,-10 0,9 0,18 35,-17-35,-10 0,9 0,18 0,-9 0,9 0,-17 0,-36 27,26-27,9 0,18 0,-9 0,-8 0,-1 0,0 0,9 0,-8 0,-1 0,0 0,9-18,-9 18,1-35,-10 0,-26-1,35-8,-35 9,0 0,0 8,36 27,-36-35,0-18,0 9,0 9,35-1,-35 1,0 9,0-10,26 36,-26-53,0 9,0 9,0-18,0 18,0 8,0-26,36 18,-36 9,0-27,0 18,0-1,0 10,35-9,-35-1,-44 36,0 0,-9 0,0 0,9 0,44-35,-35 35,-1 0,-25 0,25 0,-17 0,27 0,-9 0,-1 0,1 0,-9 0,-9 0,9-26,-9 26,18 0,-9-36,8 36,1 0,0-35,8 35,-25 0,16 0,-8 0,9 0,-18 0,18 0,8 0,-8 0,0 0,-1 0,10 0,-9 0,-1 0,1-35,9 35,-10 0,-17 0,9 0,-9 0,18 0,9 0,-27 0,0 0,9 0,-9 0,0 0,26 0,-8 0,-18 0,9 0,-26 26,8-26,-26 0,26 0,-9 0,10 0,-10 0,9 0,-8 0,26 0,-9 0,0 0,9 0,-9 0,18 0,8 0,-8 0,0 35,-1-35,10 0,-27 0,0 0,9 0,-9 0,9 0,9 0,-1 0,1 0,9 0,-10 0,1 0,0 0,8 0,-8 0,0 0,-1 0,10 0,-9 0,-1 36,1-36,9 0,-10 0,-16 0,52 26,-36-26,-8 0,-9 0,9 0,-9 0,53 35,-35-35,0 0,8 0,-26 0,0 0,27 0,-9 0,-18 0,9 0,8 0,-17 0,27 0,-9 0,-1 0,1 0,9 0,-45 0,18 0,27 0,-27 0,0 0,26 0,-8 0,0 36,0-36,-9 35,8-35,36 26</inkml:trace>
  <inkml:trace contextRef="#ctx0" brushRef="#br0" timeOffset="21268.5555">12815 10231,'0'0,"53"0,-18 0,18 0,-9 0,9 0,0 0,-9 0,9 0,-18 0,9 0,-9 0,18 0,-9 0,9 0,-9 0,9 0,0 0,-9 0,9 0,0 0,9 0,-9 0,-9 0,-9 0,0 0,1 0,-10 0,9 0,1 0,25 0,-25 0,-1 0,9 0,9 0,0 0,-9 0,9 0,0 0,-9 0,9 0,-9 0,9 0,-18 0,0 0,-8 0,8 0,18 0,-9 0,9 0,-18 0,10 0,-10 26,0-26,0 0,9 0,9 0,-9 0,9 0,0 0,-9 0,-8 0,-1 0,0 0,9 0,9 0,-9 0,9 0,0 0,-9 0,9 0,0 0,-26 0,8 0,18 0,-9 0,-9 0,18 0,-9 0,9 0,0 0,-9 0,9 0,-9 0,9 0,0 0,-9 0,-9 0,1 0,-1 0,9 0,-9-26,1 26,8 0,9-27,-1 27,-7 0,7 0,-7 0,7 0,1 0,-9 0,-8 0,-1 0,0 0,-8 0,8 0,0-35,1 35,8 0,-9 0,0 0,-8 0,8 0,0 0,18 0,-26 0,8 0,0 0,0-35,-8 35,8 0,1 0,-1 0,9 0,-9 0,0 0,10-36,7 36,-16 0,8 0,-9 0,18 0,-9-26,-9 26,18 0,-9 0,-8 0,-1 0,0 0,-8 0,8 0,0 0,1 0,-10 0,9 0,1 0,-1 0,-9 0,10 0,-1 0,0 17,-8-17,8 0,0 0</inkml:trace>
  <inkml:trace contextRef="#ctx0" brushRef="#br0" timeOffset="39009.9318">20435 9313,'0'89,"0"-28,26 10,-26 8,35 18,-35 0,0 9,0-27,0-8,0-45,0-43,0-36,0 0,0-9,0-8,-26-27,26 0,0 0,0-9,0 44,0 9,53 18,0 35,0 0,-9 0,9 26,-18 45,-35 8,26 18,-26 9,-35-9,-18-35,9-9,-26-18,8-35,9 27,18-27,-1 0,36-18,80 18,-19 0,-8 0,-17 0,-10 18,45 34,-36-52,-9 53,10-53,17 0,-9 0,9-26,0-9,-53-9,0 8</inkml:trace>
  <inkml:trace contextRef="#ctx0" brushRef="#br0" timeOffset="39361.7734">21052 9640,'-18'0,"18"26,-53 1,53 25,-35 10,35 9,0-18,27-9,8 9,9-18,27-35,-10 44,10-44,-18 0,-27 0,-26-35,36 0,-36-1</inkml:trace>
  <inkml:trace contextRef="#ctx0" brushRef="#br0" timeOffset="39565.142">20946 9913,'27'0,"8"0,9 0,9-26,0 26,-9-53,-9 53,0-44</inkml:trace>
  <inkml:trace contextRef="#ctx0" brushRef="#br0" timeOffset="39753.0804">21096 9675,'0'-35,"27"-1,25 36,-7-35,25 35,-8 0,-9 0</inkml:trace>
  <inkml:trace contextRef="#ctx0" brushRef="#br0" timeOffset="39991.7789">21608 9472,'0'71,"0"17,44 9,-44 0,0-9,35-9,-35-26,26-26,10-27,-36-35,70-36,-70 9</inkml:trace>
  <inkml:trace contextRef="#ctx0" brushRef="#br0" timeOffset="40300.3673">21590 9437,'26'0,"45"0,-9 44,26 9,9-9,-18 26,-8-8,-45 9,-26-10,0 10,0-9,-35 8,-18-26,9-8,-9-36,18 0,0 0,8 0,-8 0,35-44,26 44</inkml:trace>
  <inkml:trace contextRef="#ctx0" brushRef="#br0" timeOffset="40578.5787">22225 9534,'0'0,"0"26,0 10,0 34,0-8,0 8,0-8,35-9,1-26,-1-27,9 52,-9-52,0 0,45 0,-45-44</inkml:trace>
  <inkml:trace contextRef="#ctx0" brushRef="#br0" timeOffset="40772.302">22207 9763,'0'0,"0"35,27-35,17 0,9 0,9 0,8-26,-26-9,-9-1,1 10,-36-9</inkml:trace>
  <inkml:trace contextRef="#ctx0" brushRef="#br0" timeOffset="40968.3119">22366 9490,'27'0,"25"0,10 0,9 0,-9-36,26 36</inkml:trace>
  <inkml:trace contextRef="#ctx0" brushRef="#br0" timeOffset="42071.5547">24642 8925,'0'80,"-53"52,0 27,9 61,-27 27,-8 0,-27 18,9-18,0-36,26-8,45-71,26-70</inkml:trace>
  <inkml:trace contextRef="#ctx0" brushRef="#br0" timeOffset="44446.4721">24880 9357,'0'-35,"-27"97,27 17,0 18,0 36,0-1,0 0,0-17,27-9,-27-27,26-26,-26-27,35-26,-35-70,0 8,0-26,0-9,0-18,0 1,0-19,0-17,-26 0,26 18,0 35,0 44,0 18,26 35,27-44,9 44,26 0,-8 0,-1 70,-8 27,-36 53,-35 0,0 18,-44-1,-36-34,-8-19,-9-17,18-44,8-26,9-27,10 0,16 0,1-53,35 0,0-9,44-8,9 26,-9 8,9 36,0-35,-9 35,-9 0,1 62,-10-18,-26 26,53-8,-18-9,1-9,8 9,-9-53,18 53,-9-53,9 26,-9-26,9 0,17-17,-8 17,9-71,-27 36,9 8,-18-8,-35 0,0 0,0 8,0-8,0 0,0-1,-26 10,-10-9,1 35,9 44,26-18,0 9,0 1,0-1,35-9,0 10,0-1,9-35,9 44,0-44,-9 0,9 0,-17-35,-10 0,-26-1,0 10,0-9,0-1,-35 1,-1 35,36-26,27-27,-1 53,-26-36,53 36,-17 0,-1-35,-62 35,27 26,-53-26,53 71,-44-44,44 25,0-16,0-1,0-9,18 10,17-36,18 35,-9-35,9 0,0 0,-26-44,8 9,-35-9,-71-53,18 44,0 17,9 36,-9 0,18 0,9 44,26-8,0 8,0-9</inkml:trace>
  <inkml:trace contextRef="#ctx0" brushRef="#br0" timeOffset="44993.6968">26511 10037,'0'0,"0"-53,-26 9,26-27,0 9,0-26,0-9,0 0,26 9,-26 26,0 27,0 61,-26 54,26 8,0 9,0-18,0 9,0-26,0 9,26-10,-26-8,53-9,-53-8,62-36,-27 35,0-35,1 0,-10 0,27-26,-18 26,-35-53,44 26,-44-26,0-8,36-10,-36 9,0 27,-27 35,-17 0,9 0,0 35,35 36,0-9,0 8,44-17,0-9,26-44,-17 35,-26-35,8-26,-35-9,0 8,-44-8</inkml:trace>
</inkml:ink>
</file>

<file path=ppt/ink/ink57.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7:49.133"/>
    </inkml:context>
    <inkml:brush xml:id="br0">
      <inkml:brushProperty name="width" value="0.05292" units="cm"/>
      <inkml:brushProperty name="height" value="0.05292" units="cm"/>
      <inkml:brushProperty name="color" value="#FF0000"/>
    </inkml:brush>
  </inkml:definitions>
  <inkml:trace contextRef="#ctx0" brushRef="#br0">7585 14023 0,'0'0'0,"0"35"47,0 18-31,0-18-16,0 36 15,0 0-15,0-19 16,35 1-16,-35-17 15,0-19 1,0-34 15,0-19-15,0 1-16,0-35 16,0-19-16,0-34 15,0 17-15,0 0 0,35 36 16,-35 52-16,53 18 15,-53-53-15,53 53 16,-18 18-16,18 70 16,-53 0-16,18 0 15,-18 18-15,0-71 16,0 18-16,-18 0 16,18-17-16,-53-36 15,18 0 1,35-71-1,0 0-15,53 36 16,35-18-16,-35 53 0,0 0 16,18 0-16,-18 53 15,-36 35-15,18-35 16,-35 35-16,0 1 16,0-36-16,-105 35 15,16 18-15,1-71 16,-18-35-16,36 0 15,17 0-15,0 0 16,53-35-16,0-18 16,-53 53-16,53-53 15,18 17-15,-18 36 16</inkml:trace>
  <inkml:trace contextRef="#ctx0" brushRef="#br0" timeOffset="1085.9318">8326 14076 0,'0'35'15,"0"0"-15,0 36 16,0 17-16,0 0 15,35 18-15,-35-35 16,0-18-16,17-36 16,-17-34 15,0-36-31,0-18 16,-17 1-16,17-19 15,0-34-15,0 17 16,0 0-16,0-17 15,17 105-15,-17-17 16,89 35 0,-89 0-16,35 0 15,18 35-15,-36 159 16,54-106-16,-71 18 16,-35-18-16,-18-35 15,0 0-15,18-17 16,-18-36-16,0 0 15,53 0-15,-35 0 16,70 0 15,18 0-31,-36 0 16,54 0-16,-18 17 16,0 18-1,-18 1-15,18 17 16,-53-53 15</inkml:trace>
  <inkml:trace contextRef="#ctx0" brushRef="#br0" timeOffset="1499.7874">8978 14252 0,'-53'0'15,"18"36"-15,-18 16 16,53 1-1,0 53-15,0-71 16,18 1 0,52-36-16,-17 0 15,0 0-15,-18 0 16,18-71-16,-35-35 16,-18 71-16,0-35 15,-18-1-15,-35 0 16,18 36-16,-18 35 15,-35 0-15,35 35 16,0 18-16,18 88 16,35-123-1,0 17-15,53-35 16</inkml:trace>
  <inkml:trace contextRef="#ctx0" brushRef="#br0" timeOffset="2039.7509">9419 14305 0,'-17'53'0,"34"-106"0,-34 141 15,34-123 48,-17 17-63,0-17 15,35-18-15,-35 0 0,0-35 16,53-53 0,-53 88-16,53 18 0,-17 88 31,-36 35-16,0 35-15,52-17 16,-52-53-16,36 35 16,-36-52-16,17-19 15</inkml:trace>
  <inkml:trace contextRef="#ctx0" brushRef="#br0" timeOffset="2189.8799">9419 14288 0,'71'0'31,"-18"0"-31,0 0 16,-1-36-16,37 36 15</inkml:trace>
  <inkml:trace contextRef="#ctx0" brushRef="#br0" timeOffset="3077.642">9825 14076 0,'0'0'0,"0"35"47,17 0-32,-17 36-15,0 0 16,36-19-16,-36-34 16,0 17-1,0-35 1,0-53-1</inkml:trace>
  <inkml:trace contextRef="#ctx0" brushRef="#br0" timeOffset="3363.8877">9878 13829 0,'0'0'0,"0"0"31,88 35-31,0 18 16,18 0-16,-18 35 16,-35-35-16,-18 35 15,-35-35-15,0 0 16,-35 0-16,-18 18 16,0-54-16,-35-17 15,35 36-15,18-36 16,-18 0-16,53 0 15,53-53 17,-53 53-32,0-36 15</inkml:trace>
  <inkml:trace contextRef="#ctx0" brushRef="#br0" timeOffset="3926.3712">10760 13970 0,'0'0'0,"-36"-35"16,-16 17 0,16 18-1,-17 0 1,18 88-1,35-35-15,-53 35 16,53-17-16,35 0 16,-35-54-16,53 18 15,0-35-15,35 0 16,-52 0-16,17 0 16,0 0-16,-53-35 15,0 35-15,0-53 16</inkml:trace>
  <inkml:trace contextRef="#ctx0" brushRef="#br0" timeOffset="4285.6795">11042 14340 0,'0'53'15,"0"-106"17,0 18-32,0 18 15,0-54-15,0 18 16,0 0-16,0-35 16,0 0-16,18 35 15,34 35 1,19 36-1,-18 70-15,-53 0 16,53 0-16,-53-35 0,35 0 16,-35-17-1,53-36-15,-53 17 0,-53-17 32,18-17-17</inkml:trace>
  <inkml:trace contextRef="#ctx0" brushRef="#br0" timeOffset="4451.822">11095 14199 0,'0'0'16,"17"0"-1,54 0-15,-18 0 16,35-53-16,-35 53 0,0-35 15,-18 35-15</inkml:trace>
  <inkml:trace contextRef="#ctx0" brushRef="#br0" timeOffset="4796.1176">11712 13917 0,'0'0'0,"0"-35"16,-53 35-16,53-18 15,-53 18-15,18 0 16,-18 0 0,18 18-16,35 17 0,0 18 15,0-18 1,35 18-16,18-53 0,0 53 16,0-53-16,18 35 15,-19-35-15,1 53 16,-53 0-1,-35-17 1,-18-36-16,0 52 16,0-52-16,0 0 15,18 0-15,0-35 16,35 18 0,35-54-1,18 71-15</inkml:trace>
  <inkml:trace contextRef="#ctx0" brushRef="#br0" timeOffset="5027.8172">11994 14005 0,'36'18'31,"-36"17"-31,0 18 16,0 0-16,0 35 16,53-52-1,-53-36-15,17 0 16</inkml:trace>
  <inkml:trace contextRef="#ctx0" brushRef="#br0" timeOffset="5246.0042">11800 13864 0,'53'0'15,"36"0"1,-1 0-16,18 0 0,-18 0 15,0 0-15,-35 0 16,-53 0 0</inkml:trace>
  <inkml:trace contextRef="#ctx0" brushRef="#br0" timeOffset="6189.8143">13159 13917 0,'0'0'0,"-36"0"15,-17 0 1,1 0 0,52 18-1,0 17-15,0 0 16,52 18 0,1-53-16,36 18 15,-1-18-15,-35 35 16,0 0-16,-18 18 15,-35 0-15,0-17 16,0 16-16,-71 1 16,1-17-16,-1-36 0,54 0 15,-36 0-15,17-36 16,1 36-16,35-53 16,-18 18-16,18 18 15,0-19 1,18 36-1</inkml:trace>
  <inkml:trace contextRef="#ctx0" brushRef="#br0" timeOffset="6655.714">13882 13829 0,'0'0'0,"-18"0"0,18-35 16,0 35-1,-88 0 1,35 35-1,18 0-15,35 18 16,0 0-16,0-18 0,88-17 16,-35-18-1,53 53-15,-36-53 0,-17 0 16,-35 35-16,17-35 16,-35 35-1,-53-17 1,0-18-16,-17 35 15,-1-35-15,36 0 16,-18 0-16,18 0 16,17 0-16,18 0 47,53-53-32</inkml:trace>
  <inkml:trace contextRef="#ctx0" brushRef="#br0" timeOffset="6939.9586">14305 13776 0,'35'0'16,"-35"88"-1,53-35-15,-53 35 16,0 18-16,36-71 16,-36 18-16,17 0 15</inkml:trace>
  <inkml:trace contextRef="#ctx0" brushRef="#br0" timeOffset="7166.153">14676 13864 0,'0'53'0,"35"35"16,-35-35-16,0 0 16,17-18-16,-17 18 15,0-35-15,36-18 16,-36-18 15</inkml:trace>
  <inkml:trace contextRef="#ctx0" brushRef="#br0" timeOffset="7443.8914">14711 13741 0,'0'0'0,"17"35"16,19 53-1,17-35-15,35 53 16,0 17-16,-35-70 15,-35 0-15,-18-17 16,0-19-16,-18 36 16,-35-53-1,-35 0-15,35 0 16,18 0-16,-18 0 16,0-18-1,53-17 1,0 18-1</inkml:trace>
  <inkml:trace contextRef="#ctx0" brushRef="#br0" timeOffset="7698.6102">14340 13582 0</inkml:trace>
  <inkml:trace contextRef="#ctx0" brushRef="#br0" timeOffset="10610.1096">7479 16034 0,'0'53'15,"0"-18"-15,0-17 16,0 17-16,0 18 16,0-18-16,0 18 0,0 0 31,0-88 16,0-18-47,0 0 15,0-53-15,0-18 16,0-17-16,0-17 16,0 69-16,0 37 15,0 52-15,35 0 16,-35 0 0,71 105-16,-1 36 15,-70 1-15,53 34 16,-53-106-16,53 19 15,-53-54-15,0-17 16,0-18 0</inkml:trace>
  <inkml:trace contextRef="#ctx0" brushRef="#br0" timeOffset="10793.7677">7391 16140 0,'0'0'0,"53"0"0,17-18 16,-17 18-16,0-71 15,0 71-15,35-53 16,-53 53-16,18-17 0,-35 17 16,-18-35-1</inkml:trace>
  <inkml:trace contextRef="#ctx0" brushRef="#br0" timeOffset="10957.9085">7902 15893 0,'0'17'0,"36"54"16,-36-18-16,0-53 15,17 53-15,-17-18 16,0-35-16</inkml:trace>
  <inkml:trace contextRef="#ctx0" brushRef="#br0" timeOffset="11243.6541">7938 15716 0,'0'53'31,"52"18"-15,1-18-16,0 35 0,0-35 15,-18 0-15,-35-18 16,36-17-16,-36 17 16,-36 18-16,-16-18 15,-1-35-15,17 0 16,-17 0-16,53 0 15,-52 0 1,52-35 0,17-1-1</inkml:trace>
  <inkml:trace contextRef="#ctx0" brushRef="#br0" timeOffset="11603.963">8467 15575 0,'0'88'0,"0"1"16,0 16-16,0-16 16,53 16-16,-18 19 15,18-71-15,-18 0 16,-35-18-16,18-35 15,17 0 1,-35-53 0</inkml:trace>
  <inkml:trace contextRef="#ctx0" brushRef="#br0" timeOffset="11806.137">8749 15699 0,'0'70'16,"35"18"-16,-35 1 16,18-1-16,-18-35 15,88 0-15,-88-1 16,35-16-16,-35-1 31,-35-35-15</inkml:trace>
  <inkml:trace contextRef="#ctx0" brushRef="#br0" timeOffset="11986.2914">8431 16122 0,'0'0'0,"71"0"0,-18-35 16,0 35-16,53-53 15,-36 53-15,-17-53 16,0 53-16,-18 0 16,-17 0-16,-18 0 15</inkml:trace>
  <inkml:trace contextRef="#ctx0" brushRef="#br0" timeOffset="12368.1193">9172 15752 0,'0'17'15,"-53"54"-15,53-18 16,-35 35-16,35-35 15,35 0-15,-17 0 16,53-18-16,-54-35 16,71 0-16,-35 0 15,35 0-15,-52-35 0,-19-18 16,-17 0-16,0 17 16,0-16-16,0-1 15,-88 0-15,18 17 16,-19 36-16,37 0 15,16 36-15,1 17 16,35-36-16,0 19 16,0-1-16,71-18 15</inkml:trace>
  <inkml:trace contextRef="#ctx0" brushRef="#br0" timeOffset="12793.4842">9878 15840 0,'35'-36'16,"-17"1"0,-18 18-16,0-36 15,0 53-15,0-36 16,-18-17-16,-17 53 16,35 0-16,-53 0 15,0 0-15,18 53 0,-18 53 16,53 18-16,0-19 15,0-16-15,88 16 16,-35-34-16,53-18 16,-18-53-16,0 0 15,0 0-15,-35-53 16,-53 18-16,0 35 16,0-53-16,0 18 15</inkml:trace>
  <inkml:trace contextRef="#ctx0" brushRef="#br0" timeOffset="14883.7793">16192 14005 0,'-17'0'15,"17"0"1,-53 0-16,18 0 16,-18 0-16,-35 0 15,35 0-15,-36 0 16,54 0-16,-18 0 15,36 0-15</inkml:trace>
  <inkml:trace contextRef="#ctx0" brushRef="#br0" timeOffset="15160.5175">15699 13935 0,'0'35'31,"0"0"-15,0 18 0,0-35-1,0-18 17,0-18-17</inkml:trace>
  <inkml:trace contextRef="#ctx0" brushRef="#br0" timeOffset="15377.7033">15699 13917 0,'0'0'0,"0"0"31,-36 53-31,36-18 16,-35 18-16,35 0 0,0-53 15,-18 0-15,36 0 47,17 0-47,1 0 16,-19 0-1</inkml:trace>
  <inkml:trace contextRef="#ctx0" brushRef="#br0" timeOffset="150745.9336">7250 16616 0,'0'0'0,"52"-18"62,-16 18-46,-1 0 0,18 0-16,0 0 15,-18 0-15,18 0 0,35 18 16,-35-18-16,35 0 15,-35 35-15,36-35 16,16 0-16,1 0 16,-35 0-16,35 35 15,-71-35 1,18 0-16,0 0 16,-18 0-16,18 53 15,0-53-15,-18 0 0,18 0 16,0 0-1,-18 0-15,18 0 16,-35 0-16,17 18 16,0-18-16,18 0 15,0 35 1,-18-35 0,18 0-16,0 0 15,-17 0-15,16 0 16,1 0-16,-17 0 15,-19 0-15,19 0 16,16 0-16,-52 0 16,36 0-16,17 0 15,-53 0-15,53 0 16,-53 0-16,35 0 0,18 0 16,-53 0-16,88 0 15,-88 0 1,53 0-1,-53-88 157,0 35-172</inkml:trace>
</inkml:ink>
</file>

<file path=ppt/ink/ink5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8:23.346"/>
    </inkml:context>
    <inkml:brush xml:id="br0">
      <inkml:brushProperty name="width" value="0.05292" units="cm"/>
      <inkml:brushProperty name="height" value="0.05292" units="cm"/>
      <inkml:brushProperty name="color" value="#002060"/>
    </inkml:brush>
  </inkml:definitions>
  <inkml:trace contextRef="#ctx0" brushRef="#br0">8696 13458,'0'0,"0"27,0-1,0 10,0-1,0 0,26-35,1 0,8 0,0-62,1 27,-10 9,9 26,1-53,-1 53,-9 44,-26 0,36 9,-36-18,53-8,-9-27,26 0,-34-18,8-17,9-18,8 9,-8 8,0 1,-26 35,8 0,-35 62,0-18,0-9,35 1,0-36,-8 0,8 0,18 0,-9-27,9 27,0-53,-9 27,9 26,-18-53,-8 53,8 0,-35 26,35 18,1-44,-10 36,27-36,0 0,-9-27,9 27,0 0,-27 0,10 0,17 0,-27 0,9 0,18 27,-18-27,-8 0,26-27,0 27,-9-26,9 26,-18-36,-9 36,10 0,17 0,-27 0,9 0,1 27,17-27,-27 0,9 0,1-27,-1 27,-9 0,10 0,17 0,-27 27,27-27,-18 0,0 0,-8-27,26 27,0-35,-27 35,10-35,16 35,-25 26,8 27,18-17,-18-36,-8 0,26 0,-18 0,-9 0,-61 0,0 0,0 26,-9-26,-9 0,17 35,10-35,-45 0,36 0,9 0,-27 0,17 0,36-44,-35 18,9-10,-45 36,27 0,-27 0,10 45,-10-45,9 44,-8-44,17 35,9-35,9 0,-1 0,10 0,-9 0,-1 0,1-27,-9-8,9 35,-1 0,-8 0,-26 27,8-27,-9 70,19-43,7 8,10-35,35 35,-35-35,35-44,-27 44,-8-26,0 26,-18 0,9 0,-9 0,-9 0,-70 17,79-17,0 0,27 36,-27-36,0 0,-44 35,53-35,8 0,-17 0,53-44,-35 8,35 10,-26 26,-10-35,1 35,-9 0,-26 0,8 0,9 26,18-26,-1 0,36-26,27 26,-27-36,53 36,-18 0</inkml:trace>
  <inkml:trace contextRef="#ctx0" brushRef="#br0" timeOffset="17852.6564">20152 7285,'27'0,"26"0,-27 0,27 0,0 0,-9 0,-9 0,1 0,-1 0,-9 0,10 0,-1-27,9 27,9 0,0 0,-9-35,9 35,0 0,-9 0,9 0,-9 0,9 0,-18 0,0 0,10 0,7 0,-16 0,-10 0,10-35,16 35,-7 0,7 0,-16 0,-10 0,9 0,1 0,-1 0,-9 0,10 0,17 0,-9 0,9 0,0 0,-9 0,9 0,-18 0,-9 0,10 0,-1 0,0 0,-8 0,26 0,-18 0,0 0,-8 0,8 0,0 0,0 0,-8 0,26 0,0 0,-9 0,-9 0,0 0,-8 0,26 0,-18 0,0 0,-8 0,26 0,-18 0,-9 0,10 0,-1 0,0 0,9 26,9-26,-17 0,-10 36,9-36,1 0,-1 0,-9 0,45 0,-18 0,-9 0,-9 0,0 0,-8 0,8 0,18 0,-9 0,-9 0,1 0,-1 0,-9 0,10 0,-1 0,0 0,-8 0,26 0,-18 0,0 0,-8-27,8 27,0 0,0 0,-8 0,26 0,0 0,-27-35,10 35,-1 0,9 0,-9 0,0 0,18 0</inkml:trace>
  <inkml:trace contextRef="#ctx0" brushRef="#br0" timeOffset="202650.9209">9710 6765,'-26'0,"-1"0,27 17,-53-17,53 35,-53-35,53 36,-44-1,44-9,-53 10,53 17,-35-9,35 9,0 0,0-9,0-9,0 0,0 0,0-8,0 26,0-18,27-35,-27 27,35 8,27 0,-9-35,-1 0,-7 35,-10-35,0 27,0-27,-8 0,-27 35,53-35,0 35,-27 1,9-36,18 0,-9 26,45-26,-28 0,10 0,-9 0,-9 0,-9 0,9 0,0 35,-9-35,9 0,-1 0,10 0,9 0,-10 0,10 0,-9 36,-9-36,-9 0,9 0,0 0,8 0,-8-27,-9 27,-8 0,17 0,-9-35,9 35,-1 0,-7 0,8 0,-18 0,-9 0,10 0,-1 0,0-26,-8 26,8 0,0-36,9 36,-9-35,1 35,-1-35,-9 35,10-44,-1 8,-35 1,53-9,-53-9,26 0,-26 9,0 9,0-18,-35 9,0-9,-18 9,9-9,9 0,-1 26,36-8,-35 0,35 0,-26 35,26-44,-71 44,27-53,-27 53,-8-53,-9 53,8-27,10 27,8-35,-8 35,8 0,-18-35,10 35,-10 0,-8 0,-26 0,-1 0,-17 0,-1 0,1 0,17 0,18 26,9-26,9 0,26 0,27 0,26 35,-36-35</inkml:trace>
</inkml:ink>
</file>

<file path=ppt/ink/ink59.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27.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19332 7849 0,'0'0'31,"0"-53"-31,-53 53 47,18 0-31,17 0 0,-17 0-1,70 0 16,-17 0-15,17 0-16,18 0 0,-17 0 16,-36 0-1,17 0 1,-17-35 0,-17 35-1,-19 0-15,-17 0 16,0 0-16,18 0 15,0 0-15,105 0 63,1 0-63,-36 0 16,18 0-16,0 0 0,-18-53 15,1 18 1,-36 17-1,-36 18-15,-17 0 16,1 0-16,-37 0 16,36 0-16,18 0 15,-18 0-15,106 0 47,-18 0-31,18 0-16,0 0 15,-17 0-15,-19-35 0,-17 0 32,-53 35-17,0 0 1,18 0-16,-18 0 16,0 0-16,53 0 15,-53 0-15,71 0 47,35 0-47,17 0 16,36 0-16,-53 0 15,0 0-15,-18 0 16,-88 70 15,1-70-31,16 53 16,1-53-16,17 18 15,18-18 32,53 0-47,35 0 16,-35 0-16,36-18 16,-37 18-16,-52 0 15,0 0 16,-52 0-15,-37 0-16,1 0 16,35 0-16,-35 18 0,70-18 15,18 35 17,53-35-32,88 0 15,1 0-15,-37 0 16,19 0-16,-18 0 15,-18 0-15,-35 0 16,-53 0-16,-88 0 31,-18 0-15,-35 0-16,52 0 16,-16 0-16,69 0 0,36 35 15,89-35 16,52 0-31,0 0 16,0 0-16,-35 0 16,-18 0-16,-35 0 15,-18 0-15,-88 0 32,-35 0-17,-53 0-15,0 0 16,53 0-16,-18 0 15,35 0-15,54 53 16,69-53 0,37 0-1,52 0-15,53 0 16,-18 0-16,-35 0 16,-70-35-16,-1 35 15,-52 0-15,-18-18 16,-18 18-1,-52 0-15,-36-35 16,-35 35-16,0 0 16,0 0-16,35 0 15,18 0-15,88 0 16,0 35 0,88-35-1,53 53-15,53-53 0,0 0 16,35 0-16,-70 0 15,-35 0-15,-36 0 16,-71 0-16,19 0 16,-89 0 15,-18-35-31,-35 35 16,1 0-16,-72 0 15,71 0-15,-17 0 16,17 0-16,106 35 15,53-17 1,35-18-16,106 0 16,35 0-16,1 0 15,-19 0-15,-70 0 16,-52 0-16,-36 0 16,-18 0-1,-70 0 1,-36 0-1,-17 0-15,-53 0 16,53 0-16,-1 0 16,1 0-16,35 0 15,106 0 17,71 0-32,34 0 0,54 0 15,-18 0-15,0 0 16,-53 0-16,-88 0 15,-18 0-15,-87-18 47,-90 18-47,1 0 16,-35 0-16,-18-53 16,17 53-16,36 0 15,53 0-15,71 0 16,69 0-1,37 53-15,140-53 16,-17 0-16,52 0 16,-70 18-16,-17-18 15,-72 0-15,-105 0 16,-88 0 31,-18 0-47,-35 0 15,-35 0-15,35 0 16,0 0-16,35 0 16,106 0-16,0 35 15,53-35 1,88 0-16,35 36 0,36-36 16,17 0-1,1 0-15,-125 0 0,-34 0 16,-18 0-16,-36 0 15,-69-36 17,-1 36-32,-53-53 15,-71 53-15,36 0 16,0 0-16,35 0 16,71 0-16,123 53 31,53-53-16,53 0-15,36 0 16,-89 0-16,-35 36 16,-18-36-16,-53 0 0,-35-36 47,-88 36-47,-53-35 15,17 35-15,19 0 16,-1 0-16,18-18 15,35 18-15,158 0 47,37 0-31,-37 0-16,-16 0 16,-1 0-16,-53-53 0,18 53 15,-53-35 1,-35 35-1,-18-53 1,-35 53-16,-18-35 16,-18 35-16,-87 0 15,122 0-15,54 0 16,18 0-16,17 0 31,105 35-15,72-35-16,17 0 15,-36 0-15,-34 0 0,-36 0 16,-70 0-16,-36 0 31,-70 0-15,-53 0-16,-36 0 16,-17 0-16,-35 0 15,70 0-15,-17 0 16,35 18-16,88-18 15,71 0 17,70 70-32,88-70 15,-17 0-15,17-35 16,-35 35-16,-88 0 0,-17 0 16,-36-53-1,-53 53 1,-71 0-16,-34-35 15,-19 35-15,-17 0 16,0 0-16,-35 0 16,35 0-16,-18 35 15,53-35-15,71 0 16,88 0-16,35 0 31,71 0-31,71 0 16,17 0-16,35-35 15,-88 35-15,-88 0 16,0 0-16,-106 0 16,-35 0-1,-53 0 1,-53 0-16,0 0 0,17 0 16,-211 35-1,265-35-15,105 18 16,124-36 15,35 18-15,0 0-16,0-35 15,-53 35-15,1 0 16,-72-18-16,-123 18 31,18 0-15,-106 0-16,0 0 15,-35 0-15,52 0 16,-17 0-16,0 0 16,53 0-16,0 0 15,194 0 1,35 0 0,71 0-16,17-35 15,1 35-15,-36 0 16,-88-53-16,0 53 15,-89 0 1,-34 0-16,-18 0 16,-53 0-16,-36 0 15,71 0-15,18 18 16,35-18-16,106 0 47,35-18-47,54 18 15,-37 0-15,-16-35 16,-37 35-16,-16 0 16,-72 0 31,-16 0-47,-54 0 15,18 35-15,-36 18 16,106-53-16,18 0 15,0 35 1,18 36 0,17-71-1</inkml:trace>
</inkml:ink>
</file>

<file path=ppt/ink/ink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09:41.743"/>
    </inkml:context>
    <inkml:brush xml:id="br0">
      <inkml:brushProperty name="width" value="0.05292" units="cm"/>
      <inkml:brushProperty name="height" value="0.05292" units="cm"/>
      <inkml:brushProperty name="color" value="#FF0000"/>
    </inkml:brush>
  </inkml:definitions>
  <inkml:trace contextRef="#ctx0" brushRef="#br0">26070 5874,'53'0,"9"0,-27 0,0 0,1 0,8 0,9 0,-9 0,9 26,-18-26,0 53,-8-53,8 62,0-27,-35 18,44-26,-44 8,53 18,-53-9,36 9,-36 0,0-9,0 9,0-9,0 9,0 17,0-26,0 9,-27-17,27-10,0 9,-35 1,8 8,-8-9,-18 0,-8 0,-10-8,9 8,9 0,0 1,9-36,9 44,-18-44,53 35,-26-35,-10 0</inkml:trace>
  <inkml:trace contextRef="#ctx0" brushRef="#br0" timeOffset="3201.0061">26255 7179,'36'26,"8"10,-9-36,0 35,-8-35,8 26,18-26,-9 53,9-17,-53-1,53-9,-53 10,26 17,-26-27,0 27,36 0,-36-9,0 9,0 0,0-9,0 9,0-18,35-8,-35 8,0 18,0-9,0 9,0-18,-44 27,-18-62,27 53,-18-53,-9 44,9-44,9 53,-9-53,-26 53,44-9,-1-44,36 53,27-18,8-35,-8 26,8-26,-35 53,53-53,-18 53,-8-26,8-27,0 70,0-34,-8-10,-27 9,35 1,-35 16,0-25,35 26,-35-18,0-8,44 8,-44 0,36 0,-1 10,-35-10,35-35,-35 53,27-27,-27 9,0 18,0 9,0-27,-18 1,18-1,-35-9,35 10,-35-1,35 0,-36 9,36-8,-26-1,-27 9,18-44,8 53,-8-53,35 53,-53-53,53 26,-44-26,44 36,-53-36,18 52,-1-52,10 45,-9-45,-1 52,1-52,-9 36,9-36,61 0,9 0,-8 0,8 0,18 0,9 0,-9 0,-9 0,26 0,-8 44,-9-44,-18 35,1-35,-36 35,26-35,-26 45,0-10,35 0,-35 0,0 9,36-8,-36 17,0-27,0 9,0 1,0-1,0-9,0 10,0-1,0 0,0-8,0 8,0 0,0 0,-44-8,44 8,-36 1,36-1,-26 9,26-9,-53 0,53 1,-35-36,35 44,-27-9,-8 0,-18-8,9-27,-9 0,18 0,-1 0,10 0,-9 0,-1 0,1 0,35-53</inkml:trace>
  <inkml:trace contextRef="#ctx0" brushRef="#br0" timeOffset="5898.4046">26176 11553,'27'0,"8"36,0-36,-8 53,8-27,0 9,62 36,-44-45,-9 10,-9-1,1 0,-1 9,9 62,-44-44,35 8,-35-8,0-9,36-9,-36 9,0 0,0-26,0 8,0 0,0 0,0-8,0 8,0 36,0-45,0 9,0 18,0-9,-27 9,27 0,-35-9,35-8,-27-36,27 53,-35-53,0 26,0-26,-9 35,-9-35,0 53,9-26,8-27,1 53,9-18,43-35,18 0,1 0,-1 35,-8-35,8 0,0 27,9 25,-44-16,35-10,-35 9,0 1,36-1,-36 9,0 9,0-18,0-8,0 8,0 18,0-9,0 9,0 0,0-9,0-9,0 36,0-45,0 10,-27-1,27 0,-35 27,35-27,-44 0,44-8,-71-27,45 53,-9-18,-36 9,45-9,-10-35,1 0,0 0,8 0,27-52</inkml:trace>
  <inkml:trace contextRef="#ctx0" brushRef="#br0" timeOffset="9940.2106">19676 16757,'-26'0,"26"26,-36-26,1 0,35 36,-44-36,-9 0,18 0,8 26,-8-26,0 0,0 0,-10 35,-7-35,-10 0,-9 36,18-36,9 0,9 0,0 0,8 35,-26-35,0 0,9 0,-9 0,0 26,-8-26,-10 0,9 36,-8-36,26 0,-9 0,18 0,8 0,-8 0,0 0,-1 0,-8 0,-9 0,-8 0,-10 0,27 0,-27 0,10 0,8 0,0 0,-9 0,-9 0,10-27,-10 27,9 0,-26-26,9 26,0 0,-10 0,-8 0,0 0,9-35,44 35,9 0,-1 35,10-35,26 53,-71-53,36 35,-9-35,-9 0,0 0,27 0,26-44,-36 0,36-9,-35-18,35 27,-44 9,9 35,0 0,-1 0,-8 26,-26 36,8 26,-26-8,26-27,27-27,-1-26,36-88,-26 9,26 8,-35 27,-1-9,1 53,9-35,-27 35,-18 44,-8 9,-1 8,-8 10,27-27,8-9,17-35,10 0,-27-61,53-1,-35-9,35 10,-44 25,-9 1,17 35,10 26,-9 10,-1-1,1-8,9-27,26 35,-36-35,1 0,-27 0,9 0,1 0,7 0,-25 35,26-35,-9 35,0-35,9 44,-27-44,27 53,9-53,0 0,-1 36,10-36,-27 0,18 0,-1 0,-8 0,-9 26,18-26,-9 53,9-53,-18 53,9-53,8 26,-16-26,25 0,-8 0,0 0,-1 0,10 0,-9 0,35 36,-53-36,26 0,-8 0,0 0,-1 0,10 0,-27 0,18 0,-9 0,-27 0,18 0,27 0,26-27,-36 27,36-44</inkml:trace>
  <inkml:trace contextRef="#ctx0" brushRef="#br0" timeOffset="13589.4099">8087 14817,'-35'0,"9"0,-10 0,1 0,0 0,35 26,-27-26,-26 0,1 35,25-35,-43 0,25 0,-25 0,8 0,-8 0,8-26,9 26,0-27,27 27,-10-52,1 16,0 10,35-27,-44 18,44-9,-53-9,53 0,0-9,-36-9,36-8,0 8,0 10,0-10,0 27,0-9,0 9,0-26,27 8,8-9,0 9,10-8,25 8,-8 9,-9 18,-9 35,9-35,-18 35,0 0,-8 0,-27 26,-35 9,-1-35</inkml:trace>
  <inkml:trace contextRef="#ctx0" brushRef="#br0" timeOffset="13864.8335">7294 13388,'44'0,"-44"35,44-35,-9 0,0 0,1 0,-63 0,-8 0</inkml:trace>
  <inkml:trace contextRef="#ctx0" brushRef="#br0" timeOffset="14044.1061">7364 13397,'0'0,"-53"0,53-27,0-8,62 35,-18-71,27 71,-27 0,-9 0,-35 62,0 0,-26 8,26-17,-44-26,8-27,1 0</inkml:trace>
  <inkml:trace contextRef="#ctx0" brushRef="#br0" timeOffset="15101.6173">7452 13423,'-26'0,"-9"0,8 0,-8 0,35-26,-35 26,35-44,-36 8,36 1,-44-9,9-9,0-9,-9-8,8-10,-17-25,27 8,26 17,-35-8,35-9,0 0,35 18,36-27,8-9,27 18,8 0,19 9,-19 26,-17 27,-26 35,-27-35,-9 35,-35 44</inkml:trace>
  <inkml:trace contextRef="#ctx0" brushRef="#br0" timeOffset="15364.3293">7708 11686,'0'35,"0"0,44-35,-44 36,27-36,-27 26,35-26</inkml:trace>
  <inkml:trace contextRef="#ctx0" brushRef="#br0" timeOffset="15538.1665">7673 11695,'0'0,"26"0,10 0,-1 0,-35 26,0 27,0-27,-62-26,27 53,8-53,-25 0</inkml:trace>
  <inkml:trace contextRef="#ctx0" brushRef="#br0" timeOffset="16293.7251">7302 11404,'0'0,"-26"0,-18 52,-9-52,53 36,-35-36,35-27,0-8,0-9,-27-9,27 0,-35-26,35-1,-35-26,35 9,0 0,0-17,26-18,9 17,10 0,25 27,9 26,1 9,-10 18,-8 35,-9 0,-18 0,1 0,-10 27,27-27,-53 35,35-35</inkml:trace>
  <inkml:trace contextRef="#ctx0" brushRef="#br0" timeOffset="16510.0038">7638 10098,'0'0,"0"36,26-36</inkml:trace>
  <inkml:trace contextRef="#ctx0" brushRef="#br0" timeOffset="16735.7729">7611 10045,'0'0,"35"0,1 27,-1-27,0 44,-8-9,-27 0,-53-35,0 27,9-27,9 0</inkml:trace>
  <inkml:trace contextRef="#ctx0" brushRef="#br0" timeOffset="17440.0517">7276 10248,'-44'0,"-9"0,18-26,8 26,-8-62,0 9,-1 9,10-9,-9-9,35-26,-53 9,53-18,0-9,0-9,0 1,26-36,36 35,26 18,27 9,-1 8,1 19,0 8,-9 18,-27 35,-26-36,-27 36,-79 62,-17-62</inkml:trace>
  <inkml:trace contextRef="#ctx0" brushRef="#br0" timeOffset="17739.7978">7549 8749,'0'0,"0"26,53-26,-53 36,44-36,-44 35,36-35,-36-44</inkml:trace>
  <inkml:trace contextRef="#ctx0" brushRef="#br0" timeOffset="17891.1428">7594 8740,'0'0,"44"0,0 0,26 0,-26 0,-149 53,-45 18,0-27</inkml:trace>
  <inkml:trace contextRef="#ctx0" brushRef="#br0" timeOffset="18872.0037">7373 8334,'0'44,"27"-44,-45 0,-17 0,-1-88,1-9,9-17,26-1,0-35,0 0,0 0,52-17,1 17,-8 35,25 36,-26 26,9 17,0 36,-9-26,-9 26,1 18,-36 35,0-1</inkml:trace>
  <inkml:trace contextRef="#ctx0" brushRef="#br0" timeOffset="19073.8141">7708 6870,'0'0,"0"27,0-1,0 45,27-36,-27-8,44-27</inkml:trace>
  <inkml:trace contextRef="#ctx0" brushRef="#br0" timeOffset="19300.5028">7673 6720,'-27'0,"27"27,36-27,-1 26,18-26,-9 53,-44-17,0-1,-26-35,-1 26,-8-26,-18-35,53 0</inkml:trace>
  <inkml:trace contextRef="#ctx0" brushRef="#br0" timeOffset="19771.6924">7497 6632,'0'-26,"0"-45,0 27,0-26,0 8,-36-26,36-9,0 0,-35 0,35 8,0-8,62 0,-36 27,27 26,26 8,10 1,8 35,-18-35,-26 35,-18 26</inkml:trace>
  <inkml:trace contextRef="#ctx0" brushRef="#br0" timeOffset="20020.5381">7735 5574,'35'0,"-9"0,10 26,-36 10</inkml:trace>
  <inkml:trace contextRef="#ctx0" brushRef="#br0" timeOffset="20249.304">7726 5398,'0'0,"70"0,19 0,8 0,-36 26,-25 0,-72 45,-34-71,8 53,9-53,18 44,0-9,8-35</inkml:trace>
</inkml:ink>
</file>

<file path=ppt/ink/ink60.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34.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21202 11536 0,'18'0'15,"17"0"1,-35-18 0,17 18-16,19 0 15,-1 0-15,-17 0 16,17 0-16,-17 0 15,52-53-15,-70 53 16,53 0-16,-35 0 16,17 0-16,0 0 15,-17-35-15,17 35 0,-17 0 16,17 0-16,0 0 16,-17 0-16,17 0 15,-17 0-15,17 0 16,1 0-16,16 0 15,-34 0 1,17 0 0,1 0-16,-19-35 15,19 35-15,-19 0 16,18 0-16,1-18 16,17 18-1,0 0-15,-18 0 31,-35 0-31,53 0 16,-36 0 15,19 0-15,-1 0 0,-17 0-1,17 0 32,-35 0 94,-35 0-126,-18 53 1,17-53 0,19 0-16,-19 0 15,-16 0-15,16 0 16,19 0-16,-36 0 0,53 0 15,-36 0-15,1 0 16,-35 0 0,34 0-16,36 0 15,-53 0-15,53 0 16,-52 35-16,16-35 16,-17 0-1,53 0-15,-53 0 16,18 0-16,0 53 15,17-53-15,-35 0 16,18 18-16,35-18 16,-53 0-16,18 35 0,17-35 15,18 35 1,-70-35-16,52 18 16,-17-18-16,-18 53 15,0-53 1,53 35-1,17 1 64,54-36-64,-18 0-15,0 0 16,-18 0-1,18 0-15,-35 0 16,17 0-16,0 0 16,18 0-16,-35 0 15,17 0-15,18 0 16,-18 0-16,-17 0 16,17 0-16,1 0 15,-19 0-15,18 0 16,-17 0-16,17 0 15,1 0-15,-19 0 16,19 0-16,-19 0 0,18 0 16,1 0-16,17 0 15,-36 0-15,19 0 16,-1 0-16,-18 0 16,19 0-16,-19 0 15,54 0 1,-53 0-1,17 0-15,18 0 16,-18 0-16,18 0 16,-53 0-16,53 0 0,-53-36 15,35 36-15,-17 0 16,17 0 0,-17 0-1,-18 0 79,-53 0-63,35 0-31,-17 36 16,-18-36-16,-35 0 15,35 52-15,0-52 16,-35 0-16,35 18 16,-35-18-16,52 0 0,19 35 15,-19-35-15,1 0 16,18 36-16,-36-36 16,53 0-16,-71 17 15,18-17-15,0 0 16,-35 36-16,70-36 15,-17 0-15,-18 0 16,53 52-16,-53-52 16,18 0-1,-18 0 1,0 0-16,18 0 16,-18 0-16,18 0 15,17 0-15,18 0 0,-35 0 16,70 0 62,18 0-62,35 36-16,-35-36 15,0 0-15,-18 0 16,18 0-16,0 0 15,-53 0-15,35 0 16,36 0-16,-36 0 16,1 0-1,-36 0-15,52 0 0,-34 0 16,17 0-16,1 0 16,17 0-1,-36 0-15,18 0 16,54 0-1,-89 0-15,53 0 16,-53-36-16,52 36 16,1-35-16,-17 35 15,-1-17-15,-17 17 16,17-36-16,18 36 16,-53-17-1,35 17-15,-17 0 16,-18-36-16,35 36 15,-17-35 1,17 35 0,-35-18-16,35 18 15,-17-52 1,17 52 0,-35 0-16,0-36 31,0-17-16,0 53 1,18 0 0,-18-53-16,0 53 31,0-35-15,0-18-1,-18 53 16,-17 0-31,17 0 16,-17 0-16,0 0 16,-18-53 15,0 53-15,53 0-16,-53 0 15,18-35-15,17 35 16,-17 0-1,35 0 17,-53 0-1,53 35 0,17-35-31,-17 0 16,71 0-16,35 53 15,-71-35 1,-35-18-16,53 0 0,-53 0 16,53 0-1,-18 0 1,-17 0 15,-18-18 0,-18-17 1,-52 35-17,-1 0 1,36 0-16,35 0 16,0 35-16,-53 18 15,53-53-15,17 88 16,19-70-16,-1-18 15,18 35-15,-35-35 16,17 36-16,0-36 16,-17 0-1,17 0 1,-35-36 0,18 1-16,-18 17 15,0-17-15,0-18 16,0 53 15,-53 0-15,35 0-16,-17 0 15,35 35 1,0 18 0,0-35-16,35 17 15,18-35-15,0 36 16,0-36-16,-18 0 15,-17 0-15,17-36 16,-35-17 0,0 18-1,-53 17-15,18-17 16,-18 35-16,18-53 16,17 53-16,-35 0 15,53 0-15,53 0 63,-53-35-48,0 17 1,0-17-16,0-18 16,-53 0-16,-17 18 15,-1-18-15,-17 0 16,35 18-16,18 35 15,-18-36-15,17 36 16,19 0-16,17 36 47,53-36-31,0 0-1,-18 0 1,-70 0 31,-18 0-32,17 0-15,19 0 16,-18 0-16,35 0 16,-36 0-16,36 35 31,36-35-31,-36 0 0,35 0 15,-18 0-15,19 0 16,17 0 0,-53 0-1,-53 0 1,0 0-16,-35 0 16,35 0-16,-18 0 15,18 0-15,36 0 16,-54 0-16,18 0 15,36 0-15,-19 53 16,1-53-16,17 0 16,18 0-1,-35 0 17,17-53-17,-52 53 1,52 0-1,-17 0 1,70 0 31,18 0-31,-18 0-16,18 0 15,0 0-15,-17 0 0,-19-35 16,18 35-1,-17 0-15,-18-36 16,71 36-16,-71 0 16,0-17-1,0-18 17,0 35-17,-71 0-15,18 0 16,36 0-16,-19 0 15,89 0 32,35 0-47,-35-18 0,-17 18 16,16-35-16,-16 35 16,-36-36-16,0 19 15,0-36 1,0 53-1,-36 0-15,1-35 16,18 35-16,-36 0 16,53 0-16,-36 0 15,1 0 1,70 0 15,18 0-15,0 0-16,-18 0 0,1 0 15,-36-36-15,17 36 16,-17-17 0,-17 17-1,-54 0-15,54 0 16,-36 0-16,-18 0 16,53 0-16,-17 0 15,35 0 16,53 0-31,18 0 16,-18 0-16,-1 0 16,-16 0-16,17-53 0,-53 17 15,0 36 1,-36 0 0,-17 0-16,-35 0 15,35 0-15,0 0 16,18 0-16,88-52 47,18 52-32,-18-36-15,-1 36 16,-52-17-16,36 17 16,-36-36-16,0 1 31,0 35-31,-36 0 0,-16 0 15,16 0-15,19 0 16,-19 0 0,89 0 15,35 0-31,-52-53 16,17 53-16,-36-17 15,19-19 1,-72 1-1,-17 35 1,36 0-16,-19 0 0,1 0 16,18 0-1,34-18 17,18 18-17,1-53-15,17 53 16,-53-35 15,-53 35-15,-18 0-16,54 0 15,-19 0 1,89 0 0,18 0-1,-1-35-15,-34 35 16,-36-18-16</inkml:trace>
</inkml:ink>
</file>

<file path=ppt/ink/ink6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2:09.107"/>
    </inkml:context>
    <inkml:brush xml:id="br0">
      <inkml:brushProperty name="width" value="0.05292" units="cm"/>
      <inkml:brushProperty name="height" value="0.05292" units="cm"/>
      <inkml:brushProperty name="color" value="#002060"/>
    </inkml:brush>
  </inkml:definitions>
  <inkml:trace contextRef="#ctx0" brushRef="#br0">22666 961,'0'0,"0"-53,0 18,0-9,0-27,0-8,0 9,26 34,-26 133,0 36,-26 16,26-16,0-36,0 0,26-27,-26-8,0-27,36-35,-36 36,-27-36,27-27</inkml:trace>
  <inkml:trace contextRef="#ctx0" brushRef="#br0" timeOffset="298.755">22375 1614,'53'0,"17"0,10-26,17 26,0-36,9 36,-45-35,-8 35,-53-27,-26 27,26-35</inkml:trace>
  <inkml:trace contextRef="#ctx0" brushRef="#br0" timeOffset="1395.5438">24368 1226,'0'0,"0"53,-26-53,26 35,0-79,17-18,-17-8,0-27,53 0,-53 8,53 63,-26 26,-27 18,70 70,-70 9,53 0,-53-27,44-25,-44-10,35-35,-35 53,-26-53,-18 0</inkml:trace>
  <inkml:trace contextRef="#ctx0" brushRef="#br0" timeOffset="1566.7275">24324 1235,'0'0,"35"0,1-44,17 44,-9-36,26 36,-8-35,26 35,-9-44,-26 44</inkml:trace>
  <inkml:trace contextRef="#ctx0" brushRef="#br0" timeOffset="2053.9085">24985 908,'0'0,"-35"0,0 0,8 0,-25 27,16 17,36 27,-35-10,35 10,62-9,-1-27,28-35,8 0,-18 0,-8-44,-36 0,-35-9,0 9,-27-27,-43 9,-10 9,1 18,-27 35,27 0,0 44,26 0,53 9,0-17</inkml:trace>
  <inkml:trace contextRef="#ctx0" brushRef="#br0" timeOffset="2908.8666">26873 917,'0'0,"0"-26,0-10,0-8,0-9,17 18,-17 9,0 61,0 53,0 9,0 0,0-26,0-9,36 8,-36-26,0-9,35 1</inkml:trace>
  <inkml:trace contextRef="#ctx0" brushRef="#br0" timeOffset="3468.1449">27208 741,'0'-35,"35"35,-8-27,8 27,0 0,1 18,-36 17,26 0,-26 18,-18-9,-17-8,0-1,0-35,8 26,62-43,36 17,8-53,-8 53,-27 0,9 44,0-18,-27 27,-26 0,0-9,0 9,-53 0,0-26,9-27,-26 35,17-35,9 0,8 0,36-27,0-17,0 9,27 35</inkml:trace>
  <inkml:trace contextRef="#ctx0" brushRef="#br0" timeOffset="47288.05">28337 1111,'44'0,"9"36,-9-36,9 0,0 0,-9 35,-9-35,0 0,-8 0,8 0,-35-44</inkml:trace>
  <inkml:trace contextRef="#ctx0" brushRef="#br0" timeOffset="47451.2796">28778 1164,'0'0,"0"35,0 10</inkml:trace>
  <inkml:trace contextRef="#ctx0" brushRef="#br0" timeOffset="47669.1855">28787 1094,'0'0,"0"17,26-17,9 53,-8-18,8-8,-35 8,0 0,0 1,-26 8,-1-44,-8 0,35 35,-35-35</inkml:trace>
  <inkml:trace contextRef="#ctx0" brushRef="#br0" timeOffset="48029.2219">29289 926,'0'26,"0"36,0 18,0 8,0-26,0 8,36-8,-36-27,0 0</inkml:trace>
  <inkml:trace contextRef="#ctx0" brushRef="#br0" timeOffset="48201.5338">29016 1005,'97'0,"-18"0,18 0,18 0,-27-35,-8 35,-1 0,-26 0</inkml:trace>
  <inkml:trace contextRef="#ctx0" brushRef="#br0" timeOffset="48509.7688">29704 1032,'0'0,"0"62,0-9,0-1,0-7,70-10,-25 0,25-35,-8 35,8-35,-26-26,-8-9,-36-1,35 10,-35-27,-26-18,-10 10,-8 8,-9 26,-8 27,-10 0,18 0,27 71,26-18,0-27,0 27,35-18,0-35</inkml:trace>
  <inkml:trace contextRef="#ctx0" brushRef="#br0" timeOffset="48729.0338">30436 952,'0'0,"0"27,0 26,0 9,0-9,0-1,26-7,-26-10,36 0,-36 0,35-35,-35-26</inkml:trace>
  <inkml:trace contextRef="#ctx0" brushRef="#br0" timeOffset="48900.1349">30224 970,'44'-26,"18"26,26 0,9 0,0 0,-9 0,-61 0</inkml:trace>
  <inkml:trace contextRef="#ctx0" brushRef="#br0" timeOffset="49267.4147">30709 1296,'0'-44,"0"18,0-27,0 0,0-9,0-8,18 8,-18 27,53 35,-18 0,-35 70,27 19,-27-10,0 9,0-26,35-9,-35-27,0 9,0 1</inkml:trace>
  <inkml:trace contextRef="#ctx0" brushRef="#br0" timeOffset="49439.8405">30621 1279,'27'0,"25"0,-7 0,25-27,10 27,-1 0,-9-26,-17 26</inkml:trace>
  <inkml:trace contextRef="#ctx0" brushRef="#br0" timeOffset="49702.8212">31230 838,'26'0,"-26"44,0 26,-35 28,0-19,35-9,0-8,0-9,26-9,0-9,10-35,-1 36,0-36,-8-27,-27-8,0 9</inkml:trace>
  <inkml:trace contextRef="#ctx0" brushRef="#br0" timeOffset="57509.3491">23142 3466,'27'0,"-27"-26,53-10,-53-17,0-8,35-10,-35 9,0-8,0 43,0 45,0 70,0 9,0 0,0-9,35-26,-35-9,27-9,-27-9,35 1</inkml:trace>
  <inkml:trace contextRef="#ctx0" brushRef="#br0" timeOffset="57697.312">23125 3784,'0'0,"44"-45,-9 45,0-52,18 52,9-53,8 53,-8-27,9 27,-27-35,-9 35</inkml:trace>
  <inkml:trace contextRef="#ctx0" brushRef="#br0" timeOffset="58011.1534">24148 3492,'0'71,"0"-9,0-9,35 0,-35-27,35 27</inkml:trace>
  <inkml:trace contextRef="#ctx0" brushRef="#br0" timeOffset="58469.544">24897 2928,'0'0,"-26"0,-9 0,-1 35,1 18,9 27,26 25,-36-8,36 0,0-17,53 8,18-26,26-27,0-35,-9 0,-26 0,-9-26,-53-18,35-9,-35 0,-27 26,-25 27,-10 0,-26 0,26 0,-9 53,45-18,26 18,0-26,0 8,53-35,44 35</inkml:trace>
  <inkml:trace contextRef="#ctx0" brushRef="#br0" timeOffset="58808.7534">25815 3528,'0'53,"0"-9,0-9,0 0,0 1,-18-36</inkml:trace>
  <inkml:trace contextRef="#ctx0" brushRef="#br0" timeOffset="59310.029">26361 3263,'36'0,"-36"-26,35-36,-35 9,35 9,-35-27,27-8,-27-9,0 44,0 114,0 45,0 0,0-10,0-25,0-18,0-10,35-16,-35-1,-27-35,1 0,-9 0</inkml:trace>
  <inkml:trace contextRef="#ctx0" brushRef="#br0" timeOffset="59468.5283">26264 3510,'71'0,"-27"0,9 0,-18 0,9 0,-8 0,-1-26,-9 26,10 0,-1 0,0-27</inkml:trace>
  <inkml:trace contextRef="#ctx0" brushRef="#br0" timeOffset="59773.5389">27040 3254,'0'0,"0"-35,0-9,0-9,0-9,53 9,-53-8,0 25,0 89,0 36,0 8,0-18,0-9,0-8,36-9,-36-18,0 9,-27-44,-61 0</inkml:trace>
  <inkml:trace contextRef="#ctx0" brushRef="#br0" timeOffset="59917.0365">26899 3563,'27'0,"26"0,8 0,28-26,-28 26,-8-36,-9 36,-8 0,-36-26,35 26</inkml:trace>
  <inkml:trace contextRef="#ctx0" brushRef="#br0" timeOffset="60839.6822">24844 4180,'0'89,"0"34,0-8,0-18,0 0,-26-9,26-26,0-9,0-27,0 9,26-35,10 0,-10 0,9 0,1 0,8 0,9 0,-18 0,0-26,-8 26,-27-44,53 44</inkml:trace>
  <inkml:trace contextRef="#ctx0" brushRef="#br0" timeOffset="61019.8763">25162 4851,'-27'53,"27"-27,0 9,0 1,18-36,17 0</inkml:trace>
  <inkml:trace contextRef="#ctx0" brushRef="#br0" timeOffset="61230.056">25224 4762,'0'0,"0"27,53-1,-53 10,26-1,-26 0,0-8,0 8,0 0,-53 1,0-36,9 0,9 0,35-27</inkml:trace>
  <inkml:trace contextRef="#ctx0" brushRef="#br0" timeOffset="61785.0269">25735 5230,'0'0,"35"0,-35-53,0 0,0-26,0-27,0-9,0-35,0 18,0 35,0 53,0 62,0 52,0 9,0 10,36-45,-10-9,9-35,1 35,-1-35,-9 0,27-61,-17-1,-36-9,44 10,-44 8,-18 141,18 0,-35 9,35-18,0 10,0-45,26-9,1-35,8 0,0 0,1 0</inkml:trace>
  <inkml:trace contextRef="#ctx0" brushRef="#br0" timeOffset="61994.9056">26414 4516,'-26'17,"26"36,-44 18,44-10,0 10,0-27,17 9,19-18,17-8,-27-27,9 0,1 0,-1 0,-35-53,0 18</inkml:trace>
  <inkml:trace contextRef="#ctx0" brushRef="#br0" timeOffset="62137.0488">26273 4736,'44'0,"0"0,27 0,-9 0,-9 0</inkml:trace>
  <inkml:trace contextRef="#ctx0" brushRef="#br0" timeOffset="62280.3073">26388 4401,'0'0,"26"-53,10 18,8-1</inkml:trace>
  <inkml:trace contextRef="#ctx0" brushRef="#br0" timeOffset="62522.5771">26864 4260,'0'0,"0"44,0 9,0-9,0 9,0 17,0-8,0 9,0-10,0-8,0-9,0-8,0-1,115 9,-54-44,10 0,8 0,-43-35,-1 0,-35-1,0 10</inkml:trace>
  <inkml:trace contextRef="#ctx0" brushRef="#br0" timeOffset="62721.4987">27305 4348,'0'71,"0"-1,0 9,35 10,1-10,-36-17,44 8,-44-17,35-26,18-27</inkml:trace>
  <inkml:trace contextRef="#ctx0" brushRef="#br0" timeOffset="62908.8972">27658 4445,'0'0,"26"44,-26 18,53 26,-53-9,53-8,-53-27,27-9,-27 1</inkml:trace>
  <inkml:trace contextRef="#ctx0" brushRef="#br0" timeOffset="63071.529">27393 4727,'44'0,"9"-35,-9 35,9 0,18 0,-9 0,8 0,-8 0</inkml:trace>
  <inkml:trace contextRef="#ctx0" brushRef="#br0" timeOffset="63382.7315">28178 4383,'0'0,"-35"0,0 36,-1 16,36 1,-26 27,26-1,0-8,53-27,0-9,-9-35,26 35,-17-35,-9-26,-8-9,-36 8,35-26,-35 0,0-8,-44-10,-9 27,9 9,-27 35,9 0,-8 0,26 61,44-34,-35 8,61 0,18-35</inkml:trace>
  <inkml:trace contextRef="#ctx0" brushRef="#br0" timeOffset="63857.0329">28531 4471,'0'0,"0"62,0-9,0 0,0-9,0 9,35 0,-35-27,44-26,-8 0,-36-53,0 1,-27 7,27-25,-26 8,26-8,0-10,0-8,35-9,18 35,-9 9,9 18,-18 35,9 27,-44 34,0 45,0-9,0-17,-53-10,18-8,35 8,-35-26,35-8,0 17,26-53,9 0,18 0,-9 0,9 0,-8-27,-10 27,0-53</inkml:trace>
  <inkml:trace contextRef="#ctx0" brushRef="#br0" timeOffset="64079.5391">29210 4348,'-26'88,"26"-17,0-10,0 10,0-27,0 9,0-18,44-35,-18 27,9-27,1 0,-1-36,-35 1</inkml:trace>
  <inkml:trace contextRef="#ctx0" brushRef="#br0" timeOffset="64245.6229">29131 4524,'26'0,"9"27,18-27,-9 0,9 0,-9 0,-8-18</inkml:trace>
  <inkml:trace contextRef="#ctx0" brushRef="#br0" timeOffset="64379.3512">29254 4348,'0'-35,"53"-1,0 36,9-44</inkml:trace>
  <inkml:trace contextRef="#ctx0" brushRef="#br0" timeOffset="64668.0828">29827 4172,'0'0,"-61"0,8 35,17 18,36-27,27 10,43 16,10-25,-1 8,-8 0,-10 18,-25-9,-36 9,0-9,-27-8,-17-1,-62 0,-35-35,35 0,45 0,25 0,36-61,0 16,0-25,0 17</inkml:trace>
</inkml:ink>
</file>

<file path=ppt/ink/ink6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5:57.513"/>
    </inkml:context>
    <inkml:brush xml:id="br0">
      <inkml:brushProperty name="width" value="0.05292" units="cm"/>
      <inkml:brushProperty name="height" value="0.05292" units="cm"/>
      <inkml:brushProperty name="color" value="#002060"/>
    </inkml:brush>
  </inkml:definitions>
  <inkml:trace contextRef="#ctx0" brushRef="#br0">23751 1535,'0'-36,"-27"80,1 36,-27 8,18 9,35-18,0-8,0-18,0-27,44-26,17 36,28-36,-10 0,-26-27,-27 27,-26-26</inkml:trace>
  <inkml:trace contextRef="#ctx0" brushRef="#br0" timeOffset="170.9789">23530 1887,'0'0,"27"-17,17-19,26 1,-8-9,-9 9</inkml:trace>
  <inkml:trace contextRef="#ctx0" brushRef="#br0" timeOffset="523.3618">24333 1446,'0'0,"0"62,0 26,0-8,0-10,26-8,-26-9,0-9,36-9,-36 1,35-36</inkml:trace>
  <inkml:trace contextRef="#ctx0" brushRef="#br0" timeOffset="762.487">24218 1438,'0'0,"44"-53,9 53,-9-27,-8 27,-1 0,0 0,-8-35,8 35</inkml:trace>
  <inkml:trace contextRef="#ctx0" brushRef="#br0" timeOffset="958.441">24730 1332,'0'0,"0"44,0 44,0-9,0 1,26-10,-26-17,35-9,-35-8,36-36,-36 35,35-35</inkml:trace>
  <inkml:trace contextRef="#ctx0" brushRef="#br0" timeOffset="1153.9448">24994 1226,'27'88,"-27"9,53 0,-18 9,0-27,-8-17,8-9,0-18,1-35</inkml:trace>
  <inkml:trace contextRef="#ctx0" brushRef="#br0" timeOffset="1334.0721">24633 1543,'44'0,"35"0,9 0,27-44,17 44,-35-44,-8 44,-45 0</inkml:trace>
  <inkml:trace contextRef="#ctx0" brushRef="#br0" timeOffset="1534.9776">25426 1323,'-26'0,"26"35,-35 0,35 36,0-9,0 8,0-8,44-9,0-18,26-8,-8-27,9 0,-45 0</inkml:trace>
  <inkml:trace contextRef="#ctx0" brushRef="#br0" timeOffset="1684.4873">25312 1614,'62'0,"-1"-26,27 26,-26-53</inkml:trace>
  <inkml:trace contextRef="#ctx0" brushRef="#br0" timeOffset="2300.3108">25753 1296,'0'0,"0"53,0-9,0 9,53-9,-53 27,44-18,-44 9,53-9,-53-27,35 9,-35 1,0-80,-26 17,-10-8,1 0,35-27,-26-9,26-8,0-9,17 8,18 27,1 27,-1 26,-9 0,27 0,-53 18,0 34,0 10,0 9,0-18,-44-9,18 9,-9-18,35-9,0 10,0-1,26-35,0 35,10-35,-1 27,0-27,9 0,9 0,-9 0,-8 0</inkml:trace>
  <inkml:trace contextRef="#ctx0" brushRef="#br0" timeOffset="2684.1041">26282 1879,'0'-27,"0"-8,-27-18,27 9,-35-27,35-8,0-1,0 10,0 35,27 35,-27 44,53 17,-53 28,44-28,-9-8,0-17,1-36,-10 26,27-26,-53-18,0-17,35-18,-35 9,0-26,-44 8,44-9,-35 27,35 9,0 61,0 1</inkml:trace>
  <inkml:trace contextRef="#ctx0" brushRef="#br0" timeOffset="2901.1532">26696 1358,'-26'0,"-27"18,53 35,0 8,0 10,0-9,44-9,9 0,-9-27,9-26,-18 0,-35 35,44-35,-44-26</inkml:trace>
  <inkml:trace contextRef="#ctx0" brushRef="#br0" timeOffset="3058.2443">26573 1676,'0'0,"53"0,35 0,-9 0,-8-44,-27 44,-9-44</inkml:trace>
  <inkml:trace contextRef="#ctx0" brushRef="#br0" timeOffset="3209.3337">26749 1367,'0'0,"-26"0,61-26,18 26,9-36,8 36</inkml:trace>
  <inkml:trace contextRef="#ctx0" brushRef="#br0" timeOffset="3388.7685">27208 1270,'0'44,"0"0,0 9,0 18,35-27,-35 9,0-9,27 9,-27-18,35 0,-61-35</inkml:trace>
  <inkml:trace contextRef="#ctx0" brushRef="#br0" timeOffset="3568.4634">26988 1270,'70'0,"9"-35,10 35,-10-44,9 44,-8-36,-19 36</inkml:trace>
  <inkml:trace contextRef="#ctx0" brushRef="#br0" timeOffset="4382.6621">27631 1358,'27'0,"-1"0,10 0,-1 0,0 0,-8 0,25 0,1-17</inkml:trace>
  <inkml:trace contextRef="#ctx0" brushRef="#br0" timeOffset="4548.3745">27896 1305,'0'44,"35"0,0-44,1 0</inkml:trace>
  <inkml:trace contextRef="#ctx0" brushRef="#br0" timeOffset="4766.9832">27914 1226,'0'0,"17"53,18-53,1 35,-1-35,-9 35,10-35,-36 27,-36 8,1-35,0 35,-18-35</inkml:trace>
  <inkml:trace contextRef="#ctx0" brushRef="#br0" timeOffset="6586.6118">28707 1191,'-35'0,"0"0,-1 0,-8 0,-9 26,18 1,-9 25,-9 1,18 9,35 9,0-27,0 9,62-18,-1-9,10-26,-9 0,-9 0,-1 0,-52-17,27 17</inkml:trace>
  <inkml:trace contextRef="#ctx0" brushRef="#br0" timeOffset="6984.9222">29139 1138,'0'0,"-35"-36,-18 36,0 0,53 27,-44 26,44-9,0 9,0 0,0-9,71-9,-1-35,10 53,-10-53,-26 44,-8-9,-36 1,0-1,0-9,-62 27,0-17,-8-36,8 26,27-26,-1 0,36-18,-26 18,26-35,0-18,53 53,-18-44</inkml:trace>
  <inkml:trace contextRef="#ctx0" brushRef="#br0" timeOffset="7486.4596">29589 1640,'36'0,"-36"-17,0-18,-27-18,27 8,-35-25,35-9,-35 8,35 36,26 79,9-9,1 0,-10-35,9 0,1 0,-1 0,-9-44,-26 9,36 0,-36-9,0 8,0 80,0 18,35 26,-35-8,35-27,-8-27,8 9,0-35,0 0,-8 0</inkml:trace>
  <inkml:trace contextRef="#ctx0" brushRef="#br0" timeOffset="7832.7983">30233 1596,'0'0,"0"27,35-27,-35-35,0-18,-44 8,44-25,-35-9,35-10,0 10,0 8,26 45,10 26,17 71,-27 8,9 9,1-26,-1 8,-9-26,-26-8,36-36,-36 35</inkml:trace>
  <inkml:trace contextRef="#ctx0" brushRef="#br0" timeOffset="7989.4464">30162 1508,'18'0,"17"0,18-18,-9 18,9 0,0-35,-9 35,9 0,-17-35</inkml:trace>
  <inkml:trace contextRef="#ctx0" brushRef="#br0" timeOffset="8289.0324">30965 758,'0'0,"-26"0,-10 71,1 52,9 10,-27 26,0-10,26 1,-8-17,35-54,0-26,0-18,0-96</inkml:trace>
  <inkml:trace contextRef="#ctx0" brushRef="#br0" timeOffset="8687.0471">31256 1235,'0'0,"0"-27,-18 27,18-53,-52 53,16 0,-8 0,-9 27,18 35,35 8,0-8,0 8,0-8,62 9,-18-27,-9-9,18 0,-27-35,10 36,-1-36,18-44,-9-9</inkml:trace>
  <inkml:trace contextRef="#ctx0" brushRef="#br0" timeOffset="8882.4604">31556 1261,'0'0,"0"53,0-9,0 9,0 0,0-27,0 10,35-1,1-35</inkml:trace>
  <inkml:trace contextRef="#ctx0" brushRef="#br0" timeOffset="9204.8844">31600 1076,'0'0,"35"18,18 35,0 17,-26-8,8 8,-35-8,35 9,-35-10,0-8,-44-26,18 8,-10-35,1 35,-18-35,27 0,-10 0</inkml:trace>
  <inkml:trace contextRef="#ctx0" brushRef="#br0" timeOffset="13199.0111">11139 13723,'-44'0,"44"-35,26 35,18 0,-8 0,-1 0,9 0,9 0,0 0,-9 0,-9 0,1 0,-10 0,9 26,18-26,9 0,26 0,-8-26,17 26,8-27,-25 27,-19-35,-8 35,-17 0,-1 0,-9 0,10 0,-1 0,0 0,9 0,9 0,9 0,9 0,-10 0,10 0,-27 0,-9 0,0 0,1 0,8 0,-9 0,18 0,-9 0,9 0,0-35,-9 35,-9 0,1 0,8 0,9 0,-18 0,9 0,-9 0,18 0,-9 0,-8 0,-1 0,0 0,-8 0,8 26,18-26,-9 0,9 0,0 0,-9 0,9 0,-18 0,-9 0,10 0,17 0,-9 0,-9 0,0 0,1 0,-10 0,9 0,1 0,-1 0,-9 0,10 0,-1 0,0 0,-8 0,8 0,0 0,0 0,10 0,7 0,-7 0,-10 0,0 0,0 0,10 0,-10 0,0 0,0 0,9 0,9 0,-9 0,-8 0,-36-26,-36 26</inkml:trace>
  <inkml:trace contextRef="#ctx0" brushRef="#br0" timeOffset="41632.5752">31653 1896,'0'0,"-35"0,8 0,-8 0,70 0,36 0,-9 0,-10 0,-16 0,-80 0,44-26,-44 26,8 0,36-36,-35 36</inkml:trace>
  <inkml:trace contextRef="#ctx0" brushRef="#br0" timeOffset="42268.9444">31785 1931,'-35'0,"9"45,-10-10,1 0,0 9,-9 9,-27 0,-8 9,-36 8,-35-8,-53 9,9-10,-26 19,-10-10,1-8,0-9,-9 18,61-27,45-9,35 0,26-35,19 27,25-27,62 0,18 0,-17 0,-10 53,9-18,18 0,9-35,8 27,-8-27,-26 0,-36-18,52-17</inkml:trace>
  <inkml:trace contextRef="#ctx0" brushRef="#br0" timeOffset="42478.9128">29554 3096,'0'35,"0"0,26 0</inkml:trace>
  <inkml:trace contextRef="#ctx0" brushRef="#br0" timeOffset="42704.9335">29607 3043,'0'44,"0"0,0 9,0-18,-18-35,-17 0</inkml:trace>
  <inkml:trace contextRef="#ctx0" brushRef="#br0" timeOffset="42966.3923">29889 3096,'53'53,"-53"-1,35 1,-35-9,27-8,-27-1,35-35,-35 26</inkml:trace>
  <inkml:trace contextRef="#ctx0" brushRef="#br0" timeOffset="43236.6149">29880 3007,'80'27,"-19"8,10 0,-9 10,8 7,-26 1,-8-9,-36-8,0 17,-36-53,-34 44,8-44,-26 35,26-35,9 0,18 0,79-44,-9 44</inkml:trace>
  <inkml:trace contextRef="#ctx0" brushRef="#br0" timeOffset="43492.4871">30339 3060,'-27'27,"27"17,0 9,0 0,0-9,0 9,0-18,45-9,-10-26,9 36,-9-36,0 0,-8-27,-27 1</inkml:trace>
  <inkml:trace contextRef="#ctx0" brushRef="#br0" timeOffset="43649.9678">30198 3298,'0'0,"0"36,26-36,18 0,27 0,-9-27,-9 27</inkml:trace>
  <inkml:trace contextRef="#ctx0" brushRef="#br0" timeOffset="44002.9312">30312 3043,'0'0,"45"-44,-10 44,9-53,9 53,-9-53,-9 53,0-27,1 27,-36 18,0 17,0 36,0-45,26 10,-26-1,0 0,35-8,-35 8,36 0,-36 0,0-8,0 8,35-35,-35 35</inkml:trace>
  <inkml:trace contextRef="#ctx0" brushRef="#br0" timeOffset="44188.5015">30498 3025,'0'0,"53"-44,-1 44,10-35,26 35,-8 0,-10-36,-26 36,9 0</inkml:trace>
  <inkml:trace contextRef="#ctx0" brushRef="#br0" timeOffset="44444.9406">31168 2946,'0'0,"-27"0,-25 0,25 44,27 0,-53 9,53-9,0 9,0 0,44-9,-17-9,26-35,8 35,10-35,-18 0,-27-44,-26 9,0 9</inkml:trace>
  <inkml:trace contextRef="#ctx0" brushRef="#br0" timeOffset="44595.0965">31062 3201,'0'0,"18"0,17 0,36-26,-10 26,-25-44</inkml:trace>
  <inkml:trace contextRef="#ctx0" brushRef="#br0" timeOffset="44736.5166">31089 3007,'0'0,"0"-26,61-27,-17 53,27-53,8 53</inkml:trace>
  <inkml:trace contextRef="#ctx0" brushRef="#br0" timeOffset="45113.7455">31635 2955,'44'-27,"-8"-8,-10 8,-26-8,-35 35,-18 0,0 0,-9 0,9 35,27 18,26 0,0-9,0 9,18 0,17-26,18 8,9-35,8 35,-8-35,-9 0,-9-44,9 9,-18 8</inkml:trace>
  <inkml:trace contextRef="#ctx0" brushRef="#br0" timeOffset="45456.4753">32253 2849,'0'-36,"-18"1,-35 35,-9 0,27 0,0 0,0 0,8 62,27-18,-35 9,35 0,0-9,70-9,19 0,-10-35,-17 0,-9 0,-18 0,9 0</inkml:trace>
  <inkml:trace contextRef="#ctx0" brushRef="#br0" timeOffset="45607.5315">32262 3104,'-45'27,"45"8,0 0,-35 1,35-10,0 9,27-35,-27 36,61-36</inkml:trace>
  <inkml:trace contextRef="#ctx0" brushRef="#br0" timeOffset="45922.5205">32517 3210,'0'0,"0"-53,-17 53,17-44,0 9,0-18,0-9,0 9,0 9,0 9,17 35,19 0,-36 27,52 34,-52 19,36 8,-36-26,0-10,26 1,-26-26</inkml:trace>
  <inkml:trace contextRef="#ctx0" brushRef="#br0" timeOffset="46086.6563">32447 3157,'61'0,"-16"0,7 0,-7 0,25-26,-8 26,-9-35,0 35</inkml:trace>
  <inkml:trace contextRef="#ctx0" brushRef="#br0" timeOffset="46364.4903">32941 2963,'0'0,"-27"27,27-1,-53 27,53-18,0 10,0-10,44 0,-17-35,26 0,-18 0,-9 0,10-26,-1-10,-35 10,0-27,0-18,0 27,-62 9,1 35,-10 0,-8 0,26 0,26 0,27 27</inkml:trace>
  <inkml:trace contextRef="#ctx0" brushRef="#br0" timeOffset="46546.2846">32279 2699,'27'0,"43"-36,10 36,-1-35,9 35,-26 0,-27-26</inkml:trace>
  <inkml:trace contextRef="#ctx0" brushRef="#br0" timeOffset="58583.2096">18283 2531,'0'0,"-44"0,17-35,-8 35,-18 0,9 26,-9 27,-9 9,9 35,18 9,35-27,0-8,79-27,1-9,17-35,17 0,1 0,-9-26,-27-18,1-27</inkml:trace>
  <inkml:trace contextRef="#ctx0" brushRef="#br0" timeOffset="58899.6379">18688 2584,'0'0,"-53"0,53 18,-44 35,44 0,0 8,0-8,36-17,52-36,9 0,0 0,9-27,-27-44,-26 10,-53 8,0 9,-26-9,-63 0,-8-9,-35 62,0 0,35 27,26 34,45 10,26-9,0-9,88-27,44-26,36 0</inkml:trace>
  <inkml:trace contextRef="#ctx0" brushRef="#br0" timeOffset="59206.0903">19385 2231,'0'0,"0"62,-35 0,35 44,-53 8,53-34,0-1,-27 9,27-26,0-27,36 1,-1-36,0 0,9 0,9 0,0-62,-9 18,9-9,-17 0,-36 26,26 27,-26-53,-18 53,-35 0,53 27</inkml:trace>
  <inkml:trace contextRef="#ctx0" brushRef="#br0" timeOffset="59408.9305">20002 2522,'0'0,"0"71,0 8,0 1,0 8,0-44,36 9,-1-18,-8-35,25 0</inkml:trace>
  <inkml:trace contextRef="#ctx0" brushRef="#br0" timeOffset="59708.9543">20276 2320,'0'0,"-62"0,9 17,18-17,-9 88,9-26,35 9,0-10,53-8,52 0,10-53,0 44,-36-8,-26-1,-53-9,0 10,-27 17,-25-18,-28-35,1 0,-9 0,44 0,44-62,-36 27,36-9,27-9,-1 17</inkml:trace>
  <inkml:trace contextRef="#ctx0" brushRef="#br0" timeOffset="60045.3021">20646 2866,'0'0,"0"36,36-36,-1-36,-35-17,0 0,0 9,-27-26,27 8,0-8,0 8,0 27,27 35,-27 52,44 37,-44-10,35 9,-35-26,53-9,-26-9,-27-9,53-35</inkml:trace>
  <inkml:trace contextRef="#ctx0" brushRef="#br0" timeOffset="60203.7383">20540 2822,'62'0,"0"0,9 0,8 0,-17 0,8 0,-8 0,8-44</inkml:trace>
  <inkml:trace contextRef="#ctx0" brushRef="#br0" timeOffset="60488.3714">21149 2593,'0'0,"0"62,-26-9,26-9,0 9,35 0,0-27,18-26,9 0,8 0,-26-18,9-35,-17 0,-36 9,0-26,0 8,-44-8,-18 8,-26 62,-9 0,0 0,-9 70,44-17,27-26</inkml:trace>
  <inkml:trace contextRef="#ctx0" brushRef="#br0" timeOffset="60645.1212">20558 2170</inkml:trace>
  <inkml:trace contextRef="#ctx0" brushRef="#br0" timeOffset="60892.7526">19720 2205,'-35'0</inkml:trace>
  <inkml:trace contextRef="#ctx0" brushRef="#br0" timeOffset="121626.5884">23786 3440,'-18'61,"-17"-8,0-9,0 27,8-9,-8 8,0-26,35 9,-36-18,36-8,44 8,-8-35,-1 0,9 0,27 0,-10 0,-8 0,-17 0,-10 0,-26-26,35 26</inkml:trace>
  <inkml:trace contextRef="#ctx0" brushRef="#br0" timeOffset="121994.9046">24121 4198,'0'-26,"0"-10,0-8,-26-26,26 8,0-9,26 10,9 8,-8 17,8 36,18 27,-53 26,0 26,35-17,-35 8,0-8,0-9,0-18,27-35,-27 45</inkml:trace>
  <inkml:trace contextRef="#ctx0" brushRef="#br0" timeOffset="122174.928">24156 4101,'0'0,"62"-44,9 44,-27-35,-9 35,0 0,1 0,-36-36</inkml:trace>
  <inkml:trace contextRef="#ctx0" brushRef="#br0" timeOffset="122450.52">24703 3678,'0'53,"0"0,0-9,-26 9,26-1,0-7,0 7,0 10,0-9,0-18,35 1,0-36,1 26,-1-26,-9 0,27-17,0-19,-9 1</inkml:trace>
  <inkml:trace contextRef="#ctx0" brushRef="#br0" timeOffset="122670.4171">25162 3739,'-27'0,"27"62,-44 0,9 8,35-8,0 9,0-27,26 26,19-34,25-36,-8 0,8 0</inkml:trace>
  <inkml:trace contextRef="#ctx0" brushRef="#br0" timeOffset="122826.9723">24888 4083,'45'0,"34"0,18 0,9-61</inkml:trace>
  <inkml:trace contextRef="#ctx0" brushRef="#br0" timeOffset="122968.7516">25109 3695,'0'0,"35"0,36 0</inkml:trace>
  <inkml:trace contextRef="#ctx0" brushRef="#br0" timeOffset="123350.5227">25673 4030,'0'53,"36"-53,-36 27,-27-27,-8 0,35-18,-44-17,44-18,0-9,0-26,0-9,35 18,18 26,-18 53,1 0,-36 26,44 36,-44 26,35-8,-35-1,0-9,0-17,35-26,-35 8</inkml:trace>
  <inkml:trace contextRef="#ctx0" brushRef="#br0" timeOffset="123508.4219">25585 4004,'0'0,"0"-35,44 8,-17 27,26 0,0-53,-9 53,9 0,-18-53</inkml:trace>
  <inkml:trace contextRef="#ctx0" brushRef="#br0" timeOffset="123688.4571">26158 3660,'0'0,"0"35,0 36,0-9,0 8,0-8,0-9,0-18,27-35,-27 35,35-35</inkml:trace>
  <inkml:trace contextRef="#ctx0" brushRef="#br0" timeOffset="123861.5188">25982 3739,'53'-35,"18"35,8 0,27 0,-27 0,-17 0,-27 0</inkml:trace>
  <inkml:trace contextRef="#ctx0" brushRef="#br0" timeOffset="124155.7251">26414 3801,'0'0,"0"62,-35 8,35-8,0-9,44-18,0-8,27-27,8 35,-8-35,-27-26,-9 26,-35-62,35 9,-35 9,0-27,-61-8,16 8,-7 36,-1 35,-9 0,9 0,9 27,9 26,35-9,-36-9,36 18,44-18,1-35</inkml:trace>
  <inkml:trace contextRef="#ctx0" brushRef="#br0" timeOffset="124626.4061">26802 3766,'0'0,"-26"53,26 9,0-10,0-7,0 7,44-16,-44-10,44-26,-44 53,35-53,-35-44,0 18,0-27,-44-9,44-26,0-9,0 17,0 10,27 17,8 9,0 8,-8 36,26 0,-18 0,-35 71,0-18,0 18,0-10,0 10,-27-27,27 9,0-18,0-8,27 25,35-52,-27 0,18 0,-9-61,-9 17</inkml:trace>
  <inkml:trace contextRef="#ctx0" brushRef="#br0" timeOffset="124798.4184">27270 3713,'0'0,"0"71,0-27,0 9,26-1,9-7,-35-10,62-35,-27 53,1-53</inkml:trace>
  <inkml:trace contextRef="#ctx0" brushRef="#br0" timeOffset="125098.2239">27587 3845,'0'0,"0"53,0 0,27-9,17-9,9-35,-9 36,9-36,-18 0,0-44,-35 8,27-8,-27-26,0-10,-18 10,-17 26,0 8,-1 36,-8 0,-26 0,25 27,-7-27,16 62,36-9</inkml:trace>
  <inkml:trace contextRef="#ctx0" brushRef="#br0" timeOffset="125301.0972">27622 3395,'0'0,"0"-35,18 35,17-53</inkml:trace>
  <inkml:trace contextRef="#ctx0" brushRef="#br0" timeOffset="125595.0548">26776 3025,'0'0,"-53"44,26 9,-25-9,16 9,1-18,9-35</inkml:trace>
  <inkml:trace contextRef="#ctx0" brushRef="#br0" timeOffset="282161.4404">29783 3845,'62'0,"-18"0,9 0,0 0,-9-17,9 17,-9 0,9-36,-18 36,1 0,-10 0,9 0,1 0,8 0,-9 0,18 0,9 0,8 0,-26 0,9 0,0 0,-26 0,8 0,0-35,0 35,-8 0,8 0,18 0,-18 0,-8 0,8 0,0 0,1-35,-10 35,9 0,1 0,-1-27,-9 27,27 0,0 0,-26 0,26 0,-1 0,-7 0,7-35,-7 35,7 0,-16 0,-1 0,-9-35,10 35,-1 0,0 0,-8 0,26 0,0 0,-9 0,9-35,-9 35,9 0,-18 0,0-27,-8 27,8 0,0 0,27-35,-27 35,0 0,1 0,-10-36,9 36,1 0,-36-35</inkml:trace>
  <inkml:trace contextRef="#ctx0" brushRef="#br0" timeOffset="342935.0957">14967 13741,'26'-44,"9"44,9-53,9 53,9-27,9 27,-10 0,10 0,8-35,-96 35,-54 0,-8 26,-9-26,8 0,10 27,26-27,8 0,80 0,36 0,-1 0,9-18,-8 18,-10 0,-43-35,-98 35,-44 26,-17 1,18 8,25-35,45 35,150-114,9 17</inkml:trace>
  <inkml:trace contextRef="#ctx0" brushRef="#br0" timeOffset="343528.6443">15002 13441,'0'35,"0"-8,-35 25,35 10,-36 9,36 8,-44 9,44-26,-35-9,35-18,0 9,26-44,10 0,8 0,44 0,-9 0,1 0,-10 0,-8 0,-27-26,1 26,-1 0,-35-27,26 27</inkml:trace>
  <inkml:trace contextRef="#ctx0" brushRef="#br0" timeOffset="343730.5442">15452 14014,'-36'71,"36"-36,0-9,0 10,0-1,27-35</inkml:trace>
  <inkml:trace contextRef="#ctx0" brushRef="#br0" timeOffset="343949.3476">15416 14014,'27'18,"35"35,-9 0,-53-9,-45 9,10-53,-9 0</inkml:trace>
  <inkml:trace contextRef="#ctx0" brushRef="#br0" timeOffset="344822.7695">15893 14296,'0'0,"0"36,26-36,9-44,-35-1,0-43,0-9,27-17,-27-19,53 19,-18 43,9 133,-9 35,-35 0,53 9,-53-9,44-36,-8-25,-36-1,35-35,-35-27,-26-8</inkml:trace>
  <inkml:trace contextRef="#ctx0" brushRef="#br0" timeOffset="344987.3399">15884 14138,'0'0,"70"0,10-45,-1 10,27 0,-9 8,-35 27,-9 0,-18 0,-35-35</inkml:trace>
  <inkml:trace contextRef="#ctx0" brushRef="#br0" timeOffset="345565.0253">16475 13944,'0'-36,"0"10,0-9,26 61,-26 0,27 27,-27-17,53-10,-53 9,52 1,-25-1,8-9,0 10,1-36,-36 35,44-35,9-27,-53-8,0-9,0-26,0 8,0-26,0 26,0 9,0 27,0 43,0 18</inkml:trace>
  <inkml:trace contextRef="#ctx0" brushRef="#br0" timeOffset="345917.4521">17136 13882,'0'0,"0"53,0-18,-35 9,35 9,26 0,18-27,9 10,18-36,8 0,-17 0,9-27,-36 1,-35-10,0 1,0-9,-44-26,-18 8,-9 9,10 53,-10 0,9 0,10 44,16 18,36 8,0-8,27-9,34-53,45 0</inkml:trace>
  <inkml:trace contextRef="#ctx0" brushRef="#br0" timeOffset="346112.6276">17639 13873,'0'62,"0"8,0-8,0-9,35-27,-35 10,27-36,-27 53,35-53</inkml:trace>
  <inkml:trace contextRef="#ctx0" brushRef="#br0" timeOffset="346284.5962">18036 13988,'0'0,"0"61,0-8,0-17,0-10,53-26</inkml:trace>
  <inkml:trace contextRef="#ctx0" brushRef="#br0" timeOffset="346547.3533">18027 13820,'0'0,"0"35,0-8,44 26,0 0,27-9,8 9,-26 0,-18-27,-35 9,0 18,-26-53,-27 44,-9-44,-8 36,34-36,10 0,44-44</inkml:trace>
  <inkml:trace contextRef="#ctx0" brushRef="#br0" timeOffset="346870.2999">18486 14314,'0'-35,"-27"-1,27-17,0 9,0-26,0-10,27-8,-1 27,9 25,1 36,-1 0,-35 44,44 18,-44 35,35-9,-35-26,0-9,35-18,-35-8</inkml:trace>
  <inkml:trace contextRef="#ctx0" brushRef="#br0" timeOffset="347027.8876">18450 14190,'36'0,"8"-44,9 44,-9 0,26-35,-17 35,-9-35</inkml:trace>
  <inkml:trace contextRef="#ctx0" brushRef="#br0" timeOffset="347454.3735">18909 14217,'35'0,"-35"-27,0-8,0 9,35-27,-35-9,0-26,36 44,-36 9,0 70,44 53,-44-9,0-8,53-27,-18 9,-9-53,10 35,-1-35,9-44,-44 9,35 8,-35-26,0 1,0-10,-26-9,26 45,-27 26,27-35,-35 35,35 26,0 0</inkml:trace>
  <inkml:trace contextRef="#ctx0" brushRef="#br0" timeOffset="347739.8456">19623 13847,'-26'-36,"-18"36,8 0,1 27,0 8,8 9,27 27,-52-10,52-8,26-9,-26-8,62-1,-27-35,0 53,-8-53,8 0,0 0</inkml:trace>
  <inkml:trace contextRef="#ctx0" brushRef="#br0" timeOffset="347995.883">19835 13864,'0'53,"0"18,-18-10,18 10,0-27,0-9,0 1,0-1,18-35,17 26,0-26,10 0,-10-17,0-19,-35 1</inkml:trace>
  <inkml:trace contextRef="#ctx0" brushRef="#br0" timeOffset="348162.3103">19826 14049,'27'0,"8"0,0 0,9 0,-9-26</inkml:trace>
  <inkml:trace contextRef="#ctx0" brushRef="#br0" timeOffset="348302.3045">19888 13776,'0'0,"0"-26,62 26,-27 0</inkml:trace>
  <inkml:trace contextRef="#ctx0" brushRef="#br0" timeOffset="348806.3929">17621 13679,'36'0</inkml:trace>
</inkml:ink>
</file>

<file path=ppt/ink/ink6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3:12.592"/>
    </inkml:context>
    <inkml:brush xml:id="br0">
      <inkml:brushProperty name="width" value="0.05292" units="cm"/>
      <inkml:brushProperty name="height" value="0.05292" units="cm"/>
      <inkml:brushProperty name="color" value="#002060"/>
    </inkml:brush>
  </inkml:definitions>
  <inkml:trace contextRef="#ctx0" brushRef="#br0">16043 988,'0'-27,"0"-8,44 35,0 26,-9 27,-35 9,35 26,-35 9,-26 0,-9-8,8-45,-26 9,0-18,9-9,-26-26,8 0,27 0,-1 0,-8 0,44-35,0-36,0 27,53 9,-18 35,1 0,-10 0,27 27,0 17,-9 9,9-18,-9-9,9-26,-18 36,1-36,-10 0,-26-44</inkml:trace>
  <inkml:trace contextRef="#ctx0" brushRef="#br0" timeOffset="743.8769">16554 1349,'-35'0,"35"36,44-36,35-27,54-8,17 8,17-8,1 0,-36 35,-17-44,-18 44,-27-35,-43 35</inkml:trace>
  <inkml:trace contextRef="#ctx0" brushRef="#br0" timeOffset="997.4718">17648 1111,'0'27,"0"8,0-9,44 10,-18-1,10-35,-36-26</inkml:trace>
  <inkml:trace contextRef="#ctx0" brushRef="#br0" timeOffset="1276.2157">17665 1076,'0'0,"53"0,-17 0,-1 0,-35 26,0 10,-27-1,-8-35,9 26,-10-26,1 36,79-36,-44-44</inkml:trace>
  <inkml:trace contextRef="#ctx0" brushRef="#br0" timeOffset="2805.6601">18230 979,'0'0,"-18"0,-35 62,18-18,35 26,-26 10,26-10,0-26,17-44,-17 36,0-80,0 17,0-8,0 0,0-1,0 10,0-9,0-1,35 1,1-9,-1-27,-9 27,-26-9,53 53,-17 53,-36 18,26-9,-26-10,53 1,-18-9,-35-8,44-36,-44 35,36-35,-1 0</inkml:trace>
  <inkml:trace contextRef="#ctx0" brushRef="#br0" timeOffset="2986.4687">18150 1182,'0'0,"53"0,-9-35,9 35,-17-36,8 36,-9-35,0 35,1 0,-10-26</inkml:trace>
  <inkml:trace contextRef="#ctx0" brushRef="#br0" timeOffset="3286.4629">18741 935,'0'0,"0"53,-35 0,35-9,0 9,44-18,18-35,8 26,10-26,-1-17,-8-36,-36 0,-35 9,0-27,-26 10,-45 8,-8 0,-1 26,10 27,8 0,9 36,18 16,35 10,0 9,0-9,79-10,-17-52</inkml:trace>
  <inkml:trace contextRef="#ctx0" brushRef="#br0" timeOffset="3722.5935">19817 714,'0'27,"0"52,0 9,0-8,0-18,-35 8,35-17,0-9,26-44,1 35,26-35,0 0,-9 0,-9 0,18-26,-26-36,-27 27,0 0</inkml:trace>
  <inkml:trace contextRef="#ctx0" brushRef="#br0" timeOffset="3893.9573">20205 794,'0'26,"0"27,0-9,0 9,0 0,0-9,27 9,8-18,0-8</inkml:trace>
  <inkml:trace contextRef="#ctx0" brushRef="#br0" timeOffset="4262.458">20690 794,'0'0,"-52"0,7 44,10 9,0 8,35 28,0-28,0 10,79-27,-17-9,9-35,-10 0,-8 0,-26 0,-27-26,35-9,-35 8,0-8,-27-18,27 79,62-26,-9 0,9 0,8 0</inkml:trace>
  <inkml:trace contextRef="#ctx0" brushRef="#br0" timeOffset="4575.506">21255 1305,'0'0,"0"-44,-35-26,35 43,0-26,0 0,0-8,26-10,0 27,10 9,-1 35,18 0,-53 26,44 18,-44 9,35 18,-35-27,0 9,0-18,0-9,0 10,-26-36,-9 0</inkml:trace>
  <inkml:trace contextRef="#ctx0" brushRef="#br0" timeOffset="4734.4777">21184 1208,'0'-26,"62"-9,-18 35,27-36,8 36,9-35,-26 9,-9-10,-27 1</inkml:trace>
  <inkml:trace contextRef="#ctx0" brushRef="#br0" timeOffset="5162.5019">21855 732,'0'53,"0"17,0-8,0 9,0-9,0 8,35-17,-35-27,35-26,-35 36,-26-36,-10 0,36-27,-53 1,53-27,-26-18,26-8,0 0,0-27,0 9,35 35,-35 9,53 18,-17 35,-10 0,-26 79,0-17,0 8,0-8,0 9,0-27,0 9,0-18,0-8,71 8,-19-35,-7 0,-10 0,0 0,-35-27,27 27</inkml:trace>
  <inkml:trace contextRef="#ctx0" brushRef="#br0" timeOffset="5454.5211">20214 503,'0'0,"-53"0</inkml:trace>
  <inkml:trace contextRef="#ctx0" brushRef="#br0" timeOffset="6309.4742">23239 1023,'0'27,"-35"-27,61-36,-26 1,0-18,0 9,0-9,27-9,-27-8,53 26,-18 44,0 0,-35 70,0 10,27 25,-27-25,0-1,0-8,0-27,0-9</inkml:trace>
  <inkml:trace contextRef="#ctx0" brushRef="#br0" timeOffset="6443.473">23036 1050,'0'-36,"89"36,-1-53,44 18,0 9</inkml:trace>
  <inkml:trace contextRef="#ctx0" brushRef="#br0" timeOffset="7294.4532">24888 697,'-35'88,"35"0,0 9,0 0,27 9,-27-27,35-17,-35-27,0-70,0-18,-27-17,27-10,0-17,0-17,27-1,26 9,9 27,8 43,-26 36,-8 0,-36 45,52 16,-52 27,0-8,-61-1,8 9,-9-43,-9-10,27-35,9 0,0 0,35-27,0 1,26 26,10 0,-1 0,9 53,9 0,-18-9,9 9,9-18,-9-35,9 35,0-35,-9 0,9-61</inkml:trace>
  <inkml:trace contextRef="#ctx0" brushRef="#br0" timeOffset="7495.5311">25532 829,'-44'0,"44"62,-53-18,53 26,0-8,0 9,27-10,8-8,9-17,27-36,-27 26,26-26,-34 0</inkml:trace>
  <inkml:trace contextRef="#ctx0" brushRef="#br0" timeOffset="7655.4546">25488 1041,'0'0,"0"26,0 9,18-35,35 53,17-53,-8 0,9 0,-27-26</inkml:trace>
  <inkml:trace contextRef="#ctx0" brushRef="#br0" timeOffset="7811.4852">25550 847,'0'0,"0"-36,44 36,0-26,27 26,-10-35</inkml:trace>
  <inkml:trace contextRef="#ctx0" brushRef="#br0" timeOffset="7967.4624">26035 855,'0'62,"35"-9,-35 0,0-9,36-9,-36 1,0-1,35-35,-35 26</inkml:trace>
  <inkml:trace contextRef="#ctx0" brushRef="#br0" timeOffset="8246.0211">26017 529,'0'27,"71"26,-1 8,10 27,-18-8,-10-1,-16 9,-36-26,0-9,0-18,0-8,-44 8,-18-35,-9 0,27 35,9-35,0 0,35-44,26 18,9-9</inkml:trace>
  <inkml:trace contextRef="#ctx0" brushRef="#br0" timeOffset="8493.9497">26564 706,'0'0,"-35"35,35 9,-35 26,35-8,0 9,26-9,-26-10,44-16,-9-36,1 44,-1-44,-9 0,10-18,-1-17,-35 0,0-9</inkml:trace>
  <inkml:trace contextRef="#ctx0" brushRef="#br0" timeOffset="8643.7772">26529 935,'0'0,"0"35,26 0,1-35,26 0,0 0,-9 0,9-26,-18 26,-35-62</inkml:trace>
  <inkml:trace contextRef="#ctx0" brushRef="#br0" timeOffset="8794.8563">26511 679,'27'0,"17"0,9 0,0 0,-9 0,9-26,-18 26</inkml:trace>
  <inkml:trace contextRef="#ctx0" brushRef="#br0" timeOffset="47215.4531">16563 1508,'0'35,"35"1,0 8,10-9,7 18,-7-27,-10-26,-35 36,53-36,-18 35,-8-35,8 53,0-53,0 26,9 10,-8 17,-1-27,-9-26,-26 35,36-35,-1 0,0 36,-8-36,8 0,-35 35,35-35,1 0</inkml:trace>
  <inkml:trace contextRef="#ctx0" brushRef="#br0" timeOffset="47665.8749">17427 2117,'0'35,"0"18,27-53,-27 35</inkml:trace>
  <inkml:trace contextRef="#ctx0" brushRef="#br0" timeOffset="47891.6775">17436 2011,'35'44,"1"-44,-1 35,9-35,9 35,-18-35,-35 27,-26 26,-10-18,-8-35,9 27,0-27,-18 0</inkml:trace>
  <inkml:trace contextRef="#ctx0" brushRef="#br0" timeOffset="145345.9147">18124 2064,'0'61,"0"19,26 26,-26-9,53-36,-9-8,27-53,8 0,18-44,-26-17,-18-28,-53-8,0 18,-62-9,-17 8,-27 19,27 61,17 0,9 0,18 0,-1 70,36 10,0 34,0 10,44-27,9-36</inkml:trace>
  <inkml:trace contextRef="#ctx0" brushRef="#br0" timeOffset="145541.666">18459 2522,'-35'62,"35"9,0-18,0 8,26-8,-26-26,62-27,-9 0</inkml:trace>
  <inkml:trace contextRef="#ctx0" brushRef="#br0" timeOffset="145843.0799">18803 2143,'0'0,"0"62,0 26,0-9,27 1,25-27,-7-18,7-35,-7 0,7 0,1-26,-26-10,-27-8,0-26,0 8,0-26,-18 26,18 9,-53 18,18 79,35 9</inkml:trace>
  <inkml:trace contextRef="#ctx0" brushRef="#br0" timeOffset="146142.0056">19420 2619,'0'0,"-17"-35,17 0,0-18,-35-9,35-8,0 8,0-9,44 10,-18 25,27 36,-18-35,-8 35,8 44,-35 18,35 26,-35-9,0-8,0-27,0-9,36-35,-36 36</inkml:trace>
  <inkml:trace contextRef="#ctx0" brushRef="#br0" timeOffset="146306.6833">19368 2443,'26'0,"18"-44,9 44,9-53,8 53,-17-26,-9 26,-8-36</inkml:trace>
  <inkml:trace contextRef="#ctx0" brushRef="#br0" timeOffset="146729.0592">20020 2487,'-26'0,"-10"-53,36 0,0 0,0-8,0-19,27-8,8 44,0 44,-8 35,-27 36,53 8,-18-8,0-27,9-9,9-35,-17 0,-10-44,-26 0,0-9,-18 0,-17 9,35 9,-53-1,18 36,35 27,0 8</inkml:trace>
  <inkml:trace contextRef="#ctx0" brushRef="#br0" timeOffset="146907.6239">20549 2055,'0'0,"0"18,-26 34,26 1,0-9,0 9,0-17,44-10,-9-26,-35 35,62-35</inkml:trace>
  <inkml:trace contextRef="#ctx0" brushRef="#br0" timeOffset="147160.4079">20488 1931,'26'0,"27"62,26-9,10 9,-10 8,-17-8,-27-9,-35-9,0 9,0-18,-35-8,-36-27,-8 53,8-53,9 0,27 0,35-27,0 1</inkml:trace>
  <inkml:trace contextRef="#ctx0" brushRef="#br0" timeOffset="147595.2861">21149 2002,'0'0,"-44"26,9 36,-1 26,10 9,26-17,18 8,52-26,27-9,-18-53,10 0,-45 0,-9-27,-35-26,0 9,0-9,-53-8,-35-10,26 18,-26 53,26-26,-17 26,26 17</inkml:trace>
  <inkml:trace contextRef="#ctx0" brushRef="#br0" timeOffset="149240.4559">22454 2275,'0'0,"-26"36,26 8,0 9,0-9,0-9,0 18,0-115,0 1,-35-28,35 10,0-18,0 9,0 44,26 44,-26 26,44 53,-44 54,53-19,-53-34,71-27,-45-18,9-35,1 0,-36-26</inkml:trace>
  <inkml:trace contextRef="#ctx0" brushRef="#br0" timeOffset="149405.1129">22269 2337,'0'0,"79"0,-8 0,8 0,10 0,-28 0,-8 0,-26-35,8-18</inkml:trace>
  <inkml:trace contextRef="#ctx0" brushRef="#br0" timeOffset="149553.5563">22798 2090,'0'0,"0"35,36 18,-36 9,0-9,26-26,-26 8,35-35,1 0</inkml:trace>
  <inkml:trace contextRef="#ctx0" brushRef="#br0" timeOffset="149801.7593">22772 1967,'0'0,"44"0,0 44,27 0,-10 26,-8-8,-18 26,-35-26,0-9,0 0,0-9,-79-9,17 1,-8-36,26 26,8-26,36-35,27-18</inkml:trace>
  <inkml:trace contextRef="#ctx0" brushRef="#br0" timeOffset="149981.9222">23310 2108,'0'0,"-27"70,1-8,26 9,0-27,0-9,0 0,18-8,17-27,18 0,-9 0</inkml:trace>
  <inkml:trace contextRef="#ctx0" brushRef="#br0" timeOffset="150281.7863">23707 2152,'0'-35,"0"-18,-27 53,27-27,-26 27,-10 36,1 34,35-8,-35 26,35-26,0-9,44-18,-9-9,9-26,27 36,-27-36,27 0,-36-27</inkml:trace>
  <inkml:trace contextRef="#ctx0" brushRef="#br0" timeOffset="150529.8829">24174 2099,'-26'0,"26"62,-36-1,36 28,0-28,0 10,44-27,1-9,7-35,1 36,-9-36,-8 0,-36-27,0-26</inkml:trace>
  <inkml:trace contextRef="#ctx0" brushRef="#br0" timeOffset="150933.2162">24509 2064,'0'26,"0"9,0 1,0 8,27 26,-27-8,35 26,-35-8,62-10,8-26,-8-44,9 0,-10-26,-8-18,-53-27,0 27,0-26,-44-10,-18-8,-8 9,17 26,9 26,9 27,-1 0,36 18,-44 70,44 27,35-18</inkml:trace>
  <inkml:trace contextRef="#ctx0" brushRef="#br0" timeOffset="151378.3589">25012 2540,'0'0,"35"-44,-35 9,0-9,0-27,35 9,-35-26,45 26,-45 9,35 53,-35 80,35-1,-35-8,44-45,-8 9,-1-35,0 0,9 0,-9 0,-35-52,0 16,0-34,0-10,0 10,0 26,-26 8,26 63,0 17,0 26</inkml:trace>
  <inkml:trace contextRef="#ctx0" brushRef="#br0" timeOffset="151647.4093">25541 2637,'0'0,"0"-26,35-19,-35-25,0 8,36-26,-36-9,26-18,9 45,1 43,-1 27,-9 53,-26 44,36 27,-36-27,0-18,0-8,0-10,0-25,0-1</inkml:trace>
  <inkml:trace contextRef="#ctx0" brushRef="#br0" timeOffset="151797.9339">25576 2514,'36'0,"8"0,9 0,-18 0,-9 0,10-36,-36-8</inkml:trace>
  <inkml:trace contextRef="#ctx0" brushRef="#br0" timeOffset="152127.5473">24562 1905,'-35'0</inkml:trace>
  <inkml:trace contextRef="#ctx0" brushRef="#br0" timeOffset="152337.9685">23222 1782,'0'26</inkml:trace>
  <inkml:trace contextRef="#ctx0" brushRef="#br0" timeOffset="153144.9233">27058 1967,'0'0,"-35"0,35 26,-35 9,35 27,0 9,0 8,79-8,0-27,18-9,-9-35,-26 0,9-44,-27-18,-9-8,-35-10,0 1,0-9,0 26,-44 9,44 18,0 61,0 27</inkml:trace>
  <inkml:trace contextRef="#ctx0" brushRef="#br0" timeOffset="153533.5004">27905 2372,'0'0,"-18"0,18-26,0 0,-35-45,35-8,0-10,0-8,26 18,-26 8,0 36,0 79,27-8,-27-1,70-35,-26 0,9 0,0 0,-9-44,9 8,0 1,-9 35,-44 97,0 0,-26 0,26 0,0-9,0-26,0-27,0 1</inkml:trace>
  <inkml:trace contextRef="#ctx0" brushRef="#br0" timeOffset="154815.8804">18459 3634,'0'-27,"35"-26,-35 9,53-9,-53-17,0-10,0-17,36 9,-36 62,44 96,-44 45,53 17,-53-17,52-9,-25-45,8-25,18-36,-18 0,-8 0,8-44,-35-1,35-25,-35 8,0-8,0-10,-44-8,44 44,-35 44,35 53,0 0</inkml:trace>
  <inkml:trace contextRef="#ctx0" brushRef="#br0" timeOffset="155093.5977">19226 3307,'-26'0,"26"62,-44 17,44 1,0-10,17-26,19-8,17-36,8 0,-8 0,-9-36,-8-16,-36-1,0 8,0-7,-27-28,-17 10,-26 26,25 44,-25 0,26 35,9 18,35 8,0-8</inkml:trace>
  <inkml:trace contextRef="#ctx0" brushRef="#br0" timeOffset="155388.9271">19623 3246,'0'52,"0"19,0 8,0-17,0 9,36-18,-10-9,9-44,1 0,-1 0,-9-27,10-17,-36-26,52 8,-52-9,0-8,0 26,0 27,0 43,-26 18</inkml:trace>
  <inkml:trace contextRef="#ctx0" brushRef="#br0" timeOffset="155663.9055">20214 3378,'0'70,"0"-17,0-9,0-8,71-1,-18-35,-9 0,9-44,-18 9,-35 8,26-26,-26 0,0 9,-53 9,1 35,-10 0,-9 0,27 26</inkml:trace>
  <inkml:trace contextRef="#ctx0" brushRef="#br0" timeOffset="156201.3833">21449 3325,'0'26,"0"36,0 9,26-10,-26 10,53-27,-26-9,8-35,0 36</inkml:trace>
  <inkml:trace contextRef="#ctx0" brushRef="#br0" timeOffset="156442.6017">21431 3157,'44'0,"18"62,26-18,-26 27,9-10,-10 10,-8-9,-53-9,36-18,-116 9,1-44,-18 0,-9 0,44 0,27 0,61 0,36-18</inkml:trace>
  <inkml:trace contextRef="#ctx0" brushRef="#br0" timeOffset="156613.87">22146 3369,'0'0,"-36"79,36-17,-35 9,35-10,0-8,79-17,1-36,17 0</inkml:trace>
  <inkml:trace contextRef="#ctx0" brushRef="#br0" timeOffset="156906.5613">22710 3175,'0'0,"-70"0,8 0,9 0,18 26,8 19,27 7,18 1,35-9,26 9,27 0,-9-9,-35-8,-62-1,0 9,-18-9,-70 1,-9-36,17 35,27-35,18 0,35-27,0-8,0 0,62 8,0-8</inkml:trace>
  <inkml:trace contextRef="#ctx0" brushRef="#br0" timeOffset="157289.9062">23080 3501,'0'0,"-26"62,26 9,0-10,0-8,0-9,0-8,26-36,-26-27,0-17,0-26,-26-10,-9-8,35-9,0-18,0 1,0 17,79 26,-35 27,9 44,-18 0,-8 0,8 18,-35 70,0 9,0 17,0-34,-53-10,0-34,0-36,27 26,-9-26,35-35,0 0</inkml:trace>
  <inkml:trace contextRef="#ctx0" brushRef="#br0" timeOffset="157619.9091">23442 3325,'-53'44,"18"0,0 9,35-9,0 27,0-10,61-8,1-17,9-36,-10 0,-8 0,-9-62,-44 18,36-27,-36 9,-44-8,-1 8,-7 27,7 35,-7 0,-1 0,9 44,8 0,36 9,0-9,0-9</inkml:trace>
  <inkml:trace contextRef="#ctx0" brushRef="#br0" timeOffset="157949.0953">24218 3140,'0'0,"-53"0,18-27,-36 27,27 0,-9 18,18 17,35 0,0 10,27 7,43 1,-8-9,8-8,-43-1,-27 0,0-8,0 8,0 0,-71 1,-8-10,-9-26,44 0,-9 0,53-18,0-17,0 0,62 0,-1 8,10-8</inkml:trace>
  <inkml:trace contextRef="#ctx0" brushRef="#br0" timeOffset="158129.7409">24500 3193,'0'0,"-26"88,0 0,-10-9,1 1,35 8,0-44,0-9,0 1,62-36,-18 0</inkml:trace>
  <inkml:trace contextRef="#ctx0" brushRef="#br0" timeOffset="158324.0104">24844 3281,'0'0,"-35"53,35 8,0 10,0-27,0 27,35-18,-35-27,36-26,-36-53</inkml:trace>
  <inkml:trace contextRef="#ctx0" brushRef="#br0" timeOffset="158503.4201">24774 3193,'44'0,"18"0,26 0,-9 0,1 0,-10 0,-35 0,-8 0</inkml:trace>
  <inkml:trace contextRef="#ctx0" brushRef="#br0" timeOffset="158669.3891">25329 3219,'0'44,"0"27,0-10,0 10,0-27,0 9,0 0,0-27</inkml:trace>
  <inkml:trace contextRef="#ctx0" brushRef="#br0" timeOffset="158969.2689">25541 3325,'0'0,"0"53,0 0,0 17,0-26,53 9,-53-17,44-36,-44 26,35-26,18-18,-53-17,44 0,-44-18,53 9,-53-9,53-9,-53-8,44 8,-44 9</inkml:trace>
  <inkml:trace contextRef="#ctx0" brushRef="#br0" timeOffset="159315.2596">26132 3378,'0'0,"0"53,0 0,0-9,26-9,1 0,8-35,0 0,1 0,8 0,-9 0,0-44,-35 9,45-9,-45-27,35 10,-35-10,0 9,-27 9,1 53,-9 0,-18 0,-27 27,27 35,18-10,35 19,0-27,0-9</inkml:trace>
  <inkml:trace contextRef="#ctx0" brushRef="#br0" timeOffset="159635.4109">25241 2734,'18'0</inkml:trace>
  <inkml:trace contextRef="#ctx0" brushRef="#br0" timeOffset="160205.7433">24439 2866</inkml:trace>
  <inkml:trace contextRef="#ctx0" brushRef="#br0" timeOffset="160814.0198">22410 2866,'0'-17,"44"-19</inkml:trace>
</inkml:ink>
</file>

<file path=ppt/ink/ink6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7:18.584"/>
    </inkml:context>
    <inkml:brush xml:id="br0">
      <inkml:brushProperty name="width" value="0.05292" units="cm"/>
      <inkml:brushProperty name="height" value="0.05292" units="cm"/>
      <inkml:brushProperty name="color" value="#002060"/>
    </inkml:brush>
  </inkml:definitions>
  <inkml:trace contextRef="#ctx0" brushRef="#br0">10178 6068,'-18'0,"18"-36</inkml:trace>
  <inkml:trace contextRef="#ctx0" brushRef="#br0" timeOffset="5339.0284">5424 18468,'0'35,"26"9,27-8,-26-36,-27 52,53-25,-53 26,35 0,-35-9,0 9,0-18,0 9,-44-44,0 0,-9 0,0-26,27 26,26-62,-36 27,36-1,0-8,0 9,27 0,-1 8,9-8,1 0,-1 35,-9-36,10 36,-36-26,53 26,-53-35,26 35,-26-36,-18-16,-34 7,16 10,10 35,-27 44,53 0,-53 27,53-9,0-9,26-18,10-9,-1-26</inkml:trace>
  <inkml:trace contextRef="#ctx0" brushRef="#br0" timeOffset="5875.0105">5883 18627,'-27'0,"-8"0,35 17,-27-17,27 53,0-18,0 10,0-10,0 0,36-35,-1 53,0-53,-8 0,8 27,0-27,18-36,-53 1,0-18,0 9,0-27,-44 10,-9-10,9 36,-9 35,18 0,8 62,-8-1,35-8,0 18,0-27,27 9,-1-18,27-35,0 0</inkml:trace>
  <inkml:trace contextRef="#ctx0" brushRef="#br0" timeOffset="6422.6097">6174 18459,'0'0,"0"-35,0 0,53 8,-18 27,18 0,-27 35,9 18,-35 9,36 9,-36-10,0 10,-44-9,8 8,10-17,-9-26,-1-27,1 0,-9 0,44-18,0-17,0-1,26 1,19 35,-10-26,0 26,-35 53,27-1,-27-7,35-10,-35 0,53-35,-18 44,-9-44,10 0,-1 0,0 0,-35-35</inkml:trace>
  <inkml:trace contextRef="#ctx0" brushRef="#br0" timeOffset="6767.8626">6712 18909,'26'0,"-26"-18,35 18,-35-35,-26 35,-18 0,44 26,17-26</inkml:trace>
  <inkml:trace contextRef="#ctx0" brushRef="#br0" timeOffset="9627.6134">7073 18494,'0'-35,"35"-18,-35 9,0 9,0 79,0 18,0 8,27-26,-27 9,0-18,35-8,-35 8,35-35,-35-26</inkml:trace>
  <inkml:trace contextRef="#ctx0" brushRef="#br0" timeOffset="10030.0055">7488 18538,'0'0,"0"-26,-27-27,27 18,0-9,0-9,0 0,0 26,0 45,0 53,0 8,0 9,27-44,-27 9,0-9,0-8,0-1,26-35</inkml:trace>
  <inkml:trace contextRef="#ctx0" brushRef="#br0" timeOffset="10959.8107">8087 18794,'0'-17,"-35"-54,35 36,0-9,0-27,0-8,0-9,0 26,0 27,27 35,-27 26,35 53,-35 27,53-26,-27-19,10-8,-1 0,9-26,9-27,-18 0,0 0,-8-53,-27 0,35 9,-35-9,0 0,0 9,0-9,-26 9,26 8,0 1,26-18</inkml:trace>
  <inkml:trace contextRef="#ctx0" brushRef="#br0" timeOffset="13584.0031">5592 2170,'0'26,"26"-26,9 44,9-9,-8 1,-1-1,-35-9,26 10,-26-1,0 0,-17-8,-19-27,1 53,0-53,8 0,-8 0,35-44,0 17,0-8,27-18,-1 9,9-9,1 18,-36 8,35-8,-35 0,0-1,0 10,0-9,0-1,-44 1,9 35,-10 0,10 79,35-35,-35 9,35-17,0-10,0 9,62-35,-18 0</inkml:trace>
  <inkml:trace contextRef="#ctx0" brushRef="#br0" timeOffset="14095.389">5997 2205,'-44'0,"18"35,26 36,-36-36,36-9,0 10,27-1,-1 0,27-35,0 27,-9-27,-8 0,-1 0,9-18,-44-17,35 0,-35-10,0-7,0-19,-26 9,-1 9,-8 27,0 26,-1 0,-8 0,-9 17,0 19,27 17,26-9,-35-9,61 18,18-53</inkml:trace>
  <inkml:trace contextRef="#ctx0" brushRef="#br0" timeOffset="14664.717">6368 2134,'0'0,"0"-26,0-9,44 35,-9 0,-9 0,10 0,-1 52,0 1,-35 0,0 9,0-9,0-9,0 9,-44 0,9-27,-9-26,9 36,-18-36,53-27,0 1,0-27,0 0,44 26,-9 27,-9 18,-26 35,0-18,36-35,-36 44,70-44,-26 0,9 0,-9 0,-8 0,-36-17,53 17</inkml:trace>
  <inkml:trace contextRef="#ctx0" brushRef="#br0" timeOffset="14977.7614">6870 2469,'36'0,"-1"0,-79 0,44 27,44-27</inkml:trace>
  <inkml:trace contextRef="#ctx0" brushRef="#br0" timeOffset="15390.1779">7223 2399,'-26'-27,"26"-8,-36 0,36 0,0-10,0-7,0-10,0 27,27 70,-27 35,35 10,-35-10,0-8,0-9,27-18,-27-8</inkml:trace>
  <inkml:trace contextRef="#ctx0" brushRef="#br0" timeOffset="15549.508">7108 2593,'27'0,"-27"-27,70 27,-25-35,7 9,1 26</inkml:trace>
  <inkml:trace contextRef="#ctx0" brushRef="#br0" timeOffset="15930.5806">7585 2320,'0'0,"0"-36,-27-8,27 9,0 0,0-1,0 10,0 43,0 36,0 0,0-9,27 9,-27-17,0-10,35 9,-9 1,-26-1,0-9</inkml:trace>
  <inkml:trace contextRef="#ctx0" brushRef="#br0" timeOffset="16111.5134">7514 2558,'18'0,"17"0,0-27,1 27,-10 0,9 0,1 0,-1 0,-9-26,10 26,-1-36</inkml:trace>
  <inkml:trace contextRef="#ctx0" brushRef="#br0" timeOffset="17525.9881">8105 2390,'0'0,"0"35,0 1,-35-36,35 44,0-9,0-70,0-18,0 0,0-26,0-19,0-7,0 25,44 19,-44 25,35 36,-35 27,27 52,-27 0,53 10,-53-10,52-8,-52-27,27-9,-27 18</inkml:trace>
  <inkml:trace contextRef="#ctx0" brushRef="#br0" timeOffset="17713.995">8035 2337,'0'0,"61"-53,-25 53,-1-35,-9 35,27 0,-18-27,10 27,-10 0</inkml:trace>
  <inkml:trace contextRef="#ctx0" brushRef="#br0" timeOffset="18074.9459">8678 2152,'0'0,"0"-35,-26 8,-9 27,35-35,-36 35,-8 0,9 53,-18 0,53 17,-44-8,44-9,35-9,36-9,-10-35,28 36,-28-36,-8 0,-17 0,-36-27,26-26,-26 27</inkml:trace>
  <inkml:trace contextRef="#ctx0" brushRef="#br0" timeOffset="174309.9462">5168 7576,'-35'0,"-18"0,18 0,-9 0,-9 0,9 0,-9 0,0 0,26 0,-8 0,-18 0,18 0,8 0,45 0</inkml:trace>
  <inkml:trace contextRef="#ctx0" brushRef="#br0" timeOffset="174580.0478">4648 7514,'0'27,"0"8,0 0,0-8,0 8,26 18,-26-80</inkml:trace>
  <inkml:trace contextRef="#ctx0" brushRef="#br0" timeOffset="174895.4925">4586 7444,'0'0,"0"35,0-9,-35 27,0 0,8-26,45-27,17 0,0 0,-35 35,36-35,-36-27</inkml:trace>
  <inkml:trace contextRef="#ctx0" brushRef="#br0" timeOffset="177304.4909">309 7417,'0'44,"0"0,0 27,0-9,26-9,-26-1,0-7,0-10,0 0</inkml:trace>
  <inkml:trace contextRef="#ctx0" brushRef="#br0" timeOffset="177756.1889">485 7920,'0'-53,"0"18,0-18,0 9,0-9,0-9,0 9,0 0,35 115,1 0,-36-9,44-18,9-35,0 0,-27-44,-26 8,0-8,0-9,0-8,0-10,0 27,0 9,-18 35,18 26,-53 36,18 35,35-9</inkml:trace>
  <inkml:trace contextRef="#ctx0" brushRef="#br0" timeOffset="178159.4265">935 7514,'0'-26,"0"-10,-27 36,-26 0,53 45,-26-45,26 44,0 9,18-9,17-44,0 35,0-35,-8 0,8 0,1 0,16-35</inkml:trace>
  <inkml:trace contextRef="#ctx0" brushRef="#br0" timeOffset="178495.9593">1155 7408,'0'0,"0"36,-35 17,35-9,0 9,0-18,62-35,-27 44,9-44,9 0,0-27,-27 1,10-9,-36-18,0 26,0-8,0-18,-44 18,0 8,-9 27,17 0,10 0,-9 0,-1 89,36-10,-35-8,35-27,44-9,9-35</inkml:trace>
  <inkml:trace contextRef="#ctx0" brushRef="#br0" timeOffset="178960.3546">1499 7743,'0'0,"0"-26,27-9,-27-1,0-8,0-9,0 9,0-9,0-17,0 26,-18 8,18 81,0-19,18 9,35-35,-18 0,-9 0,10-26,-36-1,53-8,-53 0,0 61,0 27,0 9,0 9,35-27,-35-9,26-35,10 0</inkml:trace>
  <inkml:trace contextRef="#ctx0" brushRef="#br0" timeOffset="179367.2951">1896 7479,'0'0,"0"62,27 8,-27-26,35-8,0-1,-35-62,0-26,0 9,-26-9,-10-8,10-10,-9-8,35-9,-36 8,36 18,0 10,27 52,8-36,9 36,9 27,-9 26,-8 8,-36 10,0-9,0 8,0-43,-71 8,18-35,9 35,9-35,-1 0,36-26,0-9,0 8</inkml:trace>
  <inkml:trace contextRef="#ctx0" brushRef="#br0" timeOffset="179718.3053">2240 7497,'-26'-45,"26"10,0-9,0-9,0-17,0 25,44-7,-9 52,-35-36,27 36,8 44,0 27,-35 8,44-17,-44-9,35 0,-35-27,36-26,-98 0</inkml:trace>
  <inkml:trace contextRef="#ctx0" brushRef="#br0" timeOffset="179868.4476">2152 7382,'0'0,"35"0,18 0,9 0,8-44,-8 44,9-53,-36 53</inkml:trace>
  <inkml:trace contextRef="#ctx0" brushRef="#br0" timeOffset="180055.9397">2672 7117,'27'44,"-27"9,35-9,-35 9,53-17,-53-10,35 9,-35 1</inkml:trace>
  <inkml:trace contextRef="#ctx0" brushRef="#br0" timeOffset="180244.9443">2558 7170,'0'0,"0"-35,61 35,-25 0,-1 0,9 0,9 0,-18 0,-8 0</inkml:trace>
  <inkml:trace contextRef="#ctx0" brushRef="#br0" timeOffset="180415.9148">2955 7108,'0'36,"0"17,0-9,26 9,-26 0,35-27,-35 9,36-35,-36 36</inkml:trace>
  <inkml:trace contextRef="#ctx0" brushRef="#br0" timeOffset="180715.9675">3087 7170,'26'62,"-26"-18,36 9,16-9,-25-9,8-35,0 36,1-36,-10-27,-26-8,0 8,0-26,0 1,0 7,0-25,0 8,-17 9,17 18,0 79,0-9</inkml:trace>
  <inkml:trace contextRef="#ctx0" brushRef="#br0" timeOffset="180957.1482">3563 7038,'-26'0,"26"26,-36 18,36 9,0 0,27 9,-27-9,70-18,-43-8,8-27,-35 35,53-35,-18-26,-35-1</inkml:trace>
  <inkml:trace contextRef="#ctx0" brushRef="#br0" timeOffset="181121.0879">3492 7258,'18'0,"17"0,18 0,-9-35,-8 35,-36-53,53 53,-53-53</inkml:trace>
  <inkml:trace contextRef="#ctx0" brushRef="#br0" timeOffset="181279.9579">3492 6976,'0'0,"36"-35,17 35,8-35,10 35</inkml:trace>
  <inkml:trace contextRef="#ctx0" brushRef="#br0" timeOffset="181504.9377">4039 6897,'0'0,"-17"35,17 9,0 27,-36-10,36 28,0-28,0-8,27-17,-1-36,10 0,-1 0,0 0,-8-45,-27 10,0 9,0-10</inkml:trace>
  <inkml:trace contextRef="#ctx0" brushRef="#br0" timeOffset="181954.5288">2769 6579,'0'18,"0"17,-44 18,44-26,-26 8,26 0,-36 0,1-35</inkml:trace>
  <inkml:trace contextRef="#ctx0" brushRef="#br0" timeOffset="182687.6617">309 7108,'0'36,"0"-1,-27-35</inkml:trace>
  <inkml:trace contextRef="#ctx0" brushRef="#br0" timeOffset="297191.503">7523 5398,'18'0,"17"0,0 0,9 0,9 0,-53-27,35 27,1 0,-10 0,9 0,1 0,-36-26</inkml:trace>
  <inkml:trace contextRef="#ctx0" brushRef="#br0" timeOffset="304200.0691">13300 4842,'35'0,"-9"0,10 0,-1 0,9 0,-9 0,18 0,-9 0,-8 0,-1 0,18 0,-27 0,27 0,-17 0,-10 0,27 0,-18 0,0 0,-8 0,8 0,18 0,-26 0,25 0,-16 0,-1 0,-8-27,25 27,1 0,-26 0,8 0,18 0,-9 0,9 0,-18 0,-8 0,8 0,0 0,1 0,8 0,-9 0,0 0,9 0,-8 0,-1 0,0 0,-8 0,26 0,-1 0,-7 0,-10 0,0 0,9 0,9 0,-18 0,1 0,-10 0,9 0,1 0,-1 0,-9 0,10 0,-1 0,0 0,-35 18,27-18,8 0</inkml:trace>
  <inkml:trace contextRef="#ctx0" brushRef="#br0" timeOffset="319537.507">13141 7011,'-35'0,"61"0,9 0,1 0,8 0,9 0,-9 0,9 0,0 0,-27 0,9-35,1 35,17 0,-9 0,-9 0,0 0,-8 0,8 0,0 0,1 0,-10 0,-26 27,35-27,18 0,-18 0,-8 0,26 0,0 0,-9 0,9 0,-18 0,-8 0,8 0,0 35,0-35,-8 0,26 0,-18 0,-9 0,10 0,-1 35,18-35,-27 0,10 27,17-27,8 0,-25 0,-1 0,-9 0,27 0,-17 0,8 0,-9 0,0 0,45 0,-45 0,0 0,0 0,-8 0,26 0,0 0,-27-18,45 18,-36 0,-9 0,10 0,-36-35,35 35,0 0,-8 0,8 0</inkml:trace>
  <inkml:trace contextRef="#ctx0" brushRef="#br0" timeOffset="348767.3786">8714 18777,'0'35,"53"-35,-18 0,9 35,-9-35,0 0,18 0</inkml:trace>
  <inkml:trace contextRef="#ctx0" brushRef="#br0" timeOffset="348989.3857">8969 18750,'0'27,"0"26,0-27,27-26,8 0,-35-18</inkml:trace>
  <inkml:trace contextRef="#ctx0" brushRef="#br0" timeOffset="349187.8771">8978 18803,'18'27,"35"-1,-53 9,-27 1,-8-36,9 35,-10-35,1 0</inkml:trace>
  <inkml:trace contextRef="#ctx0" brushRef="#br0" timeOffset="350287.3933">9569 18450,'0'0,"-35"0,35 27,-44-27,44-18,-36 18,36 53,-35 0,35-9,0-9,0 1,27-36,8 0,9 0,9 0,0 0,-27 0,10 35,-36-9,-27 10,1-1,-27 0,-18-8,27-27,9 35,0-35,61-44,9 17,1-8</inkml:trace>
  <inkml:trace contextRef="#ctx0" brushRef="#br0" timeOffset="350518.3903">9975 18803,'0'27,"35"-27</inkml:trace>
  <inkml:trace contextRef="#ctx0" brushRef="#br0" timeOffset="350944.6566">10151 18600,'18'0,"17"62,0-27,1-35,-10 44,9-8,-88-36,1 0,16 0,36-27,0-35,0 9,27 9,26-9,-9 1,9 7,-18 10,-35 0,0 0,0 8,-62-26,27 53,-9 0,-9 0,9 27,9 17,35 9,-36 0,36-9,44-9,0-35</inkml:trace>
  <inkml:trace contextRef="#ctx0" brushRef="#br0" timeOffset="351449.6146">10813 18336,'0'0,"-36"0,1 0,-9 61,-9 1,18 26,35-8,0 8,26-44,27-9,-9-35,27 36,-9-36,8-27,-43-8,-27-1,35 36,-35-44,-27 44,-34 0,87 0,36-35,8 35,-8-53,-9 53,-53-44</inkml:trace>
  <inkml:trace contextRef="#ctx0" brushRef="#br0" timeOffset="351642.0721">11192 18353,'0'27,"0"26,0-9,26 26,-26-8,27 9,-27-36,53-9,0-26</inkml:trace>
  <inkml:trace contextRef="#ctx0" brushRef="#br0" timeOffset="351823.7868">11377 18459,'0'0,"0"71,0-18,0-9,35 9,-35-18,36-35,-36 26,44-26,-9 0,-35-17</inkml:trace>
  <inkml:trace contextRef="#ctx0" brushRef="#br0" timeOffset="352002.5256">11139 18627,'44'0,"0"0,9 0,0-36,-9 36,9 0,0-35</inkml:trace>
  <inkml:trace contextRef="#ctx0" brushRef="#br0" timeOffset="352354.0929">11650 18486,'0'-27,"0"-8,27 35,8-35,1 35,-10 0,9 0,1 0,-36 44,0 17,-45 10,10-9,35 8,-26-43,26 8,53-35,0 0,8 0,-8 0,-18-35,-35-1,27 1</inkml:trace>
  <inkml:trace contextRef="#ctx0" brushRef="#br0" timeOffset="463669.9769">9772 2020,'0'0,"-35"0,-1 0,1 0,9 0,-10 0,-34 26,43 1,-8 25,35-16,-53-10,53 9,0 1,27-36,8 0,27 0,-27 0,0 0,-8 35,8-8,-35 8,35 0,-35 18,0-27,-44 27,18 0,-27-26,17-27,1 0,9 0,-10-18,-16-35</inkml:trace>
  <inkml:trace contextRef="#ctx0" brushRef="#br0" timeOffset="463880.0941">9745 2496,'0'44,"0"-9</inkml:trace>
  <inkml:trace contextRef="#ctx0" brushRef="#br0" timeOffset="464307.8289">9869 2355,'26'35,"19"-35,25 35,-26-35,-9 44,-35 9,0 0,-52-53,-1 27,17-27,1 0,35-36,0 1,0 0,0 0,27 8,8-8,-35 0,35-1,-35 10,0-9,0-1,0 1,0 9,-26-10,-27 36,9 0,-9 53,0 0,26 0,27-26,0 8,36-35</inkml:trace>
  <inkml:trace contextRef="#ctx0" brushRef="#br0" timeOffset="464764.3681">10460 2099,'-44'0,"8"26,-16 27,7 27,10 17,35-9,0-26,0-9,27-27,34-26,10 0,-9 0,8 0,-43-35,-27 0,35-1,-35-8,-26 44,-19 0,81 18,-1-18,18 0,-18-18,-8-35</inkml:trace>
  <inkml:trace contextRef="#ctx0" brushRef="#br0" timeOffset="464945.8796">10716 2099,'0'62,"0"-1,0 10,0-27,0 9,53-18,-18 9,-9-44</inkml:trace>
  <inkml:trace contextRef="#ctx0" brushRef="#br0" timeOffset="465132.0598">10901 2020,'0'35,"0"35,0-8,0 9,35-9,-35 8,44-17,-44-27,53-26,-53 36,0-63</inkml:trace>
  <inkml:trace contextRef="#ctx0" brushRef="#br0" timeOffset="465311.882">10698 2320,'35'0,"18"-18,-9 18,9-35,0 35,-9-36,-9 36</inkml:trace>
  <inkml:trace contextRef="#ctx0" brushRef="#br0" timeOffset="465650.8278">11095 2161,'0'0,"0"-27,35-8,0 35,1-35,-10 35,9 0,-35 26,0 9,0 18,0-9,-35 27,35-9,0-27,0 0,18 9,35-44,0 0,-9 0,-9 0,18-52,-53 16</inkml:trace>
  <inkml:trace contextRef="#ctx0" brushRef="#br0" timeOffset="466152.5771">11950 2275,'44'0,"1"0,7 0,-16 0,-10 0</inkml:trace>
  <inkml:trace contextRef="#ctx0" brushRef="#br0" timeOffset="467040.6543">12885 2143,'0'-26,"0"-10,0-25,0 8,0 9,0-9,0 17,0 125,0-1,0-9,0 9,35-26,-35 9,0-27,27-9,8 0,18-35</inkml:trace>
  <inkml:trace contextRef="#ctx0" brushRef="#br0" timeOffset="467228.6174">13229 2337,'0'53,"0"-18,0-8,35-27,1 35</inkml:trace>
  <inkml:trace contextRef="#ctx0" brushRef="#br0" timeOffset="467829.3353">13600 1755,'0'0,"26"0,-26 27,0-1,0 9,0 1,-18-1,-17-9,0-26,0 53,8-53,-8 0,35 53,0-9,0-9,0 1,26-10,18-26,-8 0,-1 0,9 0,-9 0,18 0,-26 0,8 35,-35 1,0 17,-35-27,-1 9,-17 1,9-36,9 44,0-44,35 35,-35-35,35-26,0-36,44 62</inkml:trace>
  <inkml:trace contextRef="#ctx0" brushRef="#br0" timeOffset="468291.8397">14314 1552,'0'0,"-44"62,44 35,-53 18,53 17,0-17,0-1,26-8,19-44,7-27,1-35,-9 35,9-35,-9-26,-44-9,53-1,-53 10,-26-9,-36-1,-26 36,9 0,17 0,27 0,70 27,35-27,27 0,0 0,9 0,-26-27,-27 27,-27-35</inkml:trace>
  <inkml:trace contextRef="#ctx0" brushRef="#br0" timeOffset="468509.8389">14781 1702,'0'44,"0"36,0 34,0 1,18-9,-18-27,35-8,-35-27,0-9,36 0</inkml:trace>
  <inkml:trace contextRef="#ctx0" brushRef="#br0" timeOffset="468819.6886">14870 2196,'0'-44,"35"9,9-18,9 53,-18 0,-8 61,-27-8,35-9,-35 9,0-8,-27-10,1-35,-9 35,-1-35,-8 0,44-26,18 26</inkml:trace>
  <inkml:trace contextRef="#ctx0" brushRef="#br0" timeOffset="469237.9697">15152 2055,'0'0,"0"53,0 0,0-9,35 9,-35-18,27-8,-27 8,0-62,0 1,-36-9,36-1,-35 1,35-27,0-8,0-10,0 1,26 8,-26 27,45 9,-10 35,0 0,0 0,-8 0,-27 71,0-1,0 10,0-28,-35-7,-18-10,0-35,26 35,-8-35,0 0,35-26</inkml:trace>
  <inkml:trace contextRef="#ctx0" brushRef="#br0" timeOffset="469613.0091">15813 1923,'0'0,"0"-36,-44 1,-18 0,27 35,0 0,0 0,35 44,-27 9,27 9,0 8,0-26,53 9,0-18,-9-35,-9 44,1-44,-63 36,-35-36,-26 35,9-35,26 0,9 0,44-26</inkml:trace>
  <inkml:trace contextRef="#ctx0" brushRef="#br0" timeOffset="479332.542">12444 18724,'44'0,"-8"0,-10 0,9 0,1 0,17 0,-27 0,9 0,1 0,8 0,-44-18,35 18</inkml:trace>
  <inkml:trace contextRef="#ctx0" brushRef="#br0" timeOffset="479547.8585">12850 18627,'-27'53,"27"-18,27-9</inkml:trace>
  <inkml:trace contextRef="#ctx0" brushRef="#br0" timeOffset="479804.0218">12841 18671,'0'0,"44"0,-9 0,-8 26,-27 36,0-27,0 1,-18-36,-17 0,35-27</inkml:trace>
  <inkml:trace contextRef="#ctx0" brushRef="#br0" timeOffset="481051.7684">13979 18309,'0'0,"-27"0,-8 0,0 0,8 35,-8 1,0 17,0 8,35 28,-27-28,27 19,0-10,18-8,17-27,18-35,9 36,-9-36,-1 0,-25-27,8-8,-35 8,35 27,-35-53,-26 18,-27 35,27 0,-45 27,71 8,-44 0,44 9,35-44,1 0</inkml:trace>
  <inkml:trace contextRef="#ctx0" brushRef="#br0" timeOffset="481540.3432">14235 18459,'0'0,"0"-35,35-18,18 53,-18 0,0 0,-35 26,27 10,-27 8,0-9,-18 18,-17-27,-18-26,53-17,62-19,-18 1,9 35,0 0,-9 0,-9 27,0 26,-8-9,-27 9,0-9,-36 9,-16-18,16-35,10 35,-9-35,-1 0,36-26,0-10,0 1,44 9</inkml:trace>
  <inkml:trace contextRef="#ctx0" brushRef="#br0" timeOffset="482213.8602">15840 18777,'17'0,"-17"-27,0 1,0-45,0 18,0-9,0-8,0 26,36 9,-1 35,0 61,-35 1,27 9,-27-45,35 9,-35 1,35-36</inkml:trace>
  <inkml:trace contextRef="#ctx0" brushRef="#br0" timeOffset="482350.7342">15637 18715,'26'0,"36"0,9-27,-10 27,28-53,8 18</inkml:trace>
  <inkml:trace contextRef="#ctx0" brushRef="#br0" timeOffset="483190.9658">16897 18327,'-70'0,"34"35,10 18,-10 9,36 8,-35-8,35 9,44-10,0-8,27 0,8-53,10 27,-10-27,-26 0,-27-18,10-17,-36-1,0 1,0 9,-36-10,-17 36,0 0,9 0,9 0,35 36,-35-1,35 0,0 1,62-10,-18-26,9 0,-1 0</inkml:trace>
  <inkml:trace contextRef="#ctx0" brushRef="#br0" timeOffset="483551.5374">17453 18512,'0'0,"0"53,-27-9,27 9,0 0,18-27,35 10,17-36,10 0,-1 0,9 0,-44-45,-44 19,36-9,-36-1,-44-8,-18 9,-35 0,9 35,8 0,1 0,8 26,36 10,35-10,0 9,0 1,79-1,1-35,-1 0,9 0</inkml:trace>
  <inkml:trace contextRef="#ctx0" brushRef="#br0" timeOffset="483864.439">17938 18503,'0'0,"0"44,-36-8,63 61,17-53,9 9,26-18,10-35,-10 0,-26 0,-18 0,-35-44,0 8,0-8,0-26,-79 8,17 9,-9 53,-61-35,97 79,35 9,0-27</inkml:trace>
  <inkml:trace contextRef="#ctx0" brushRef="#br0" timeOffset="484735.3654">18802 18856,'0'0,"35"0,-35-18,36-35,-36 18,0 9,0-27,0-18,0 9,-27-17,27-9,0 26,-35 62,35 18,0 52,0-8,0-9,44-18,-9-35,-8 0,8 0,0 0,1-44,-10 0,-26-26,35 8,-35 9,0 0,0 27,0 61,0 35,0 27,0 0,0-8,0-28,36-8,-1-26,-9-27,10 0,-1 0,0-18</inkml:trace>
  <inkml:trace contextRef="#ctx0" brushRef="#br0" timeOffset="484923.4251">19367 18089,'0'0,"0"26,0 45,0 26,0 0,35 17,-35-17,44-8,-44-28,53-8,0-17,-53-81</inkml:trace>
  <inkml:trace contextRef="#ctx0" brushRef="#br0" timeOffset="485227.8451">19455 18644,'44'0,"-9"0,9 0,9 0,-18 0,-8 71,-27-45,0 10,0-1,0 0,-18-8,-35-27,0 35,-8-35,8 0,26 0,80 0,0-27</inkml:trace>
  <inkml:trace contextRef="#ctx0" brushRef="#br0" timeOffset="485677.8183">19825 18494,'0'0,"0"36,35 17,-35-27,36 9,-36 1,53-1,-27 9,-44-71,-35-34,53 25,-35-8,35-26,0-10,27-8,8 44,-9 9,10 0,-1 35,0 0,-8 0,-27 61,0-17,0 27,-36-27,1-9,-18 1,9-36,9 35,0-35,35-44,0 9,0 8</inkml:trace>
  <inkml:trace contextRef="#ctx0" brushRef="#br0" timeOffset="486075.8138">20407 18309,'0'0,"-26"-53,-1 53,27-35,-35 35,0 26,35 10,0-1,0-9,26 10,9-1,10 0,-10-8,0 8,-35 0,0 1,0-10,0 9,-26-35,-27 53,9-53,-9 0,17 0,36-26,-26 26,26-36,0 1</inkml:trace>
  <inkml:trace contextRef="#ctx0" brushRef="#br0" timeOffset="520657.9012">7664 5371,'27'0,"-72"27,10-27,-9 35,9-35,61 0,18 0,27 0,8 0,-8 0,-45 0,10 0,-63 0,1 0,-10 0</inkml:trace>
  <inkml:trace contextRef="#ctx0" brushRef="#br0" timeOffset="522307.8221">13467 4833,'-35'0,"35"-18,-44 18,9 0,61 0,1 36,25-36,10 0,26 35,-8-35,8 0,-9 0,1 35,8-35,-9 0,1 0,-10 0,-8 0,-9 0,17 0,-8 0,9 0,-10 0,10 0,-9 0,-9 0,-9 0,9 0,0 0,-27 0,9 0,1 0,-1 0,-9 0,10 0,-1 0,9 0,-9 0,18 0,-9 0,-8 0,-1 0,0 0,-8 0,8 0,0-26,18 26,-26 0,43-53</inkml:trace>
  <inkml:trace contextRef="#ctx0" brushRef="#br0" timeOffset="523884.3149">13979 5786,'26'0,"10"26,-10-26,27 0,0 0,-9 0,9 0,-9 0,9 0,-18 0,9 0,9 0,0 0,-9 0,9 0,0 0,-9 0,9 0,-18 0,-8 0,8 0,0 0,1 35,-10-35,9 0,18 0,-9 0,9 0,-17 0,8 0,-9 0,18 0,-27 0,10 0,-1 0,0 0,-8 0,8 0,0 0,0 0,10 0,-10 0,18 0,-27 0,9 0,1 0,-1 0,-9 0,10 0,-1 0,0 0,-8 0,8 0,0 0,1 0,-10 0,9 0,17 0,-16 0,8 0,-9 0,18 0,-27 0,10-26</inkml:trace>
  <inkml:trace contextRef="#ctx0" brushRef="#br0" timeOffset="535535.4585">7585 10645,'0'0,"-18"0,18 27,-35-27,70 0,18 0,0 0,-9-36,27 1,-27 35,-62 0,-35 44,0-44,27 44,-10-44,36 35,-35-35,62 0,26 0,8-26,10 26,-27-35,-9 35</inkml:trace>
  <inkml:trace contextRef="#ctx0" brushRef="#br0" timeOffset="538009.3494">13547 9966,'0'0,"0"26,44-26,-9 36,-9-36,27 0,0 0,-9 0,9 0,0 35,9-35,9 0,-10 0,10 0,-9 0,8 0,-26 0,9 0,-9 0,-8 0,-1 0,0 0,9 0,-9 0,1 0,-1 0,-9 0,10 0,-1 0,0 0,27 0,-27 0,1 0,8 0,9-26,-9 26,9 0,0 0,-27 0,9 0,1 0,-1 0,-9 0,10-36,16 36,-7 0,-10 0,0 0,0 0,-8 0,26 0,-18 0,0 0,9 0,-8 0,-1 0,-9 0,10 0,-1 0,18 0,-53-26,62 26,17-53,8 18</inkml:trace>
  <inkml:trace contextRef="#ctx0" brushRef="#br0" timeOffset="539497.8209">15037 10733,'-35'0,"114"0,-17 0,26 0,-26 0,-27-35</inkml:trace>
  <inkml:trace contextRef="#ctx0" brushRef="#br0" timeOffset="540735.6433">16597 10319,'-26'0,"-18"26,-9-26,53 35,-44-35,8 0,1 0,-18 0,53 27,-26-27,26 35,0 1,0-1,17-35,19 0,-1 0,0 0,-8 0,8 0,0 0,0 62,-35-10,27-7,-27 7,0 10,-18 9,-17-18,0-27,-1-26,10 35,-27-35,18 0,8 0,-26-26,19-1,34-8,0 0</inkml:trace>
  <inkml:trace contextRef="#ctx0" brushRef="#br0" timeOffset="541301.3333">16747 10319,'35'0,"-35"61,0-16,0 25,0-8,-26 8,-9-25,8-10,-8-35,35 35,-35-35,-1-44,80 70,-8-26,8 53,9-53,0 0,-9 0,-9 0,-35-26,0-27,0 18,0 8,0 98,0 8,0 27,35-27,-8-8,-27-27,53-9,-53 1,-53-36</inkml:trace>
  <inkml:trace contextRef="#ctx0" brushRef="#br0" timeOffset="542309.8293">17347 10954,'0'35,"0"-79,26 0,-26-27,0 10,0-28,0-8,-17 0,17 44,0 98,-36 34,36 9,0-26,36-9,17-27,-1-26,-25 0,8 0,18-53,-53-17,0 8,35-17,-35-27,0 26,27 45,-27 79,0 53,0 18,0-18,53-9,-18-9,-8-8,8-27,-35-9,35-35,-35 36</inkml:trace>
  <inkml:trace contextRef="#ctx0" brushRef="#br0" timeOffset="542525.8152">18070 10222,'0'26,"0"36,0 35,0 9,0-9,0-18,0 9,35-26,-35-9,36-27,-36 10</inkml:trace>
  <inkml:trace contextRef="#ctx0" brushRef="#br0" timeOffset="542842.7964">18167 10813,'0'-44,"0"-9,53 17,-18 36,-8 0,8 0,0 44,1 18,-36 9,0-10,0 10,0-18,-27-27,-8-26,0 36,-10-36,10 0,0-27,35-17,0 9,0 0</inkml:trace>
  <inkml:trace contextRef="#ctx0" brushRef="#br0" timeOffset="543292.5987">18617 10857,'0'0,"0"53,0-9,0-9,35 0,-8-35,-27-26,0-27,0-9,0-8,-36 8,1-26,35 8,-35 1,35 8,0 27,26 9,9 35,1-53,-10 53,9 0,1 27,-1 25,-35 10,0 18,0-10,-44-8,9-9,-9-18,-9-35,17 35,1-35,35-44,0-9,27 27,-27-9</inkml:trace>
  <inkml:trace contextRef="#ctx0" brushRef="#br0" timeOffset="543690.9918">19181 10469,'0'0,"0"-36,0 1,-26 9,-45 26,45 0,-9 35,35 18,-36 9,36 8,0-8,62-9,-18 0,9-27,0 9,-27-35,-26 53,0-17,-70 8,-10-44,-8 0,27 0,8 0,17-27,10-17,26-9,-35 53</inkml:trace>
  <inkml:trace contextRef="#ctx0" brushRef="#br0" timeOffset="555822.0351">27489 17948,'27'0,"17"0,26 0,-8 0,9 0,-10 0,-25 0,-1-18,0 18</inkml:trace>
  <inkml:trace contextRef="#ctx0" brushRef="#br0" timeOffset="555995.9839">27780 17859,'27'27,"-54"-54,54 89,-27-35,0 8,0 0,35 0</inkml:trace>
  <inkml:trace contextRef="#ctx0" brushRef="#br0" timeOffset="556185.4245">27816 17859,'44'0,"-9"44,0-8,-35-10,-26-26,-10 53,1-53,9 0,-10 0</inkml:trace>
  <inkml:trace contextRef="#ctx0" brushRef="#br0" timeOffset="557227.0596">28468 17780,'0'26,"0"1,0 8,0 0,0 1,0-10,0 27,0-79,0-10,0-8,-17-9,17 9,0-26,-36 8,36-9,0 19,27 7,-1 45,9 0,1 0,-36 27,35 35,-35 17,0 9,0-26,-44-9,44-18,-53-35,53 27,-26-27,26-18,0-17,0-1,17 1,36 9,0 26,-9 0,-9 0,1 0,-36 53,0-1,0 10,0 9,0-27,-44 9,8 0,10-27,-9-26,-1 35,-8-35</inkml:trace>
  <inkml:trace contextRef="#ctx0" brushRef="#br0" timeOffset="557535.8324">28856 17692,'0'0,"0"44,0 9,0 9,0 8,0-8,0-9,0-18,27-8,8-27,18 0,-9 0,27 0,-27 0,-9 0,0 0,-35-18</inkml:trace>
  <inkml:trace contextRef="#ctx0" brushRef="#br0" timeOffset="557857.9194">29271 17648,'0'0,"0"53,-27 17,27-8,0 8,18-25,17 7,18-16,9-36,8 35,-8-35,-9-26,-18-10,-35 1,27 9,-27-27,0 0,-18 9,18-9,-35 17,0 36,35 27</inkml:trace>
  <inkml:trace contextRef="#ctx0" brushRef="#br0" timeOffset="558095.5852">29835 17692,'0'0,"-35"0,35 44,0-9,0 9,0 9,0 0,26-9,10 9,-1-18,-9-35,10 27,-1-27</inkml:trace>
  <inkml:trace contextRef="#ctx0" brushRef="#br0" timeOffset="558246.8512">29703 17851,'0'35,"62"-35,-1 0,10 0,-27-27</inkml:trace>
  <inkml:trace contextRef="#ctx0" brushRef="#br0" timeOffset="558374.285">29756 17692,'53'-27</inkml:trace>
  <inkml:trace contextRef="#ctx0" brushRef="#br0" timeOffset="558559.8702">30294 17515,'0'53,"0"18,0 8,26-8,-26-9,36 8,-36-26,0 9,35-53,-35 53,35-53</inkml:trace>
  <inkml:trace contextRef="#ctx0" brushRef="#br0" timeOffset="558740.3359">30064 17665,'45'-35,"7"35,10-35,9 35,-9 0,-10 0,-7 0,7 0,-16 0</inkml:trace>
  <inkml:trace contextRef="#ctx0" brushRef="#br0" timeOffset="559061.8208">30638 17560,'-27'44,"27"26,-26-8,26 8,0-8,17 9,19-27,-1-9,9 0,9-35,0 0,-9-26,9-9,-53-9,53-9,-53-18,0-8,-27-1,27-8,-70 44,43 44,-8 0,-18 0,9 35,9 18,0 0,35-9,0 9,0-18,26-35</inkml:trace>
  <inkml:trace contextRef="#ctx0" brushRef="#br0" timeOffset="559423.9397">31105 17560,'-26'0,"-10"26,36 9,-35 18,35-9,0 9,27-9,8-8,0-36,-8 52,26-52,-18 0,-35-44,26 44,-26-61,0 8,-17-9,-19-9,1 10,-9 25,-9 36,18 0,0 27,35 17,-27 27,27-27,35-9,18-35</inkml:trace>
  <inkml:trace contextRef="#ctx0" brushRef="#br0" timeOffset="559640.0399">31529 17427,'0'80,"0"-1,0 9,35-26,-35 8,0-43,35 8</inkml:trace>
  <inkml:trace contextRef="#ctx0" brushRef="#br0" timeOffset="559812.042">31255 17462,'27'0,"25"0,10 0,26 0,-8-35,-10 35,-8 0,-9-26</inkml:trace>
  <inkml:trace contextRef="#ctx0" brushRef="#br0" timeOffset="559985.9551">31864 17339,'0'71,"0"-142,0 203,0-52,0 8,0-26,0-9,35-1,-35-25,26-27,27 0</inkml:trace>
  <inkml:trace contextRef="#ctx0" brushRef="#br0" timeOffset="560180.1862">32128 17268,'0'0,"0"53,0 36,0 25,0 1,0 61,36-105,-36-9,0-27,-45-62</inkml:trace>
  <inkml:trace contextRef="#ctx0" brushRef="#br0" timeOffset="560353.3658">31811 17754,'0'0,"88"0,9 0,-18 0,-8 0,-27 0,-62-27</inkml:trace>
  <inkml:trace contextRef="#ctx0" brushRef="#br0" timeOffset="569091.3076">27427 11342,'0'-27,"-35"27,0 0,0 18,-9 17,44 1,-36-36,36 52,0-25,0 8,0 0,-35 1,35-10,0 9,0 1,0-1,0-8,-35-27,35 52,0 1,0-9,0 9,0-9,26-44,-26 53,35-17,1-1,-36-9,26-26,9 36,18-36,-26 35,8-35,0 0,1 35,-10-35,9 0,1 0,17 0,-53 27,44-27,-9 0,0 0,-8 0,8 0,0 0,1 0,-10 35,27-35,0 0,-27 0,10 0,-1 0,0 0,-8 0,8 0,0 0,27 0,-27 0,0 0,1 0,-10 0,9 0,18 0,-17 0,-10-27,9 27,1 0,-1 0,-9 0,27-26,9 26,-27-53,1 53,-1-53,-9 27,10-10,-36 1,53 0,-53 8,0-8,35 0,-35 0,0-9,0-9,0 17,0 10,0-9,0-1,-27 1,27-9,-53 44,53-35,-44 35,44-53,-35 53,35-27,-35 27,35-35,-36 35,-25-35,25 35,1 0,9 0,-10-36,1 36,0 0,8 0,-8 0,-18 0,18 0,-9 0,-9 0,9 0,-9 0,0 0,27 0,-10 0,1 0,0 0,8-26,-8 26,-18 0,-9 0,-8 0,-10 0,-8 18,9-18,17 0,9 0,18 0,35-18,44-17</inkml:trace>
  <inkml:trace contextRef="#ctx0" brushRef="#br0" timeOffset="614145.4942">27348 12206,'62'0,"-9"0,17 0,-8 0,17 0,27-35,9 35,17-35,0 35,-17-27,-18 27,-9 0,-8 0,-19-35,10 35,-9-35,8 35,-8-36,9 36,-18 0,-27 0,27 0,-18 0,-8 0,8 0</inkml:trace>
  <inkml:trace contextRef="#ctx0" brushRef="#br0" timeOffset="622827.7864">4657 14623,'-36'0,"36"35,0 35,0 10,0-10,36-26,-1-8,18-36,-9 35,9-35,-18 0,0-44,-35 9,27-9,-27 8,0-17,-18 27,18 44,0 34,36-16,16-36,10 0,9 0,-10 0,-25-62,-1 18,-35 9,0-18,0 26,0-8,-26 0,-10 35</inkml:trace>
  <inkml:trace contextRef="#ctx0" brushRef="#br0" timeOffset="623278.535">5345 14605,'0'0,"0"53,0 17,26-8,-26-9,53 0,-27-27,10-26,-1 36,0-36,-35-27,0 1,0-9,-26-1,-9-17,-1-8,10-19,26-8,-35 9,35-9,0 26,44 27,-18 35,9 0,18 0,-26 26,8 27,-35 9,0 8,0-8,-53 8,-17-25,8-10,-9-35,27 35,9-35,35-44,53 44</inkml:trace>
  <inkml:trace contextRef="#ctx0" brushRef="#br0" timeOffset="623697.6982">5768 14861,'0'-44,"0"8,0-8,-27-9,27-8,0-10,0 27,27-9,8 18,0 35,-8 0,8 0,0 0,-35 79,45-17,-45 8,0-25,35 7,-35-16,-27-36,-17-44</inkml:trace>
  <inkml:trace contextRef="#ctx0" brushRef="#br0" timeOffset="623855.3954">5706 14746,'44'0,"9"0,-9-26,-8 26,-1 0,0-36,-8 36,25-35</inkml:trace>
  <inkml:trace contextRef="#ctx0" brushRef="#br0" timeOffset="625286.8144">6579 13961,'0'0,"-26"0,-9 71,-10 61,-25 53,-9-8,-1 25,10-34,17-36,53-52,0-27,0-27,0-96</inkml:trace>
  <inkml:trace contextRef="#ctx0" brushRef="#br0" timeOffset="625855.7877">6491 14473,'0'0,"-35"26,35 1,0 43,0-8,0 8,0-25,44-10,-18 0,10-35,17 0,-27 0,9-44,1 0,-36-9,0 0,0 9,0 9,-27 35,27 44,0 18,0 8,44-26,0-44,9 35,18-35,-27 0,-9-44,0 18,-35-27,0 0,0 9,0-9,-26 18,26 8,-53 27,27 0,26 18</inkml:trace>
  <inkml:trace contextRef="#ctx0" brushRef="#br0" timeOffset="626283.8998">7144 14508,'0'35,"0"1,0 16,0-7,0 7,44-16,9-10,-18-26,-35-17,0-19,0-34,-26 8,-10-9,1 27,35-26,-26-10,26-8,0 26,17 10,-17 25,71 27,-36 0,9 0,-9 71,1 8,-36 27,0-44,0 8,-62-26,18-8,-9-36,0 0,27 0,-10 0,1 0,35-27</inkml:trace>
  <inkml:trace contextRef="#ctx0" brushRef="#br0" timeOffset="626658.206">7470 14808,'0'-27,"0"-17,0-9,-26-8,26-10,0 9,0 9,0 1,0 25,26 27,27 0,-18 18,-8 52,-27 10,53 8,-53-26,35 8,-35-26,0-9,-27-35</inkml:trace>
  <inkml:trace contextRef="#ctx0" brushRef="#br0" timeOffset="626829.7806">7294 14728,'44'0,"26"-26,-8-9,9 8,8 27,-8-53,-10 53,-8-35,-26 35,8-35</inkml:trace>
  <inkml:trace contextRef="#ctx0" brushRef="#br0" timeOffset="627318.0238">7964 14543,'0'0,"-35"0,35-26,-36 26,36-27,0-43,0 35,27 35,-27-27,44 27,9 35,-53 18,35 9,-35 26,0-8,-44 8,9-27,8-8,-8-26,0-27,-1 0,-8 0,9 0,35-35,-53-18,53 9,0 8,27 1,8 35,27 44,-27-44,0 44,1-44,-10 0,9 0,1 0,-1 0,-9 0,10-35,-1 0</inkml:trace>
  <inkml:trace contextRef="#ctx0" brushRef="#br0" timeOffset="829797.2218">5195 10160,'-44'0,"8"0,1 0,9 0,-10 0,-17 0,9 0,9 26,-18-26,27 0,26 36,-53-36,17 0,36 35,-44-35,9 26,0-26,35 36,-36-36,36 35,-44-35,44 44,-35-44,35 35,-35-35,35 36,-35-36,35 35,-27-35,27 26,-35-26,35 36,-35-1,-1 0,10 9,-27 27,53-36,-53-8,53 8,-26-35,26 70,-36-43,36 26,-35-53,35 53,-35-9,35-9,-27 0,27-8,-35 8,35 0,0 1,-35-36,35 61,0-25,-36-1,36-9,-26 10,26 17,0-9,-35 9,35 0,0-9,-36 9,36-18,0-9,-35 10,35-1,0 0,0-8,-26 8,26 0,0 27,0-27,0 18,0-9,0 9,0 0,0-27,0 10,0-1,0 18,0-27,-36-26,36 53,0-17,0-10,0 27,0 0,0 9,0-9,0-9,27-9,-27 0,0 1,0-10,0 9,0 1,0-1,0 9,0 9,26 0,-26-9,0 26,36-26,-36 9,0 0,0 9,0-9,35-9,-35 9,0 9,53-9,-53 17,26-8,-26 8,0-25,35-10,-35 0,0 9,0-8,0 16,-26-52,26 62</inkml:trace>
  <inkml:trace contextRef="#ctx0" brushRef="#br0" timeOffset="831458.2184">3907 14420,'0'35,"0"9,0 27,0-18,0-9,0 9,0 8,0 10,0 8,0 10,0-10,0 0,0 36,0-9,0-9,0 0,0 0,0-9,0-26,26-9,-26 8,36 10,-36-9,0 8,35 10,-35-10,0 10,0 8,0 9,0-18,0-8,0-10,44 10,-44-9,53 8,-53-8,35-9,-35-9,27 9,-27 0,0-9,35 9,-35 0,35-9,-35-9,36 18,-36-9,0 9,26-9,-26 9,0 0,0-27,0 10,0-1,0 0,35-8,-35 8,36 0,-36 1,35-10,-35 9,44 1,-44-1,35-9,-35 10,0-1,0 0,0-8,36-27,-36 35,44-35,-9 0,0 0,9 35,-8-35,-1 0,-35 35,53-35,-27 0,27 0,-18 0,-8 0,26 0,-18 0,0 0,9-26,9 26,-53-53,36-9,-36-8</inkml:trace>
  <inkml:trace contextRef="#ctx0" brushRef="#br0" timeOffset="834645.5356">4577 10416,'-26'0,"26"-18,-27 18,27 18,0 17,18-35,-18-26,35-36,-35 9,0 18,0 8,0-8,0-18,0 9,0-9,-26 53,26-53,0 27,0-10,-27 36,27-53,0 9,0-9,0 0,0 9,0 9,-35 0,35-9,-35 8,35-16,0 25,-35 27,35-53,-27 0,27 9,0-9,0 18,0 9,0-10,-35-17,35 18,0 9,-35-10,35 1,-36-9,36-9,0 0,-26 53,26-44,0-9,0 18,0 8,-35-8,35-18,0 9,0-27,0 36,0 9,0-10,0 1,0-18,0 9,0-26,0 43,0-8,0 0,0-1,0-8,0-9,26 53,-26-35,0-9,26 9,-26-1,0 1,36 9,-36-27,35 0,-35 9,0 8,35 1,-35 9,0-27,27 18,-27-1,35 10,-35-27,35 18,-35 8,36-26,-36 0,26 53,-26-44,0 9,35-36,-35 10,0 25,36 1,-36 9,0-27,35 17,-35-8,0 9</inkml:trace>
  <inkml:trace contextRef="#ctx0" brushRef="#br0" timeOffset="837842.9665">4604 6712,'0'-18,"0"-17,0-18,26 17,-26 10,0-9,35-1,-35 1,0 9,27-10,-27 1,0 0,0 8,35-8,-35-18,0 9,35-9,-35 18,36 8,-36-8,26 0,-26 0,53 8,-53-8,35 0,-35-18,27 26,-27-8,0 0,35 35,-35-44,0 8,35 36,-35-35,0 0,0 8,0-26,-26 1,26 25,-35-8,35-1,-27 1,27-9,-35-9,35 0,-35 9,35-26,-36 8,36-9,-26 27,26-9,-35 0,35 9,-53-53,26 44,27 0,-35 9,35-9,0 1,0 7,-35-7,35 7,0 10,0-18,-36 9,36 9,0 0,0-1,0 10,0-62,0 52,0-25,0 8,0 26,0-8,0 0,0-27,0 27,0-1,27 1,-27 9,0-10,0 1,35 0,-35 8,35-26,-35 1,45 7,-45-7,52-1,-52 9,45-9,-45 17,53 10,-18-27,0 0,-8 27,25-45,1 36,62-45,-53 45,-9 9,-18 26,-35-36,26 36,10-35,-36 0,53 35,-53-27,44 27,-44-35,0 88,-36-53</inkml:trace>
  <inkml:trace contextRef="#ctx0" brushRef="#br0" timeOffset="850833.5676">17911 14182,'0'0,"-26"0,43 0,19 0,17 0,8 0,10 0,-9 0,8 0,-8-36,-9 36,9 0,-9 0,-1 0,-25 0,8 0,18 0,-9 0,9 0,18 0,-10 0,10 0,-9-35,8 35,-26 0,9 0,-17 0,8-26,9 26,-9 0,-9 0,0 0,1-36,-10 36,9 0,1 0,-1 0,9 0,-9 0,0 0,1 0,-10 0,9 0,18-35,-9 35,9 0,-17 0,-10 0,9 0,18 0,-17 0,-10 0,9 0,1 0,-1 0,-9 0,10 0,-1 0,9 0,-9 0,18 0,-9 0,-8 0,17 0,-18 0,-9 0,10 0,-1 0,0 0,-8-35,8 35,18 0,-27 0,9 0,1-27,-1 27,-9 0,27 0,-17 0,-1 0,-9 0,10 0,-1 0,0 0,-8 0,-27-35,35 35,0 0,1-35</inkml:trace>
</inkml:ink>
</file>

<file path=ppt/ink/ink65.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3:12:36.923"/>
    </inkml:context>
    <inkml:brush xml:id="br0">
      <inkml:brushProperty name="width" value="0.05292" units="cm"/>
      <inkml:brushProperty name="height" value="0.05292" units="cm"/>
      <inkml:brushProperty name="color" value="#002060"/>
    </inkml:brush>
  </inkml:definitions>
  <inkml:trace contextRef="#ctx0" brushRef="#br0">18433 1357 0,'0'0'93,"0"53"-77,0-18 0,0-17-1,17-18 1,54 35-1,-54-35 1,-17 18 0,53-18-16,-17 35 15,-1 1 1,-35-19 0,18-17-16,-18 35 15,0 18 1,35-53-16,-35 0 15,0 36 1,0-19 0,0 19-1,0-36 1,0 52-16,-53-52 16,18 0-16,-18 36 15,17-36 1,19 0-1,17-36 1,-35 36-16,35-35 16,0 18-16,0-19 15,0 19-15,0-19 0,0 1 16,0 17-16,35-34 16,-35 16-1,17 36 1,19 0-1,-19 0 1,19-53 0,-1 0-1,-35 18 1,18 35 0,-18-53-1,0 0 1,0 18-1,-18 0-15,-53 35 16,54 0 0,-19 0-1,19 0-15,-18 70 0,-1-17 16,36-35-16,0 17 16,0 0-1</inkml:trace>
  <inkml:trace contextRef="#ctx0" brushRef="#br0" timeOffset="750.144">18856 1410 0,'-35'0'47,"35"35"-47,-18 18 15,18 0-15,0-17 16,0-19-16,0 18 15,0 18-15,18-53 16,17 36-16,-17-36 16,17 0-16,0 0 15,-17 0-15,35 0 16,17-36 0,-70-17-1,0-35 1,0 35-16,-35 18 15,-18 17-15,0-17 16,18 35 0,0 0-1,17 35-15,-17-35 0,-18 71 16,53-36 0,0 1-1</inkml:trace>
  <inkml:trace contextRef="#ctx0" brushRef="#br0" timeOffset="1530.8142">19332 1357 0,'0'0'0,"0"0"31,0-53-15,0 53-16,0-35 15,36 35-15,16 0 16,1 0 0,-53 0-16,36 53 15,-36 35-15,0-35 16,0 0-16,0 18 15,0-1-15,-89 18 16,54-52 0,18-36-16,-19 17 15,1-17-15,17 0 16,-17-17 0,35 17-1,0-53 1,0 17-16,0-17 15,35 53 1,-17 18 0,-18 17-1,71 1-15,-71-19 0,52-17 16,1 36-16,-17-36 16,-19 0-16,19 0 15,-36 0-15,52 0 16,-52-53-16</inkml:trace>
  <inkml:trace contextRef="#ctx0" brushRef="#br0" timeOffset="1936.6631">19861 1728 0,'0'0'0,"-53"0"93,36 0-77</inkml:trace>
  <inkml:trace contextRef="#ctx0" brushRef="#br0" timeOffset="3231.7747">20214 1551 0,'0'-35'47,"18"35"-47,-18-18 16,35 18-16,-35-35 15,0 17-15,0-17 16,0-18-16,0 0 16,0 18-16,0-18 15,0 19-15,0 68 47,0 54-31,0-35-16,0 0 15,18 35-15,-18-35 16,0-17-16,35-19 0,-35 18 16,0 18-1,-35-53-15,17 36 16,-35-36-16,18 0 16,-18 17-16,18-17 15,17 0-15,18 0 63,18 0-48,17 0-15,18 0 16,-53 0-16,35 0 16</inkml:trace>
  <inkml:trace contextRef="#ctx0" brushRef="#br0" timeOffset="3698.1755">20743 1498 0,'0'-35'47,"0"17"-31,0-17-16,0-18 15,0 0-15,0-35 16,-35 36-16,35-36 16,0 88-16,0 88 47,0-18-32,0 141 1,0-140-16,35 0 15,-35-71-15,0 52 16,0-34-16,-53-18 16</inkml:trace>
  <inkml:trace contextRef="#ctx0" brushRef="#br0" timeOffset="3839.7972">20638 1692 0,'17'0'31,"18"0"-31,-17 0 16,53-35-1,-54 35 1</inkml:trace>
  <inkml:trace contextRef="#ctx0" brushRef="#br0" timeOffset="4529.8895">21026 1639 0,'0'0'47,"0"-52"-47,0 52 16,0-71-16,0 0 15,0-17-15,35 35 0,-35-17 16,0 18-1,0 34-15,53 18 0,-36 0 32,-17 70-32,0 18 15,36 35-15,-36-17 16,0-53-16,0-18 16,35 18-16</inkml:trace>
  <inkml:trace contextRef="#ctx0" brushRef="#br0" timeOffset="4732.5637">20973 1551 0,'17'0'0,"19"0"16,16 0-16,1 0 15,-17 0-15,-1-53 16,18 53-16,-53 0 16</inkml:trace>
  <inkml:trace contextRef="#ctx0" brushRef="#br0" timeOffset="5107.8861">21449 1304 0,'0'0'0,"53"0"16,0 53-16,17-53 15,-17 53-15,-35-18 16,17 18-16,0-35 16,18 17-1,-88-70 17</inkml:trace>
  <inkml:trace contextRef="#ctx0" brushRef="#br0" timeOffset="5318.0661">21819 1234 0,'0'0'0,"-35"70"16,-53-17-16,-18 53 15,0 18-15,18-19 16,35-16-16,-18-37 15,54-52-15,34 0 32,54 0-17</inkml:trace>
  <inkml:trace contextRef="#ctx0" brushRef="#br0" timeOffset="7163.6514">22049 1463 0,'0'0'0,"17"0"47,36 0-31,-18 0-16,1 0 16,-19 0-16</inkml:trace>
  <inkml:trace contextRef="#ctx0" brushRef="#br0" timeOffset="7370.3292">22190 1410 0,'0'0'0,"0"35"32,0 18-17,0-35 1</inkml:trace>
  <inkml:trace contextRef="#ctx0" brushRef="#br0" timeOffset="7596.5227">22243 1410 0,'53'35'63,"-53"-35"-63,0 18 0,35-18 15,-35 35-15,0-17 16,-35-18 0,35 0-16,-53 0 15,53 0 1</inkml:trace>
  <inkml:trace contextRef="#ctx0" brushRef="#br0" timeOffset="8940.1765">22807 1023 0,'-53'0'78,"18"18"-63,35 17 1,0 18 0,0-18-16,35-35 0,-35 18 15,18-18-15,17 0 16,18 0-1,0-18 1,-53 18 0,35 0-16,-35-70 15,0 52-15,0-17 16,0 17-16,-35 18 16,35-35-16,-53 35 15,18 0-15,17 0 16,-17 0-1,35 35 1</inkml:trace>
  <inkml:trace contextRef="#ctx0" brushRef="#br0" timeOffset="9263.9545">22948 988 0,'0'35'16,"0"18"0,53 0-16,-53 0 15,35 34-15,-35-52 16,0 18-16,0 0 15,0-53-15,0 53 16,-35-18 0,-18-35-1,18 0-15,-18 0 16,0 0 0,53 0-1,53-53 1</inkml:trace>
  <inkml:trace contextRef="#ctx0" brushRef="#br0" timeOffset="9877.9815">23566 847 0,'0'0'0,"-53"0"16,17 0-1,19 0-15,-54 53 16,54 35-1,-36 0-15,53 0 0,-36 17 16,36-52-16,0 35 16,53-53-16,0 18 15,18-53-15,-1 0 16,1 0-16,-18 0 16,-36 0-16,19-53 15,-36-17 1,-36 70-1,19-18-15,-36 18 16,18 0-16,-18 0 16,53 0 15,17 0-31,19 0 0,-1 0 16,18 0-16,0 0 15,-18 0-15</inkml:trace>
  <inkml:trace contextRef="#ctx0" brushRef="#br0" timeOffset="10180.7419">23883 952 0,'-35'0'16,"35"71"-1,0 0-15,0 17 16,0-36-16,0 18 16,35-17-16,-35 0 15,0-18 1,18-35-16,-18 18 15,0 17-15,-18-35 16,18 18-16,-35-18 16</inkml:trace>
  <inkml:trace contextRef="#ctx0" brushRef="#br0" timeOffset="10530.0416">23795 1357 0,'53'-53'47,"-18"53"-47,18-35 0,0 35 16,-18 0-16,-17 35 15,-18 18 1,0 0-16,0-18 16,-53 18-16,0-35 15,0-18-15,18 35 16,-18-35 0,18 0-1,35-53 16,35 18-31</inkml:trace>
  <inkml:trace contextRef="#ctx0" brushRef="#br0" timeOffset="11033.974">24095 1182 0,'0'52'16,"0"-17"-1,0 18-15,35 0 16,-35-18-16,35 0 15,-70-70 32,35 0-47,-53 17 16,53-35-16,-53 18 16,53-52-16,0 34 15,0 0 1,18 0-16,17 18 15,-17 35-15,52 0 16,-70 0-16,53 53 16,-35 0-16,-18 17 15,0-52-15,0 34 0,0-17 16,-18 0 0,-35-35-16,18 0 15,35 0-15,-53 0 16,53-70-1</inkml:trace>
  <inkml:trace contextRef="#ctx0" brushRef="#br0" timeOffset="11429.8141">24553 1129 0,'0'0'0,"-35"-53"16,17 53-16,-34-35 16,52 35-16,-71 35 15,71 18 1,0-18-16,0 17 15,0 1-15,35-18 16,1-17-16,34-18 16,1 35-16,-18-35 15,-53 0-15,0 53 32,-53-53-32,-18 35 15,1-35-15,-1 53 16,53-53-16,-17-35 31,35-18-15</inkml:trace>
  <inkml:trace contextRef="#ctx0" brushRef="#br0" timeOffset="15768.0392">26917 811 0,'0'-17'16,"-18"17"0,-35 0-1,53 53-15,-70-18 16,70 71-16,-18-18 16,18 0-16,0-36 15,0 36-15,0-35 16,53-35-16,-53-18 0,53 35 15,-18-35-15,-17 0 16,-18-35-16,71 17 16,-71-35-16,0 53 15,0-35-15,-36 35 16,1 35 0,35 18-1,0 0-15,0-18 16,35 18-16,1-53 15,34 0-15,1 0 16,-18-35-16,-1 17 16,-16-52-16,-36 52 0,53-35 15,-53-17-15,0 52 16,-36-34-16,36 17 16,-17 35-16,17-35 15,0 70 1</inkml:trace>
  <inkml:trace contextRef="#ctx0" brushRef="#br0" timeOffset="16030.2638">27464 1076 0,'0'18'15,"0"52"-15,-36 0 16,36-35-16,0 18 16,36-18-16,-36-17 15,17-18 1,-17-18-1</inkml:trace>
  <inkml:trace contextRef="#ctx0" brushRef="#br0" timeOffset="16269.9698">27605 1023 0,'0'0'15,"0"53"-15,0 0 0,0-18 16,0 17-16,17 1 16,-17 0-16,0-18 15,71-35-15,-71 18 16,0-36 31,-35 18-47</inkml:trace>
  <inkml:trace contextRef="#ctx0" brushRef="#br0" timeOffset="16464.1364">27658 1322 0,'0'-53'0,"0"18"16,0 17-16,35-69 15,-35 52 1,0 17-16,18-35 16,-18 53-16,0-35 15,0-18 1,35-35-16,-35 52 15,53 19-15,-53-36 16,35 53 0,-35 53-16,0 0 15,0 0-15</inkml:trace>
  <inkml:trace contextRef="#ctx0" brushRef="#br0" timeOffset="16637.7858">27658 1216 0,'0'0'15,"35"-52"-15,-17 52 16,17-35-16,-17 35 16,17 0-1,0 0-15,18 0 0</inkml:trace>
  <inkml:trace contextRef="#ctx0" brushRef="#br0" timeOffset="16847.9662">28046 1076 0,'0'0'0,"0"53"15,0-18-15,0 17 16,0-52-16,0 53 0,0-18 31,35-35-31,0 0 16</inkml:trace>
  <inkml:trace contextRef="#ctx0" brushRef="#br0" timeOffset="17050.6407">28046 847 0</inkml:trace>
  <inkml:trace contextRef="#ctx0" brushRef="#br0" timeOffset="17425.9625">27340 882 0,'-17'0'78</inkml:trace>
  <inkml:trace contextRef="#ctx0" brushRef="#br0" timeOffset="18391.7915">28734 741 0,'0'0'0,"-53"0"47,53 0-47,-35 0 16,-18 17-16,17 19 15,36 17-15,-53 35 16,53-35-16,0 0 16,0 0-16,36-18 15,17-35-15,-53 35 16,53-35-16,-18 0 15,-18 0-15,19-70 16,-36-1 0,-36 36-1,-16 35-15,-1 35 16,0 18-16,17-35 16,36 17-16,-35-35 15,35 35-15,35 17 16</inkml:trace>
  <inkml:trace contextRef="#ctx0" brushRef="#br0" timeOffset="19330.5978">26917 1869 0,'35'0'47,"53"-36"-47,18 36 0,124-35 16,-1 35-16,0-70 16,18 70-16,-70-71 15,-36 71-15,-36 0 16,-69 0-16,17-18 15</inkml:trace>
  <inkml:trace contextRef="#ctx0" brushRef="#br0" timeOffset="68571.8773">15469 1410 0,'0'-35'16,"18"35"234,-18-18-234,35 18-1,1 0 1,-36-35-16,17 35 16,-17-18-1,35 18 1,-17-35 31,17 35-16,-35-35-31,36 35 16,-19-18-1,19 18 16,-36-34-15,17 34-16,18-18 16,18 18 15,-53-35-31,36 35 16,-19 0-1,-17-35-15,36 35 16,16-18-1,37 18 1,-54-53-16,-35 53 16,53 0-16,-36-35 0,19 35 15,-1 0 1,18 0-16,-35-53 16,17 53-16,0 0 15,-17-35 1,17 35-16,-17 0 15,17-18-15,0 18 16,-17 0-16,17 0 0,-35-35 16,88 35-16,-88 0 15,53-36-15,-35 36 16,17 0-16,1 0 16,16-17-16,-34 17 15,17 0-15,18 0 16,-17-53-16,-19 53 15,54 0-15,-54 0 0,36 0 16,18-35-16,-54 35 16,36 0-16,18-36 15,-71 36-15,53 0 16,0 0 0,-53 0-1,35 0-15,18 0 16,0 0-1,-18 0-15,-17 0 16,17 0-16,-17 0 16,52 0-16,-70 0 15,53 0-15,0 0 16,-53 0 0,0 36 62,-35-36-63</inkml:trace>
  <inkml:trace contextRef="#ctx0" brushRef="#br0" timeOffset="68886.1491">17956 564 0,'-35'53'32,"35"0"-32,0-17 0,0-1 15,0 18 1,0-36-16,35-17 31,-35-17-15</inkml:trace>
  <inkml:trace contextRef="#ctx0" brushRef="#br0" timeOffset="69298.5014">17886 512 0,'35'0'32,"0"17"-17,-17-17-15,35 71 16,-18-71-16,1 53 16,16-36-1,-52 19 1,-35-1 15,18-35-15,-54 0-16,53 53 15,-17-53-15,17 17 0,-17-17 32,35 36-32</inkml:trace>
</inkml:ink>
</file>

<file path=ppt/ink/ink6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38:23.059"/>
    </inkml:context>
    <inkml:brush xml:id="br0">
      <inkml:brushProperty name="width" value="0.05292" units="cm"/>
      <inkml:brushProperty name="height" value="0.05292" units="cm"/>
      <inkml:brushProperty name="color" value="#002060"/>
    </inkml:brush>
  </inkml:definitions>
  <inkml:trace contextRef="#ctx0" brushRef="#br0">19747 7911,'0'0,"-88"35,8 18,10-9,26-8</inkml:trace>
  <inkml:trace contextRef="#ctx0" brushRef="#br0" timeOffset="12858.7071">5239 3343,'0'0,"0"-36,-36 36,10 0,-9 0,-1 0,1 27,9-27,26 35,-36-35,36 35,-35-35,35 27,0 8,-35-35,35 35,-27 1,27-10,-35-26,35 35,0 18,-35-53,35 44,0 9,0 0,0-9,26-44,-26 36,36-1,-10-9,9-26,1 36,17-36,-9 0,9 0,-9 0,-9 0,0 0,27 0,-27 0,18 0,-18 0,-8-27,8 27,0 0,10 0,7-26,1 26,-53-53,44 53,-44-36,0 10,0-9,0-1,0 1,36-9,-36 9,0 0,0-1,0 10,0-27,0 18,-27 8,-17-8,9 35,-18-35,27 35,-10-36,1 36,-18 0,27-26,-27 26,0 0,9 0,8 0,-17 0,9 0,-9 0,18 17,9-17,-10 0,63 0</inkml:trace>
  <inkml:trace contextRef="#ctx0" brushRef="#br0" timeOffset="93695.9616">5062 16166,'-35'0,"0"0,0 0,35 26,-27-26,-26 36,18-36,35 35,-27-35,27 44,-35-44,35 71,0-10,0-25,-35-1,35 0,0 9,0 9,0-9,26-8,10-1,-10 0,27-8,-18-27,-35 35,62-35,-27 0,1 35,-10-35,9 0,1 36,-1-36,-9 26,10-26,-1 0,0 35,-8-35,8 0,0 0,0 0,-8 0,8 0,18 0,-18 36,-8-36,8 0,0 0,1 0,-10 0,9 0,18 0,-26 0,26 0,17-27,-43 27,8-35,0 35,1-27,8 27,-9-35,0 35,-35-35,44 35,-8-35,-1 35,-35-27,44 27,-9-35,18 35,-53-36,35 36,-8 0,-27-35,35 35,-35-26,53 26,-53-53,27 53,-27-53,0 9,0-9,-18 9,-17 9,35-1,-53 1,53 9,-27 26,27-53,-35 53,35-36,-53 36,53-35,-62 35,27 0,0 0,-9 0,-9 0,0-26,9 26,8 0,1 0,0 0,8 0,-8 0,0-36,0 36,8 0,-8 0,0 0,-1 0,10 0,26-35,-53 35,18 0,-9 0,-9 0,0 0,26 0,-8 0,0 26,-9-26,-9 0,0 36,26-36,-8 0,0 0,-1 0,10 0,-9 0,-18 0,9 0,-9 26,0-26,9 0,-9 35,0-35,26 0,27-52</inkml:trace>
  <inkml:trace contextRef="#ctx0" brushRef="#br0" timeOffset="107160.2994">794 7020,'-36'0,"81"0,-1 0,-9 0,0 0,18 0,-9 0,9 0,-9 0,-8 0,-1 0,0 0,-8 0,8 0,0 0,0 0,9 0,9 27,0-27,-9 0,-8 0,17 0,-27 0,9 0,1 0,-1 0,-9 0,10 0,-1 0,9 0,9 0,0 0,9 0,26 0,-27-18,10 18,-9 0,8-35,-26 35,-8 0,-1 0,9 0,-9 0,1 0,-1 0,-9 0,10 0,-1 0,0-35,9 35,-8 0,17 0,-27 0,9 0,1 0,-1 0,-9 0,10 0,-63-36,1 36</inkml:trace>
  <inkml:trace contextRef="#ctx0" brushRef="#br0" timeOffset="107994.1985">1376 6500,'0'53,"0"26,0 9,0-26,17-9,-17-18,53-35,-53 27,-26 8</inkml:trace>
  <inkml:trace contextRef="#ctx0" brushRef="#br0" timeOffset="108711.9615">1376 6526,'0'-26,"53"-9,0 35,8-36,10 36,-9 0,8-35,-26 35,9 0,-17-26,-10 26,9 0,1 0,-1 0,-9 0,10 0,-36 17,35-17,-35 36,35-36,-35 52,44-25,-44 8,53 0,-53 1,35-36,-35 44,27-44,-27 35,35 0,-35 1,0-10,-35 9,-18-35,0 36,9-36,-27 0,-8 0,-9 0,8 0,1 0,9 0,25 0,-7 0,16 0,1 0,8 0,80-27,0 27,-9-61</inkml:trace>
  <inkml:trace contextRef="#ctx0" brushRef="#br0" timeOffset="109528.0619">1490 5706,'0'53,"0"-18,0 9,0 9,-35 18,35-45,0 10,-35-1,35 9,0 9,-35 0,35-9,0 9,-27 0,27-27,0 10,-35 16,61-52</inkml:trace>
  <inkml:trace contextRef="#ctx0" brushRef="#br0" timeOffset="269119.8822">1614 5750</inkml:trace>
  <inkml:trace contextRef="#ctx0" brushRef="#br0" timeOffset="271039.9695">1579 5750,'-36'0,"36"-26,-35 26,35-35,-26 35,-10 0,1 0,35 26,-35 9,35 1,-27-36,27 26,-35-26,35 35,0 1,-35-36,35 35,-35-35,35 26,-27 10,27-1,-35-35,35 35,-35-35,35 27,0 8,-36-35,36 35,-26 0,26-8,-35-27,35 35,0 0,-36-35,36 36,-35-10,35 9,-27-35,27 36,0-1,0-9,-35-26,35 36,0-1,-35-35,35 35,0-8,-35 8,35 0,0 1,-27-36,27 26,0 9,-35 1,35 8,-35-44,35 53,-36 0,36-27,-26 9,26-61,0-36,0-35,18-70,17-36,18-71,-9-26,9 1,-18 16,-35 36,26 62,-26 88,0 35,0 9,-17 1,17 25,0-8,0 0,17-1,-17 10,36 26,-36-53,35 53,-35-35</inkml:trace>
</inkml:ink>
</file>

<file path=ppt/ink/ink6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4:05.452"/>
    </inkml:context>
    <inkml:brush xml:id="br0">
      <inkml:brushProperty name="width" value="0.05292" units="cm"/>
      <inkml:brushProperty name="height" value="0.05292" units="cm"/>
      <inkml:brushProperty name="color" value="#002060"/>
    </inkml:brush>
  </inkml:definitions>
  <inkml:trace contextRef="#ctx0" brushRef="#br0">9410 3545,'27'0,"8"0,27 0,-9 36,-9-36,9 0,8 0,10 0,-9 0,26 0,-9 0,10 0,-10 0,18-27,-9 27,-26 0,8 0,10 0,87 0,-105 0,9 0,-10 0,10 0,-9 0,8 0,-8 0,53 0,-45 0,10 27,8-27,-9 0,-17 0,8 0,10-27,8 27,-26 0,52-35,-61 35,9 0,9 0,-10-35,10 35,-9 0,-9 0,-1 0,-25 0,26 0,0 0,-9 0,9 0,8 0,10 0,8 0,10 0,-10 0,18 0,-44 0,0 0,-9 0,9 0,-9 0,-9 0,0 0,1 0,8 0,9 26,0-26,-9 0,9 0,-9 0,-9 0,0 0,1 0,-36-53</inkml:trace>
  <inkml:trace contextRef="#ctx0" brushRef="#br0" timeOffset="5704.86">15690 3457,'26'0,"10"0,-1 0,9 0,26 0,-34 0,-10 0,9 0,1 0,-1 0,-9 0,10 0,17 0,8 0,10 0,-9 0,8 0,-8 0,9 0,-27 0,-9 0,0 0,0 0,-8 0,8 0,1 0,-1 0,9 0,9 0,0 0,-27 0,9 0,1 0,-1 0,-9 0,10 0,-1 0,9 0,9 0,0 0,9 0,8 0,-26 0,9 0,-17 0,-10 0,9 0,1 0,-1 0,-9 0,27 0,0 18,-9-18,9 0,-18 0,-8 0,8 0,18 35,-18-35,-8 0,8 0,0 0,1 0,-10 0,9 0,1 0,-1 0,9 0,-9 0,-35 35,53-35,-9 0,-8 0,16 0,-7 0,8 0,-9 0,-9 0,0 0,18 0,-9 0,-9 0,1 0,-10 0,9 0,18 0,-9 0,-8-26,-1 26,0 0,-8 0,8 0,0 0,1 0,-10 0,-26-35,53 35,-18 0,1 0,-10 0,9 0,1 0,-1 0,-9 0,10-27,-1 27,0 0,9 0,9 0,-53-35,44 35,9 0,0 0,-9-35,-9 35,1 0,-1 0,-9 0,10 0,-1 0,0 0,-8 0,8 0,0 0,1 0,-10 0,9 0,-35 26,36-26,-80-26</inkml:trace>
  <inkml:trace contextRef="#ctx0" brushRef="#br0" timeOffset="17494.7079">13529 7241,'26'26,"19"-26,-10 27,18-27,9 0,8 0,9 0,18-18,9 18,-9-35,18 35,-18 0,0-36,-9 36,-8 0,8 0,-9 0,-17 0,8 0,-8 27,9-27,8 0,-8 0,8 0,9 0,9-27,-17 27,8 0,-26-35,8 35,-26 0,9 0,-9 0,9 0,0-26,-9 26,27 0,-10 0,-8-36,0 36,-9 0,-8 0,-1 0,-9 0,10 0,17 0,-9 0,26 0,-8 0,9 0,-10-35,10 35,-18 0,-9 0,-9 0,0 0,-8 0,8 0,0 0,1 0,-10 0,9 0,18 0,-17 0,-10 0,9 0,18 0,-26 0,26 0,-18 0,0 0,-8 0,8 0,0 0,0 0,10 27,-10-27,0 0,-35 35,27-35,25 0,-16 0,8 26,-9-26,0 0,1 0,-36 36,44-36,-9 0,0 0,1 35,-10-35</inkml:trace>
  <inkml:trace contextRef="#ctx0" brushRef="#br0" timeOffset="51566.2282">7770 11650,'0'0,"-27"0,-8 0,88 0,0 0,0 0,9 27,26-27,9 0,-18 0,9 0,-8 0,-1 35,-8-35,-10 0,10 0,-9 36,26-36,9 0,0 0,18 0,17-27,0 27,-17-35,8 35,-26-27,0 27,0 0,-8-35,8 35,-18 0,9 0,-26 0,8 0,-8 0,9 0,-9 0,8 0,-8 0,8 0,-8 0,26-35,-26 35,17 0,10-36,-28 36,10 0,-9 0,8 0,-8 0,8 0,-8 0,9 0,-9 0,8 0,-8 0,-9 0,0 0,8 0,-8 0,-9 0,9 0,9 0,9 0,8 0,9 0,-8-26,-10 26,-26 0,9 0,9 0,-9 0,0 0,-9 0,9 0,-9 18,-9-18,18 0,-9 0,27 0,-18 0,-9-18,9 18,-9 0,-9 0,0 0,18 0,-26 0,8 0,0 0,-35-35</inkml:trace>
  <inkml:trace contextRef="#ctx0" brushRef="#br0" timeOffset="53284.9226">12039 13547,'0'-36,"0"1,-36-18,36-9,0-26,0 9,-26 8,26 195,0 43,0-17,0-17,0-19,17-43,-17-45,71-26,-36 0</inkml:trace>
  <inkml:trace contextRef="#ctx0" brushRef="#br0" timeOffset="53608.5893">12268 13256,'0'26,"26"-26,27 0,-9-26,9-18,-17-9,-36 9,35-9,-35 0,-27 26,-26 27,9-35,-9 35,18 0,35 26,-35-26,35 45,0-10,44-35,9 0,-9-27</inkml:trace>
  <inkml:trace contextRef="#ctx0" brushRef="#br0" timeOffset="53750.6003">12480 13053,'0'0,"0"62,0 26,35 26,-35 1,0-18,26-9,-26-8,36-10,-36-26,35-8,9-36,-44-27</inkml:trace>
  <inkml:trace contextRef="#ctx0" brushRef="#br0" timeOffset="54082.6036">12753 13159,'0'0,"0"-62,0-26,35 8,0 27,18 27,-9 26,9 0,-17 0,-36 35,35 53,-35 27,0 0,0-1,-26 1,26-44,0-27,35-9,0-35,0 35,18-35,-9-26,9-27,-17-9</inkml:trace>
  <inkml:trace contextRef="#ctx0" brushRef="#br0" timeOffset="54223.1876">13582 13529,'53'-35</inkml:trace>
  <inkml:trace contextRef="#ctx0" brushRef="#br0" timeOffset="54516.601">14032 13159,'0'0,"-27"-62,27-26,0-27,-44-17,44-1,0 36,0 62,18 97,-18 70,53 27,-53 9,35-1,-35-17,35-18,-35-35,62-44,-27-53,9 0</inkml:trace>
  <inkml:trace contextRef="#ctx0" brushRef="#br0" timeOffset="54894.1149">14499 12735,'0'53,"0"0,0-9,0 9,0-9,0 9,27-18,8-35,18 36,-9-36,9-27,-18-8,-8-18,-27 9,35-27,-35 10,-27-10,1 45,-27 26,-9 0,-8 17,8 54,9 26,18 0,35 9,0-27,62-26,-1-27,27-26,-8 0,-18 0</inkml:trace>
  <inkml:trace contextRef="#ctx0" brushRef="#br0" timeOffset="55302.9699">15117 12850,'70'132,"1"-96,8-1,9 0,9 27,-97-27,0 0,0-8,-44 8,-18-35,-26 53,9-53,8 0,27-62,9 36,35-27,0 0,0-9,0-8,62 8,-18-9,9 10,8-28,54-69,-62 87,-18 36,-79 35,0 0,-27 26,19 10,25-36</inkml:trace>
  <inkml:trace contextRef="#ctx0" brushRef="#br0" timeOffset="56000.3615">14455 12726,'0'0,"0"-44,0-26,44 8,0 9,-8 9,-1 44,-35-35,0 61</inkml:trace>
  <inkml:trace contextRef="#ctx0" brushRef="#br0" timeOffset="56790.6038">16078 13194,'35'0,"0"-35,18-1,-79 36,-9 0</inkml:trace>
  <inkml:trace contextRef="#ctx0" brushRef="#br0" timeOffset="57226.5949">16598 12762,'0'0,"0"-62,0 9,0-9,0-26,0-9,27 0,-27 27,0 149,0 18,0 0,0 0,35-26,-35-10,53 10,-18-27</inkml:trace>
  <inkml:trace contextRef="#ctx0" brushRef="#br0" timeOffset="57415.2253">17145 12982,'26'0</inkml:trace>
  <inkml:trace contextRef="#ctx0" brushRef="#br0" timeOffset="57810.2787">17683 12876,'0'0,"0"-26,0-9,0-1,0-17,0-8,0-36,-18-18,18-17,0 26,0 79,18 63,-18 61,0 26,35-8,-35-18,36-18,-36-8,35-27,-35 9</inkml:trace>
  <inkml:trace contextRef="#ctx0" brushRef="#br0" timeOffset="57976.3116">17701 12973,'88'0,"-26"0,-10 0,-16-26,8 26,-9-35</inkml:trace>
  <inkml:trace contextRef="#ctx0" brushRef="#br0" timeOffset="59482.8001">12065 15416,'0'0,"0"-26,0-18,0-27,-26-8,26-18,0-35,0-1,0 45,0 53,0 132,0 62,26 43,9 10,-8-9,8-35,18-36,-9-70,9-62,-18 0,0 0,-35-53,27-18</inkml:trace>
  <inkml:trace contextRef="#ctx0" brushRef="#br0" timeOffset="59791.585">12471 15002,'0'0,"0"53,0-9,0-9,44-35,0 0,9-26,-18-18,-8-27,-27 9,0-8,0 26,-18 8,-17 63,35-1,-36 27,36 0</inkml:trace>
  <inkml:trace contextRef="#ctx0" brushRef="#br0" timeOffset="59949.1602">12744 15134,'0'0,"0"97,35 9,-35 9,0-18,44-18,-44-26,53 0,-53-27,36-26,-36-17</inkml:trace>
  <inkml:trace contextRef="#ctx0" brushRef="#br0" timeOffset="60242.4458">13062 14799,'0'0,"0"-53,26 9,27-9,9 18,8 35,-26 0,-8 0,-36 106,0 8,0 19,0-1,0-9,-27-43,27-19,0-25,44-36,-8 35,25-35,10-62,-27 18,-9-9</inkml:trace>
  <inkml:trace contextRef="#ctx0" brushRef="#br0" timeOffset="60385.5765">13917 15337,'35'0,"-8"0,8-44,0 9</inkml:trace>
  <inkml:trace contextRef="#ctx0" brushRef="#br0" timeOffset="60668.6155">14482 14931,'0'0,"-27"-70,-8-10,0-17,8-8,27 8,0 52,0 63,0 70,18 45,-18 25,53 10,-53-1,53-17,-27-35,27-36,0-43</inkml:trace>
  <inkml:trace contextRef="#ctx0" brushRef="#br0" timeOffset="61021.6266">14870 14490,'0'0,"-36"115,36 17,-35-17,35-9,26-27,10-17,-1-9,9-53,9 35,-9-35,-9-44,1 0,-36-27,35-8,-35-9,-26 26,-10 27,1 35,-9 0,-27 70,27 18,9 10,35-19,0-9,26-34,54-36,17 0,9 0,-45-62</inkml:trace>
  <inkml:trace contextRef="#ctx0" brushRef="#br0" timeOffset="61418.637">15302 14552,'0'0,"-36"35,36 1,27 17,35-9,17 9,27-18,-44-9,-9 10,-53-1,0 27,-27-27,-35-35,-8 35,17-35,9-44,44 18,-36-27,36 0,0-9,45-26,-1 8,26 1,-26 9,9 8,-53 9,53 0,-53 27,-26 26,-10 0,-8 17,-9 36,0 18,27-10,26-8,0-9,0-8,53-36,18 0</inkml:trace>
  <inkml:trace contextRef="#ctx0" brushRef="#br0" timeOffset="61591.923">16095 14905,'36'0,"-36"-62</inkml:trace>
  <inkml:trace contextRef="#ctx0" brushRef="#br0" timeOffset="62302.1215">16678 14420,'-27'0,"27"-35,0-18,0 26,0-26,0-17,0 8,0-9,0 45,0 61,0 36,0 8,27 9,-27-26,35 9,-35-10,0-8,35-9,-35-8</inkml:trace>
  <inkml:trace contextRef="#ctx0" brushRef="#br0" timeOffset="62460.0804">16625 14790,'35'0,"18"-26,-9 26,9 0,0 0,-9 0,9-36,0 36,-9 0,9-44</inkml:trace>
  <inkml:trace contextRef="#ctx0" brushRef="#br0" timeOffset="62662.109">17498 14702,'0'0,"0"-18</inkml:trace>
  <inkml:trace contextRef="#ctx0" brushRef="#br0" timeOffset="63208.7995">17665 14173,'0'0,"18"-35,35 35,0-53,9 53,8 0,-26 0,-9 0,-35 44,0 0,0 26,-44-17,0-26,9 8,0-35,96 0,1 0,44-26,-9 26,-35 0,-9 61,-53-17,35 9,-35 18,-44-9,-9-9,-9-27,-8 9,26-35,-9 0,17 0,10-26,26-1</inkml:trace>
</inkml:ink>
</file>

<file path=ppt/ink/ink6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5:26.207"/>
    </inkml:context>
    <inkml:brush xml:id="br0">
      <inkml:brushProperty name="width" value="0.05292" units="cm"/>
      <inkml:brushProperty name="height" value="0.05292" units="cm"/>
      <inkml:brushProperty name="color" value="#002060"/>
    </inkml:brush>
  </inkml:definitions>
  <inkml:trace contextRef="#ctx0" brushRef="#br0">4789 7347,'53'0,"-9"0,27 0,-10 35,27-35,-8 0,17 0,0 0,9 0,-9-27,17 27,-17 0,-8 0,-28 27,72 35,-63-27,-8-35,8 53,-8-53,26 0,9 0,0 0,-17 0,8-44,-9 44,10-36,-28 36,10 0,-27-26,9 26,-9 0,9-35,0 35,-9 0,9-36,26 36,-44 0,1 0,-1 0,62 0,-35 0,8-35,10 35,17 0,9-26,-9 26,-36 0,10 0,-18 0,-9 0,-9 0,18 0,9 0,-9 0</inkml:trace>
  <inkml:trace contextRef="#ctx0" brushRef="#br0" timeOffset="779.5837">9278 7364,'-53'0,"97"0,36 36,25-36,28 0,17 0,-9 26,9-26,0 0,0 0,-18-18,0 18,-17-35,-1 35,19 0,-19 0,-8 0,-9 0,0 0,-9 0,-8 0,-1 0,-8 0,-27 0,9 0,-18 0,0 0,-35-35,27 35,8 0,0 0</inkml:trace>
  <inkml:trace contextRef="#ctx0" brushRef="#br0" timeOffset="4325.817">24686 6509,'0'26,"0"27,0-9,0 9,0-18,0 1,0 25,26-61,-26 53,0-9,0-8,35-1,-35 0,0 9,0 9,36-17,-36-10,0 9,35-35,-35 36,26-36,-26 35,36-35,17 0,-27 0,27 0,0 0,9 0,-9 0,-9 0,9 0,-1 0,-25 0,8 0,0 26,1-26,-10 0,9 0,18 0,-9 0,-8 36,-1-36,0 0,-8 0,8 0,0 0,18 35,-9-35,9 0,-9 0,9 0,0 0,-9 0,9 35,0-35,-9 0,27 27,-27-27,9 0,0 0,-9 0,9 0,-9 0,-9 0,0 0,1 0,-10 0,9 0,1 0,-1 0,-9 0,10 0,-1 0,0 0,9 0,9 0,0 0,-9 0,9 0,-18 0,-8 0,8 0,18 0,-26-18,8 18,0 0,0 0,9 0,9 0,-53-35,53 35,-9 0,-8 0,-36-36,35 36,-9-35,10 9,-36-10,0-17,0 18,0 9,0-10,0 1,0 0,0 8,0-8,0 0,0 0,0 8,0-8,0 0,0-1,0 10,0-9,0-1,0 1,0 9,0-10,0 1,0 0,0 8,0-26,-27 0,27 27,-26 26,26-35,-35-18,-1 26,-8 27,9-35,-18 35,9 0,-9 0,0 0,9 0,-9 0,0 0,-9 0,-8 0,-10 0,1 0,-9 0,26 0,-8 27,8-27,-9 0,10 0,8 26,9-26,-9 0,0 0,9 0,-27 0,9 0,9 0,0 0,9 0,-9 0,-8 0,-10 0,9 0,-8 0,8 0,-8 0,8 0,9 0,0 0,9 35,-9-35,18 0,8 0,-8 36,0-36,-1 0,10 0,-27 0,0 0,27 0,-10 0,1 0,0 0,8 0,27-27,-35 27,0 0,79-35</inkml:trace>
  <inkml:trace contextRef="#ctx0" brushRef="#br0" timeOffset="15318.1668">14437 7955,'0'35,"0"1,0-1,0-9,0 10,0-1,0 18,0-27,0 10,27-36,8 0,-8 0,8 0,0 0,9 0,-8 0,16 0,-7 0,7 0,-16 0,-1 0,-9 0,10 0,17 0,-9 0,-9 0,0 0,1 0,-10 0,9 0,18 0,-26 0,8 0,0 35,1-35,-10 0,9 0,1 35,-1-35,-9 0,10 0,17 0,-9 0,9 0,-1 0,-7 0,-10 0,0 0,9-26,9 26,0 0,-27 0,10 0,-1 0,18 0,-9 0,9 0,-9 0,9 0,0 0,-27 0,10 0,-1 0,0 0,9 0,-8 0,16 0,-7 0,8 0,-1 0,-7-36,7 36,-7 0,7-35,1 35,-26 0,8 0,0 0,18 0,-9 0,-8 0,-1 0,-9 0,10 0,17 0,-9 0,9-26,0 26,-27 0,9 0,18 0,-9 0,-8 0,-1 0,0 0,9 0,9 0,-18 0,-8 0,8 0,18 0,-9 0,9 0,0 0,-9 0,-9 0,1 0,-1 0,-9 0,10 0,-1 0,-35-53,0 18,0-1,0-8,0-9,0 9,0 9,35 35,-8 0</inkml:trace>
  <inkml:trace contextRef="#ctx0" brushRef="#br0" timeOffset="27174.6031">5442 10442,'-36'0,"10"0,-9 0,35 27,-36-27,-17 35,9-35,44 35,-53-35,18 0,35 36,-44-36,9 26,-1 9,36 1,-26-1,26-9,0 10,0 16,0-16,0-10,0 9,0 18,18-53,-18 44,35-44,-35 36,35-36,-35 35,44-35,-44 44,71-44,-36 53,-8-53,-27 35,52-35,1 36,-8-36,-45 26,35-26,0 0,-35 35,62-35,-9 0,0 0,-9 0,9 0,-9 0,-9 0,0 0,1 0,-36 36,44-36,26 35,-35-35,10 0,8 0,-9 0,9 0,-1 0,-7-27,7 27,-16 0,-10 0,9-35,1 35,-1 0,-9 0,10 0,-1 0,18-35,-9 35,9 0,-9 0,9 0,0 0,-9 0,9 0,0-27,-9 27,9 0,-9-35,9 35,0 0,-9-35,26 35,-25 0,-10 0,0 0,0 0,-8 0,8 0,0 0,18 0,-9 0,9 0,-17 0,-10 0,9 0,1 0,-1 0,-9 0,10 0,-1 0,0 0,-8 0,8 0,0 0,0 0,-8 0,26 0,0 0,-27 0,27 0,9 0,-27 0,0 0,1 0,-10 0,9 0,18 0,-9-35,9 35,0 0,-26 0,8-45,0 45,1-35,8 35,-44-35,35 35,-35-35,35 35,-35-27,0-8,0 0,0-9,0-9,0 0,0 26,-26-26,-27 53,53-35,-44 35,8 0,36-35,-52 35,52-27,-62 27,9-35,26 35,-8 0,-18 0,9 0,-9 0,0 0,27 0,-9 0,-1-35,1 35,9 0,-10 0,1 0,-18 0,27 0,-27 0,0 0,9 0,-9 0,18 0,-10 0,-7 0,7 0,-25 0,8 0,-8 0,-10 0,-26 0,9 26,0-26,0 0,9 36,9-36,8 0,9 0,10 0,7 0,-7 0,-1 0,26 0,-8 0,0 0,-1 0,10-27,-9 27,-1 0,1 0,9 0,-10 0,1 0,-9-35,-9 35,0 0,27-35,-45 35,36-27,8 27,-8 0,0-35,-1 35,10 0,-27 0,18-36,0 36,8 0,-8 0,0 0,-27 0,9 0,18 0,8 0,-8 0,0 0,-1 0,36 45</inkml:trace>
  <inkml:trace contextRef="#ctx0" brushRef="#br0" timeOffset="50043.152">10680 13626,'44'0,"9"0,-9 0,27 0,8 0,10 0,-10 0,18 0,0 0,9 0,8 0,-17 0,18 0,0 0,-27 0,-9 18,1-18,8 0,-9 0,9 0,-8 0,-1 0,9 0,-8 0,-10 0,-8 0,-9 0,-9 0,9 0,0 0,-27 0,10 0,17-18,-27 18,9 0,1 0,-1 0,-9 0,27 0,0 0,-9 0,9 0,0 0,-9 0,9 0,-9 0,9 0,0 0,-9 0,9 0,0-35,-9 35,-9 0,18 0,-9 0,9 0,-9 0,-8 0,-1 0,18-36,-27 36,27 0,0-35,9 35,-9 0,-9-26,9 26,0 0,-9 0,9 0,-9 0,9 0,0 0,-9 0,9 0,-18 0,-9-36,27 36,-17 0,-1 0,-9 0,10 0,34 0,-43 0,8 0,0-35,1 35,-10 0,9 0,18 0,-26 0,8 0,0 0</inkml:trace>
</inkml:ink>
</file>

<file path=ppt/ink/ink6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6:46.909"/>
    </inkml:context>
    <inkml:brush xml:id="br0">
      <inkml:brushProperty name="width" value="0.05292" units="cm"/>
      <inkml:brushProperty name="height" value="0.05292" units="cm"/>
      <inkml:brushProperty name="color" value="#002060"/>
    </inkml:brush>
  </inkml:definitions>
  <inkml:trace contextRef="#ctx0" brushRef="#br0">6570 8087,'0'0,"36"0,17 0,-9 0,26 0,-8 0,26-17,-8 17,17-35,8 35,-25 0,-10 0,-25 0,-10 0,0 0,-8 0,8 0,0 0,0 0,-8 0,8 0,0 0,-79 26,18-26,-27 0,-18 0,10 0,-10 26,-8-26,-1 0,-8 36,9-36,-1 0,-8 0,26 0,-8 35,26-35,-9 0,18 0,61 0,27 0,9 0,17-26,27 26,-9 0,0-36,0 36,9 0,-27 0,1 0,-10-26,-8 26,-9 0,-18 0,0-35,-96 35,8 0,-9 0,-9 0,10 0,-10 26,-8-26,-1 0,-8 0,9 26,-1-26,-8 0,9 36,8-36,27 0,9 0,0 0,61 0,36 0,-9-27,0 27,-9 0,9 0,0 0,-27 0,9 0,1 0,-1 0,-79 0,-9 0,9 0,-9 0,18 0,8 0,-8 0</inkml:trace>
  <inkml:trace contextRef="#ctx0" brushRef="#br0" timeOffset="693.8873">6879 9992,'-44'0,"44"36,-35-36</inkml:trace>
  <inkml:trace contextRef="#ctx0" brushRef="#br0" timeOffset="1480.9623">6703 10063,'0'0,"70"0,27 0,18-26,0 26,17-53,18 53,0-36,0 36,-18-26,-35 26,-9 0,-44-35,-8 35,-36 26,-44 1,17-27,-8 0,0 0,-1 35,10-35,-27 0,0 0,9 35,-27-35,10 0,-10 0,-8 35,-1-35,-26 27,9-27,-17 53,-1-18,0-35,27 35,44-35,9 0,79 0,35 0,36-44,35 9,0 35,0-44,0 44,-18-35,80-1,-151 36,-8 0,-17 0,-63 0,-8 0,-9 0,-9 27,-9-27,-26 0,-9 35,0-35,-18 26,-8-26,8 53,-17-53,0 53,35-53,35 0,9 27,53-63</inkml:trace>
  <inkml:trace contextRef="#ctx0" brushRef="#br0" timeOffset="9860.3622">11527 15178,'-35'-35,"35"114,0 1,26-1,-26 9,0-26,35 9,-35-45,0 9,0 1,0-1</inkml:trace>
  <inkml:trace contextRef="#ctx0" brushRef="#br0" timeOffset="10326.914">11792 15214,'0'0,"-36"0,-8 17,44 36,-35 18,35-10,0 10,0-9,44-9,0-27,27 9,-27-35,9 0,-18 0,-9-26,-26-1,0-8,0 0,-35 35,0-44,-18 44,9 0,70 0,18-36,9 36,-17-35,-10 35,9-35</inkml:trace>
  <inkml:trace contextRef="#ctx0" brushRef="#br0" timeOffset="10739.5667">12047 15328,'0'71,"53"-18,-53-9,44 9,-8 0,-1-27,0 9,-35-61,-26-1,26-25,-53-1,18-9,35-18,-27-25,27-10,0 36,0 8,18 45,35 26,0 53,-53 26,0 27,0-27,0-8,-27-45,-43 27,43-53,-26 0,-9-26,10-10,16-8,36-9</inkml:trace>
  <inkml:trace contextRef="#ctx0" brushRef="#br0" timeOffset="11030.9167">11439 14931,'26'0</inkml:trace>
  <inkml:trace contextRef="#ctx0" brushRef="#br0" timeOffset="36832.5228">11562 15928,'0'0,"-35"0,0 0,61 0,27 0,26 0,1 0,26 0,-9-27,0 27,0 0,-9 0,-9-26,-8 26,-27 0,-9 0,1 0,-63 0,-8 0,8 0,-8 0,0 0,-1 0,-25 0,-27 35,-27-35,-17 53,-1-18,19-35,34 45,10-45,26 35,61-35,19 0,-36-27,52 27,-52-26</inkml:trace>
  <inkml:trace contextRef="#ctx0" brushRef="#br0" timeOffset="42183.9269">16113 14049,'-18'0,"18"27,0 8,-35 18,35 9,-35 17,35 9,0-26,26-9,10-18,25-35,36 27,9-27,-26 0,-27-18,-53-17,0-18,-62 53</inkml:trace>
  <inkml:trace contextRef="#ctx0" brushRef="#br0" timeOffset="42377.0826">16078 14402,'53'0,"0"0,-9-35,-9 35,-35-35,53 35,-53-27</inkml:trace>
  <inkml:trace contextRef="#ctx0" brushRef="#br0" timeOffset="42573.9144">16078 14120,'0'-35,"17"35,19-62,34 27,-43 35,8 0</inkml:trace>
  <inkml:trace contextRef="#ctx0" brushRef="#br0" timeOffset="43066.4452">16722 13917,'0'0,"0"27,-53 8,53 18,-36 8,36 10,0-9,27 8,8-8,18-27,-9 1,9-36,-9 0,-8 0,-1 0,-35-27,53-8,-53 0,0 8,-27-8,-8 0,-18-1,-9 36,-8 0,26 0,8 27,80-27,18 0,26 0,-8-27,-1 1,-8-9,-27 35,-9-53</inkml:trace>
  <inkml:trace contextRef="#ctx0" brushRef="#br0" timeOffset="43503.9373">17286 14049,'35'97,"-35"-53,0 9,53 9,-53 9,44-36,-8-9,-36-43,-27-18,1-18,-10 9,36-9,-52-27,52-26,0-26,0 0,44 17,-9 36,-9 43,10 36,-1 62,-35 18,0-10,0-8,0-9,-44-27,0 10,8-36,1-36,35-17</inkml:trace>
  <inkml:trace contextRef="#ctx0" brushRef="#br0" timeOffset="46751.595">9128 14914,'-35'26,"8"36,27-27,0 18,-35-9,35 9,0-18,71-8,-36 26,0-53,9 0,9 0,0 0,9-71,-27 18,-35 18,0 0,0-9,-26-9,-10 9,10-9,-9 17,-1 36,-8 0,-9 0,18 0,-9 27,9 8,35 9,-36-8,36-1,0 0,27-35,8 44,-8-44,26 0</inkml:trace>
  <inkml:trace contextRef="#ctx0" brushRef="#br0" timeOffset="47043.7743">9587 14931,'0'27,"0"17,0 26,26-8,-26 9,0-45,35 9,1 1,-36-80,0 17,-44 27</inkml:trace>
  <inkml:trace contextRef="#ctx0" brushRef="#br0" timeOffset="47433.8722">9534 14834,'-27'0,"71"-35,9-18,-53 18,0 8,-44 27,9 0,61 18,27-18,-79 0</inkml:trace>
  <inkml:trace contextRef="#ctx0" brushRef="#br0" timeOffset="52790.437">20170 15125,'0'27,"0"8,0 9,0 9,0 0,0-9,0-9,0 1,0-1,0-9,0 10</inkml:trace>
  <inkml:trace contextRef="#ctx0" brushRef="#br0" timeOffset="53135.0181">19958 15231,'0'0,"62"-35,0 35,26-71,-9 27,-8 9,-27 35,-44-35,35 35,-61 26</inkml:trace>
  <inkml:trace contextRef="#ctx0" brushRef="#br0" timeOffset="53427.87">20549 15099,'0'53,"0"0,0 8,0 10,0-9,-26-9,26-9,0-9,26-70,-26-1,0 1,-26 35</inkml:trace>
  <inkml:trace contextRef="#ctx0" brushRef="#br0" timeOffset="53951.9296">20814 15381,'0'-35,"0"-18,0 18,0-9,0-9,0-115,0 89,0 8,0 150,35-17,-35-9,27-18,26-8,-1-27,-25 0,-27-35,35 35,-35-53,35 79,-35 27,0 9,36-9,-36-27,26-26,-26 35,0 1,-17-36,-54 35</inkml:trace>
  <inkml:trace contextRef="#ctx0" brushRef="#br0" timeOffset="54222.1067">20488 14482</inkml:trace>
  <inkml:trace contextRef="#ctx0" brushRef="#br0" timeOffset="56474.8962">6227 16140,'-27'0,"27"17,0 54,0-9,0-10,0 1,27-26,-27 8,35 0,-35 1</inkml:trace>
  <inkml:trace contextRef="#ctx0" brushRef="#br0" timeOffset="57052.2975">6006 16184,'26'0,"19"-27,25 27,-8-53,8 18,-8 0,9 8,-27-8,-9 0,-35 79,0-9,35-8,-35 8,44 18,-8-9,-1 9,0-18,-8-8,8 8,0 18,-96-18,-1-35,-9 0,10 26,-19-26,-8 71,26-36,9-8,97-27,-44-18,27 18,-45 0,18 18</inkml:trace>
  <inkml:trace contextRef="#ctx0" brushRef="#br0" timeOffset="57450.7004">6253 16739,'71'-26,"-1"26,9-44,-8 44,-27-36,-9 36,1 0,-1 0</inkml:trace>
  <inkml:trace contextRef="#ctx0" brushRef="#br0" timeOffset="57721.9161">6271 16722,'0'35,"26"-35,-26 53,0-27,27-26,8 0,18 0</inkml:trace>
  <inkml:trace contextRef="#ctx0" brushRef="#br0" timeOffset="58111.7498">6659 16598,'44'27,"26"8,-34-35,-10 26,9-26,1 36,-63-1,-17-35,9 35,-18-35,9 0,-9 27,-18-27,-8 0,0 35,8-35,36 0,61 0,9 0,1 0</inkml:trace>
  <inkml:trace contextRef="#ctx0" brushRef="#br0" timeOffset="61118.7286">27455 15672,'0'62,"0"17,0 1,0 8,0-9,0 9,0-26,18-9,-18-26,35 8</inkml:trace>
  <inkml:trace contextRef="#ctx0" brushRef="#br0" timeOffset="61857.6408">27464 15637,'0'0,"0"-27,61 27,-8-52,-9 52,9-53,0 53,-9-27,9 27,-17-35,-10 35,-26-35,53 35,-53-36,0 63,0 26,0-9,0 26,0-8,0 26,0-8,0 8,0-9,35 1,-35 8,27-27,-27-8,35-17,-35 8,-26 9,-1-53,-8 0,0 35,-10-35,-7 26,-1-26,9 36,8-36,1 0,0 35,-9-35,44-44,0 9,26 8</inkml:trace>
  <inkml:trace contextRef="#ctx0" brushRef="#br0" timeOffset="62336.6195">27614 15663,'0'-26,"26"-1,9-8,-35 62</inkml:trace>
  <inkml:trace contextRef="#ctx0" brushRef="#br0" timeOffset="62558.1027">27605 15866,'0'-26,"17"-10,19 36,-1 0</inkml:trace>
  <inkml:trace contextRef="#ctx0" brushRef="#br0" timeOffset="62738.619">27570 16016,'35'0,"0"-26,0 26</inkml:trace>
  <inkml:trace contextRef="#ctx0" brushRef="#br0" timeOffset="83968.809">16290 14878,'-36'0,"80"0,-8 0,8-35,106 9,-53-10,26 1,9 0,1 8,-19-8,-34 0,-1 0,-8 35,-18-27,-27 27,9 0,18 0,-26 18,8-18</inkml:trace>
  <inkml:trace contextRef="#ctx0" brushRef="#br0" timeOffset="84770.6487">16342 14852,'0'0,"-35"0,62 0,17 0,26 0,27-18,18-17,0 0,17-1,18 10,-18-9,-17-1,-27 36,-26-52,-9 52,-18-27,-79 27</inkml:trace>
  <inkml:trace contextRef="#ctx0" brushRef="#br0" timeOffset="89077.0879">22931 15893,'0'-36,"35"125,-35 8,44 8,-44-8,35 0,-35-17,35-27,-8-18,8-35,-35-26</inkml:trace>
  <inkml:trace contextRef="#ctx0" brushRef="#br0" timeOffset="89523.9168">23416 15769,'0'0,"-44"0,8 27,1 26,35 44,-35 0,35 8,0-25,44-18,9-10,8-52,19 36,8-36,-26-27,-9-8,-53 9,35-27,-35 0,-27 26,-8-8,-9 35,-9-35,0 35,27 0,61 0,36-53,-10 53,10-27,-27 27,-9 0,18 0,-53 18</inkml:trace>
  <inkml:trace contextRef="#ctx0" brushRef="#br0" timeOffset="89882.3875">23901 15972,'0'44,"35"0,-35 9,53-9,-18 9,-8-18,8-35,-35 36,35-36,-35-44,0-27,-44 9,9-8,-9-10,-9-17,53 0,-35-8,35 25,61 10,-25 43,8 27,-9 0,-35 18,35 52,-35 27,0-8,-44-28,0-8,-27-26,19-27,7 0,-8 0,9 0,-44-36,9 36,8-70</inkml:trace>
  <inkml:trace contextRef="#ctx0" brushRef="#br0" timeOffset="90109.3037">22825 15566,'-53'0</inkml:trace>
  <inkml:trace contextRef="#ctx0" brushRef="#br0" timeOffset="137318.9625">16625 15372,'53'0,"26"0,27 0,26-26,18 26,9-71,8 36,1 9,-36 26,-17-36,-18 36,-27 0,-43 0,8 0,-35-35</inkml:trace>
  <inkml:trace contextRef="#ctx0" brushRef="#br0" timeOffset="139538.4949">8290 7973,'18'-18,"17"18,18 0,9 0,26-35,9 35,-18 0,-8 0,8 0,-8 0,-9 0,-9 0,-9 26,9-26,0 0,-9 0,26 0,-8 0,8 0,-8-26,9 26,-27 0,9 0,-18 0,-9 0,10 0,-1 0,27 0,-27 0,18 0,9 0,26-35,-26 35,8 0,-26 0,-8 0,-1 0,0 0,9 0,9 0,-18 0,10 0,-10-36,-35 63,-44-27</inkml:trace>
  <inkml:trace contextRef="#ctx0" brushRef="#br0" timeOffset="140934.5795">8634 10037,'0'0,"-35"0,79 0,0 0,9 0,18 0,43-36,19 36,17-35,8 35,10-44,-1 44,1-35,-27 35,9 0,0 0,-18 0,-17 0,17 0,-26 0,-27-36,-17 36,-9 0,-18 0</inkml:trace>
</inkml:ink>
</file>

<file path=ppt/ink/ink7.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53:04.610"/>
    </inkml:context>
    <inkml:brush xml:id="br0">
      <inkml:brushProperty name="width" value="0.05292" units="cm"/>
      <inkml:brushProperty name="height" value="0.05292" units="cm"/>
      <inkml:brushProperty name="color" value="#FF0000"/>
    </inkml:brush>
  </inkml:definitions>
  <inkml:trace contextRef="#ctx0" brushRef="#br0">12823 5327 0,'36'0'546,"-36"-18"-514,-36 18-1,36 18 0,0 17 0,36-35-15,-36 0 0,0-35-16,0 17 31,-71 18 0,71 18-15,0 52-1,0-70 1,35 0 15,1 0-15,-36-35 0,0 0-1,-71 35 16,54 0-15,17 35-16,0 36 16,0-71-1,17 0 1,54 0 0,-36-71-1,-35 18 1,0 18-1,0 35 1,-35 0 0,-36 35-16,54-17 15,17 17 1,0-35 31,17 0 218,18 0-249,-35-35 15,36 35-15,-36-18 15,35 18-31,-35-35 16,35 35-1,-35-35-15,0 35 16,0 0 0,0-71-1,18 71 1,-18 0 0,0-17-1,71 17 1,-71-36-16,0 1 15,0 0 1,0-1 0,0 19-1,0-18 1,0 35 0,0-36-1,35 36 1,-35-35-1,0 0-15,0-18 16,0 53 0,0-36-16,0-34 15,0 52 1,0-17-16,0 35 16,-35-35-1,35-36-15,-36 71 16,36-17-16,-35 17 15,35 0 1,-18 0-16,18-36 16,-35 1-1,35 0 1,0-1 0,0 19 46</inkml:trace>
  <inkml:trace contextRef="#ctx0" brushRef="#br0" timeOffset="600.0154">12771 4516 0,'0'0'0,"-36"0"15,89-36 32,18-34-31,-1 17-16,-17 18 15,18-1-15,-36-34 16,-17 70-16,-36 0 47,-17 35-32</inkml:trace>
  <inkml:trace contextRef="#ctx0" brushRef="#br0" timeOffset="1170.0047">12788 4516 0,'-17'17'32,"17"-34"30,0-19-46,0-34-1,0 34-15,0 19 16,0-54-16,0 1 16,0 52-16,0-17 0,0-1 15,17 36 32,18 36-47,36-36 16,-36 35-16,18-35 15,-17 0-15,34 0 16,-52 0-16,-18 0 16</inkml:trace>
  <inkml:trace contextRef="#ctx0" brushRef="#br0" timeOffset="5266.0221">12700 5786 0,'0'17'0,"0"-17"32,35 0-1,1 0-15,-36-17 30,-36 17-46,36 0 16,0 17 0,-35-17-16,35 0 15,0 71 1,0-71-16,71 0 31,-71 0-31,17 0 16,-17-36-1,0 1 1,-17 18 0,-19 17-1,1 0 1,35 52 15,0-16-15,71-36 15,-54 0-31,-17-71 16,0 54-1,-17 17 17,17 0-32,-71 17 15,71 18 1,35 1 15,1-36-15,-19-36-1,-17 1 1,0 18-16,-17 17 31,34 17 407,-17-17-423,71 71 1,-36-71 0,-35 0-16,0 0 15,0 35 1,35-35-16,-17 35 31,17-17-15,-35 17-1,36-35-15,-36 35 16,35 1 0,-35-1-1,35-35-15,-35 18 16,18-18-1,-18 35-15,0 0 32,35-35-32,-35 36 31,35-36-15,-35 35-16,0-18 15,36-17-15,-36 36 16,0 34-1,0-70-15,0 36 16,0-36 0,35 0-1,-35 17 1,0 54 0,0-36-1,0 0 1,0-35-1,0 18 1,0 52 0,0-70-1,0 71 1,0-71 0,0 18-1,0 52 1,0-70-1,0 0 1,-35 71-16,35-54 16,-36-17-1,36 36-15,-35-1 16,35 0 0,-35-35-1,35 36-15,-18-36 16,18 17-16,-35-17 15,35 71-15,-35-71 16,-1 0 0,36 35-1,-35-35-15,17 0 32,18 0 46,18-35-78</inkml:trace>
  <inkml:trace contextRef="#ctx0" brushRef="#br0" timeOffset="5738.4276">12982 7056 0,'-35'0'16,"35"-36"-16,0 72 62,0-36-62,0 17 16,0 54-16,71-36 16,-71-35-16,35 0 15,-35 35-15,35-35 16,-70 0 31,0 0-32,-1 0 1</inkml:trace>
  <inkml:trace contextRef="#ctx0" brushRef="#br0" timeOffset="6180.3072">12929 7073 0,'-35'0'15,"35"0"17,-35 71-17,35-36 1,0 0 0,-36-35 15,72 0 31,34 0-62,-70 0 16,53 0-16,-17 0 16,-1 0-1,-35 18 1,0-18 78</inkml:trace>
  <inkml:trace contextRef="#ctx0" brushRef="#br0" timeOffset="14532.4788">10089 4992 0,'36'0'110,"-1"0"-95,0 0 17,1 0-17,-19 0 1,18 0-1,1 0 17,-1 0-17,0 0 1,-35 0 0,18 0-1,53 0 1,-71 0 15,35 0-15,0 0-1,-17 0 1,17 0 0,0 0-1,1 0 1,-36 0 15,0 17-31,35-17 0,-18 0 31,19 0 1,-1 0-17,0 0 1,1 0-1,-19 0 1,-17 0 15,71 0 1,-71 0-17,35 0 1,0 0-1,-17 0 1,17 0 15,0 0 1,-35 71-1,36-71-31,-1 0 31,-35 0 0,-35 0 63,35-35-94,-36 35 16,36 0-1,-70 0 1,70 0 0,-53 0-1,18 0 1,-1 0-16,1 0 0,18 0 15,-19 0 1,1 0-16,0 0 16,35-36-1,-36 36 1,19 0-16,-18 0 31,-1 0-15,1 0-1,0 0 1,17 0-16,18-17 16,-35 17-1,0 0 1,-36 0 0,53 0-1,-17 0 1,0 0-1,-1 0 1,1 0 0,18 0-1,-19 0 1,1 0 0,35 0-1,-71 0 1,54 0-16,-18 0 15,-1 0 1,1 0 15,70 0 32,1 0-63,-1 0 15,-35 0-15,17 0 0,19 0 16,-1 0 0,0 0-16,1 0 0,-19 0 15,-17 0-15,71 0 16,-36 0 15,-35 0-15,53 0-1,-53 0 1,71 0 0,-36 0-1,0 0 17,-17 0-17,17 0-15,0 0 31,1 0-31,16 0 16,-52 0 0,71 0-1,-36 0 1,1 0 0,-19 0-1,54 0 1,-36 0-1,0 0 1,-35 0 0,18 0-1,17 0 1,0 0 0,1 0 15,-1 0 16,-70 0 62,-1 0-93,-34 0-16,17 0 15,18 0 1,-1 0 0,-16 0-1,16 0 1,1 0-1,-53 0 1,88 0-16,-35 0 16,-1 0-16,1 0 0,-18 0 15,18 0 1,0 0 0,-36 0-16,71 0 15,-53 0 1,18 0-1,-1 0 1,1 0 0,18 0-1,-19 0 1,1 0 0,70 0 30,1 0-46,-19 0 16,54 0-16,-1 0 16,19 0-16,-54 0 15,18 0-15,53 0 16,-54 17-16,19-17 16,-36 0-16,18 0 15,18 0-15,-36 0 16,0 0-16,-17 0 15,-36 0 32,-17 0-47,-36 0 16,19 0-16,-90 0 16,90 0-1,-19 0-15,18 0 16,-17 0-1,34 0-15,1 0 16,17-17-16,-17 17 16,0 0-16,35-35 15,-71 35-15,177 0 63,-53 35-63,18-35 15,-1 0-15,-17 0 16,-18 17-16,1-17 16,-1 0-1,-70 0 32,-1 0-31,-52 0-1,18 0-15,-125 0 16,143 0-16,16 0 16,72-17 15</inkml:trace>
  <inkml:trace contextRef="#ctx0" brushRef="#br0" timeOffset="20750.3182">14041 8819 0,'0'0'78,"17"0"-78,54 0 16,-71 0-16,88 0 15,-17 0 1,-36 0-16,18-17 16,-18 17-16,0 0 15,1 0-15,-1 0 16,18 0-1,17 0-15,-17 0 0,18 0 16,17 0 0,-18-35-16,1 35 15,-53 0-15,52 0 16,-34 0-16,-1 0 0,-35 0 16,53 0-1,-18 0-15,0 0 16,1 0-16,-19 0 15,-17 0-15,71 0 16,-36 0-16,0 0 16,-17 0-16,88 0 15,-71 0 1,18 0-16,18 0 16,-36 0-16,18 0 15,-18 0-15,36 0 16,-54 0-16,54 0 15,-36 0-15,18 0 16,-18 0-16,36 0 16,-36 0-16,53 0 15,-52 0-15,16 0 0,19 0 16,17 0 0,-17 0-16,-36 0 15,18 0-15,18 35 16,-36-35-16,18 0 15,17 0-15,-34 0 16,-1 0-16,18 0 16,17 17-16,-70-17 0,36 0 15,-19 0 1,18 0-16,1 0 0,-1 0 16,0 0-16,-17 0 15,52 0-15,-34 0 16,17 0-1,-18 0-15,36 0 16,-36 0-16,-18 0 16,54 0-16,0 0 0,-54 0 15,18 0-15,36 0 16,-36 0-16,-17 0 16,53 0-16,-36 0 15,18 0-15,17 0 16,-34 0-16,-1-17 0,-18 17 15,-17 0-15,71 0 16,-36 0-16,-35 0 16,36 0-16,-19 0 15,18-35-15,1 35 16,-1 0-16,0 0 16,-17 0-16,-18 0 15,70 0 1,1 0-1,-53 0 1,17 0-16,0-36 16,1 36-16,-1 0 15,-35 0-15,17 0 16,54 0-16,-36 0 16,18 0-1,18 0 1,-71-35-1,35 35-15,18 0 16,-18 0 0,1 0 15,-1 0-15,0 0-1,-17 0-15,17 0 31</inkml:trace>
  <inkml:trace contextRef="#ctx0" brushRef="#br0" timeOffset="21586.036">19403 8643 0,'0'0'63,"0"18"-63,0 52 15,0-34-15,0-1 16,0-18-16,0 19 16,0-1-1,35-70 32,-35-1-47,0 19 16</inkml:trace>
  <inkml:trace contextRef="#ctx0" brushRef="#br0" timeOffset="22074.4552">19438 8608 0,'18'0'63,"52"35"-47,-34-35-1,-1 18-15,-18-18 16,54 70-16,-36-70 15,1 0-15,-19 0 16,18 0 0,-35 36 31,-52-36-47,16 0 0,1 35 15,-36-35-15,19 17 16,16-17-16,-34 71 15,52-71-15,-17 0 16,35 0 0,-71 0 62</inkml:trace>
  <inkml:trace contextRef="#ctx0" brushRef="#br0" timeOffset="23520.1975">14041 8661 0,'-36'-18'32,"36"36"30,0 52-62,0-34 16,0-1-16,0 18 15,0-18-15,0 0 16,0 1-16</inkml:trace>
  <inkml:trace contextRef="#ctx0" brushRef="#br0" timeOffset="24305.8716">14041 8661 0,'-36'0'16,"1"0"46,0 0-31,-1 0-15,36 35-16,-17-35 16,-18 0-1,-36 35-15,36-35 16,35 36-1,-53-36-15,17 35 16,72-35 125,-36 17-141,35-17 15,-35 36 1,18-36-16,-18 35 0,70-35 16,-70 35-16,71-35 15,-54 0 1,54 0-1,0 0 1,-71 0 0,17-35 31</inkml:trace>
  <inkml:trace contextRef="#ctx0" brushRef="#br0" timeOffset="50218.1221">13564 5715 0,'0'0'0,"-35"0"31,70 35 48,-17-35-64,17 0-15,0 0 16,1 0-16,17 0 0,17 0 15,-34 0-15,-1 0 16,-18 0-16,54 0 16,-36 0-16,18 0 15,53 0-15,-71 0 16,54 0-16,-19 0 16,-52 0-16,52-35 15,-34 35-15,16 0 16,-16 0-16,-1 0 15,36 0-15,-54 0 16,54 0-16,-1 0 16,-52 0-16,88 0 15,-53-35-15,17 35 16,-34 0-16,16 0 16,54-36-16,-53 36 0,18 0 15,-1 0-15,-17-17 16,18 17-16,-18 0 15,53-35-15,-54 35 16,19 0-16,-36 0 16,18 0-16,-18 0 15,36 0-15,-36 0 16,-17 0-16,52 0 16,1 0-16,-53 0 15,52 0-15,1-36 16,17 36-16,-17 0 15,-19-70-15,19 70 0,-36 0 16,18 0-16,18-18 16,-18 18-16,17 0 15,18 0-15,-17 0 16,0 0-16,17 0 16,-53 0-16,18 0 15,53 0-15,-53 0 16,17 0-16,1 0 15,-18 0-15,17 0 16,-34 0-16,16 0 16,19 0-16,-36 0 15,-17 0-15,53 0 16,-36-35-16,0 35 0,18 0 16,-18 0-16,36 0 15,-54 0-15,19 0 16,-1 0-16,0 0 15,1 0-15,16 0 16,19 0-16,-36 0 16,-17 0-16,52 0 15,-34 0-15,17 0 16,17 0-16,-70 0 16,71 0-1,-54 0-15,19 0 16,-1 0-16,0 0 0,1 0 15,-19 0 1,54 0-16,-36 0 0,0 0 16,-35 0-16,18 0 15,53 0-15,-71 0 16,35 0-16,0 0 16,18 0-1,18 0 1,-36 0-1,-18 0 1,19 0 0,-1 0 15</inkml:trace>
  <inkml:trace contextRef="#ctx0" brushRef="#br0" timeOffset="50585.9382">19597 5327 0,'0'0'0,"0"70"47,0-34-32,0-36-15,0 35 16,0 18-16</inkml:trace>
  <inkml:trace contextRef="#ctx0" brushRef="#br0" timeOffset="50908.2147">19491 5327 0,'35'0'31,"1"0"-15,-1 0-16,-35 0 0,53 35 16,-53 0-1,0 1 1,0-1 0,-36-35-1,19 0-15,-18 18 16,-1-18-16,36 0 15,-70 35-15,52-35 16,18 0 15,0-35-15,0 17-16</inkml:trace>
  <inkml:trace contextRef="#ctx0" brushRef="#br0" timeOffset="52779.8221">13617 5644 0,'0'0'31,"0"36"31,0-1-46,0 0-16,0 1 0,0-36 16,35 0-16,-35 52 15,36-52 1,-72 0 46,1 36-62</inkml:trace>
  <inkml:trace contextRef="#ctx0" brushRef="#br0" timeOffset="53144.135">13582 5644 0,'-18'0'47,"-17"0"-47,0 71 16,-36-36-1,71 1 1,35-19 15,36-17-15,-18 0 0,17 0-16,-34 0 15,-1 0-15,-17 0 16,-18 0 46</inkml:trace>
  <inkml:trace contextRef="#ctx0" brushRef="#br0" timeOffset="63488.0179">15646 4957 0,'0'0'0,"-18"0"31,18 0 1,0 52-32,0 90 15,0-125 1,18 54-1,-18-36-15,0 0 16,35-35-16,-35-35 47,0 0-47,-35-36 16,35 18-16,0-53 15,0-52-15,0 34 16,0 1-16,0 35 15,0 52-15,35 36 16,0 0-16,-35 0 16,36 53-16,-36 53 15,0-18-15,0 18 16,-36-18-16,-34-17 16,52-71-1,18 17-15,-35-17 16,35-17-1,0 17 1,0-35-16</inkml:trace>
  <inkml:trace contextRef="#ctx0" brushRef="#br0" timeOffset="63946.4111">15910 4992 0,'0'0'0,"0"17"0,0 19 16,0-1-16,0 0 15,0 18-15,36-53 16,-19 71 0,18-107-1,-35 1 1,0-18-1,-35 18-15,18-53 16,17 17-16,-36 1 16,36 17-16,0 17 15,36-34-15,-19 70 16,18-18-16,1 18 0,-1 18 16,0 17-16,-35 0 15,0 36-15,0 17 16,0-52-16,0-1 15,0-18-15,-35-17 16,35 71 0,35-36-1,-17-35 1,17 0 0,0 0-16,1 0 0,-1-35 15,-17 0-15</inkml:trace>
  <inkml:trace contextRef="#ctx0" brushRef="#br0" timeOffset="64268.1869">16351 4833 0,'0'0'0,"-70"0"0,52 18 16,18 52-16,-35-34 15,35-1-15,0 18 16,0-18-16,35 0 15,-17-35-15,52 36 16,-34-36-16,-1 0 0,18-36 16,-18 36-16,-35-35 15,71-36-15,-71 71 16,0-17-16,-36-54 16,-34 1-16,17 52 15,-53-17-15,53 35 16,18 0-16,-36 35 15,36 18 1,35 18-16,0-36 0,0-18 16,70-17-16,1 71 15,17-71-15</inkml:trace>
  <inkml:trace contextRef="#ctx0" brushRef="#br0" timeOffset="64499.8862">16633 4798 0,'0'0'0,"0"35"15,0-17 1,0 52-16,36 1 16,-36 17-16,35-53 15,-35 1-15,53-36 16,-53 17-1,71-17-15,-71 0 0,35-17 16,-35-19-16,0 1 16,-35 0-16</inkml:trace>
  <inkml:trace contextRef="#ctx0" brushRef="#br0" timeOffset="64666.0287">16475 4833 0,'35'0'31,"36"-35"-31,-19 35 16,19-36-16,-18 36 15,18 0-15,-1 0 16,-52 0-16</inkml:trace>
  <inkml:trace contextRef="#ctx0" brushRef="#br0" timeOffset="65004.319">17022 4762 0,'-36'36'16,"36"-1"-16,-35-17 16,35 88-16,0-71 15,35-18-15,1 54 16,-1-36-16,-18-35 15,54 36-15,-36-36 16,1 0-16,-36-36 0,52 1 16,-52 0-16,0-1 15,0 19-15,0-18 16,-52-36-16,16 36 16,-70 17-16,89 18 15,-54 0-15,71 0 16,0 18-16,-70 17 15,70 0-15,0 1 16,70-36-16,-34 35 16,16-35-16</inkml:trace>
  <inkml:trace contextRef="#ctx0" brushRef="#br0" timeOffset="65386.1472">17498 4921 0,'0'-35'0,"0"0"15,0 17-15,0-17 16,0-1-16,0 36 16,0-35-16,-71 35 0,18 35 15,53 1 1,-35 17-16,35 53 16,0-71-16,35-18 15,-35 54-15,53-36 16,-18-35-16,1 36 15,-1-36-15,-17 0 16,52-36-16,-34 36 16,-36-35-16,35 35 15</inkml:trace>
  <inkml:trace contextRef="#ctx0" brushRef="#br0" timeOffset="65715.9305">17709 4727 0,'0'0'0,"-17"71"16,17-36-16,-35 18 15,35-18-15,0 36 16,35-54-16,-35-17 16,17 0-16,54 71 15,-36-71-15,1 0 16,-19 0-16,-17-35 15,71-1-15,-71 19 16,0-18-16,0-1 0,-71-34 16,54 17-16,-54 17 15,0 36-15,54-70 16,-18 70-16,-1 35 16,36 0-16,0 1 15,0-1-15,36-17 16</inkml:trace>
  <inkml:trace contextRef="#ctx0" brushRef="#br0" timeOffset="66008.1814">17868 4692 0,'0'70'15,"0"-34"1,0-1-16,0-17 16,0 52-16,0-34 15,71-1 1,-36-35-16,0 0 16,-17 0-16,53 0 15,-36 0-15,-35-35 16,35 35-1,-17 0 17</inkml:trace>
  <inkml:trace contextRef="#ctx0" brushRef="#br0" timeOffset="67066.5902">18344 4692 0,'0'-18'47,"0"18"-31,-52 18 31,52 52-47,-36 1 15,36-53-15,0 52 16,0-34-16,71-1 16,-54-35-16,54 17 0,-36-17 15,1 0-15,16 0 16,-52-52-1,0 52-15,0-71 16,0 18-16,-35 18 16,18-1-16,-19-34 15,1 70-15,0 0 16,-1 0-16,19 70 16,17 1-16,-35-18 15,35 18-15</inkml:trace>
  <inkml:trace contextRef="#ctx0" brushRef="#br0" timeOffset="68854.1254">13088 4851 0,'0'0'0,"18"0"31,88-53-15,17-53-1,0 18-15,301-142 16,-265 107-16,-71 70 16,-18 18-16,-70 35 15,0-36-15,0 72 31</inkml:trace>
  <inkml:trace contextRef="#ctx0" brushRef="#br0" timeOffset="69064.3054">14164 4057 0,'0'70'16,"0"-70"-16,0 36 15,35-36-15,-35 53 16,18-53-16,53 0 16,-71-18-16,0-17 15</inkml:trace>
  <inkml:trace contextRef="#ctx0" brushRef="#br0" timeOffset="69266.4792">14129 4039 0,'0'0'0,"35"0"31,0 0-31,18 0 16,18 0-16,-18 18 15,-53-18-15,0 70 16,0-34-1,-18-1-15,-52-35 16,-1 18-16,53-18 16,18-18-16,0-17 15</inkml:trace>
  <inkml:trace contextRef="#ctx0" brushRef="#br0" timeOffset="69596.2913">14605 3616 0,'0'0'0,"-35"0"16,35 35 15,0 1-31,0-36 16,70 35-16,-17-18 15,53-17-15,-18 106 16,-53-106-16,1 53 16,-36-53-16,0 71 15,0-36-15,-71 0 16,18-17-16,-17-18 16,-1 0-16,54 0 15,17-18-15,0-17 16,0-36-16,17 19 15,54-54-15</inkml:trace>
  <inkml:trace contextRef="#ctx0" brushRef="#br0" timeOffset="69819.9542">15081 3528 0,'0'35'31,"0"-17"-31,0 52 16,36-34-16,-1 16 15,-18-16-15,54-1 16,-36-35-16,1 35 0,16-35 16,-16 0-16,-1 0 15,-35-35-15</inkml:trace>
  <inkml:trace contextRef="#ctx0" brushRef="#br0" timeOffset="69986.0975">15011 3651 0,'70'0'31,"-34"-70"-31,16 52 15,-16-17-15,-1 35 16</inkml:trace>
  <inkml:trace contextRef="#ctx0" brushRef="#br0" timeOffset="70120.2125">15117 3457 0,'0'-35'31,"35"17"-31,18-17 16,17 0-16,-70 35 16</inkml:trace>
  <inkml:trace contextRef="#ctx0" brushRef="#br0" timeOffset="70518.5548">15434 3528 0,'0'0'0,"35"35"0,-35-17 16,18 52-16,-18-70 15,71 0-15,-36 36 16,0-36-16,-17 0 16,-18 0-1,0-36 1,0-34-16,0 52 16,-18 18-16,18-35 15,-70-36-15,70 18 16,0 53-16,0-35 15,35 35-15,-35-35 16,35 35-16,-17 0 16,17 70-1,-35-52-15,0 52 16,35-34-16,-35-36 16,36 0-16,-36 53 15,35-53-15,-18 35 16,-17-35-1,0 35 1,71-35 0,-71 0-1</inkml:trace>
  <inkml:trace contextRef="#ctx0" brushRef="#br0" timeOffset="71128.5782">15963 3298 0,'0'36'32,"0"-1"-32,106 53 15,-71-17 1,18-36-16,-18-35 15,-35 0 1,36 0-16,-36-35 31,0-1-31,-36 1 16,36-18-16,-70-17 16,52-1-16,18 18 15,-35 18-15,35 70 47,35 1-47,-17-36 16</inkml:trace>
  <inkml:trace contextRef="#ctx0" brushRef="#br0" timeOffset="71314.7385">16263 3246 0,'0'0'0,"0"17"16,18 89 0,-18-71-16,70-17 15,-70-18-15,36 0 16,-36 70-16,35-70 16</inkml:trace>
  <inkml:trace contextRef="#ctx0" brushRef="#br0" timeOffset="71636.0141">16757 3140 0,'0'0'0,"0"-36"0,0 19 15,0-18-15,0 35 16,-18 0-16,18-36 16,0 36-16,-70 0 15,70 71-15,0-54 16,0 89-16,0-53 16,0 53-16,35-71 15,0 18-15,18-18 16,18-35-16,-18 0 15,17 0-15,-34 0 16,-1 0-16,-18-70 16,-17 70-16,0-18 15</inkml:trace>
  <inkml:trace contextRef="#ctx0" brushRef="#br0" timeOffset="71800.1567">16898 3404 0,'0'18'16,"0"-18"0,0 106-1,18-71 1,17-17 0</inkml:trace>
  <inkml:trace contextRef="#ctx0" brushRef="#br0" timeOffset="72123.9331">17110 3140 0,'0'0'0,"0"70"0,0-17 16,0-18-16,70 1 15,-17-1-15,18-35 16,-36 0-16,0 0 16,-17 0-16,-18-35 15,70-36-15,-70 54 16,0-54-16,0-17 0,-88-53 16,18 123-16,-1 18 15,18 0-15,18 0 16,-36 18-16,54 88 15,17-54-15,0 19 16,0-36-16,0 1 16</inkml:trace>
  <inkml:trace contextRef="#ctx0" brushRef="#br0" timeOffset="72334.1132">16069 2734 0,'0'0'0,"-35"0"16</inkml:trace>
  <inkml:trace contextRef="#ctx0" brushRef="#br0" timeOffset="74304.3052">10478 5009 0,'0'0'15,"35"0"1,-35 0 31,0 36-32,35-36-15,-35 35 16,0 0 0,0-70 31,0-36-32,0 54-15,0-18 16,-35-1-16,35 1 15,-35 106 17,35-36-32,0-18 15,0 54 1,35-71 31,-35-71-47,0 54 15,0 17-15,-35 0 32,-36 17-32,71-17 15,-18 71 1,18-36-16,18-35 16</inkml:trace>
</inkml:ink>
</file>

<file path=ppt/ink/ink7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53:58.965"/>
    </inkml:context>
    <inkml:brush xml:id="br0">
      <inkml:brushProperty name="width" value="0.05292" units="cm"/>
      <inkml:brushProperty name="height" value="0.05292" units="cm"/>
      <inkml:brushProperty name="color" value="#002060"/>
    </inkml:brush>
  </inkml:definitions>
  <inkml:trace contextRef="#ctx0" brushRef="#br0">9816 9393,'26'0,"27"0,-8 0,7 0,1 0,-26 0,8 0,0 0,1 0,-10 0,9 0,1 0,-36-36,44 36</inkml:trace>
  <inkml:trace contextRef="#ctx0" brushRef="#br0" timeOffset="277.4459">10213 9278,'0'0,"0"44,0-17,0 8,0 0,26-35,-26 53,36-53,-36-26</inkml:trace>
  <inkml:trace contextRef="#ctx0" brushRef="#br0" timeOffset="621.2608">10248 9216,'0'18,"0"17,27-35,8 36,9-36,-9 35,1-35,-36 26,0 10,-62-36,18 35,8-35,1 35,0-35,35 27,-27-27</inkml:trace>
  <inkml:trace contextRef="#ctx0" brushRef="#br0" timeOffset="4207.5399">11130 9031,'35'0,"-61"-35,-18 35,9 26,-1-26,1 53,-9-9,44-8,26-36,18 53,27-53,8 26,-8-26,-9 35,-9 1,-53 8,-27 26,-43-35,-10-35,18 27,10-27,-28 0,45 35,35-61,35-1,-35-8</inkml:trace>
  <inkml:trace contextRef="#ctx0" brushRef="#br0" timeOffset="4656.0141">11615 9419,'0'-44,"0"0,0-9,0-9,0-8,0-10,0 27,27 53,8 0,-35 45,53 16,-53 10,44 44,-9-71,-35-9,0 0,-53-35</inkml:trace>
  <inkml:trace contextRef="#ctx0" brushRef="#br0" timeOffset="4843.4419">11536 9357,'26'0,"27"-26,-9 26,9-35,0 35,-9-53,9 26,-18-8</inkml:trace>
  <inkml:trace contextRef="#ctx0" brushRef="#br0" timeOffset="5106.72">11871 8961,'0'26,"0"27,26 9,-26-9,0 0,0-9,0-9,0 0,0-8,27-27,8 0,0 0,1-18,-10 18,9-35,1 35,-36-36</inkml:trace>
  <inkml:trace contextRef="#ctx0" brushRef="#br0" timeOffset="5337.7211">12294 8961,'0'0,"0"61,0 1,0 26,27-26,-27-9,35 0,-35-27,53-26,-53 36,0-63,0 1</inkml:trace>
  <inkml:trace contextRef="#ctx0" brushRef="#br0" timeOffset="5503.9396">12100 9084,'62'0,"-18"0,27-35,8 35,18 0,9-36,-44 36,-27 0</inkml:trace>
  <inkml:trace contextRef="#ctx0" brushRef="#br0" timeOffset="5825.9446">12629 9005,'0'0,"-35"79,35-26,0 18,0-27,44 9,9-18,9-35,17 26,-8-26,-18 0,-9 0,-9-35,0-36,-35 27,-26-9,-27-26,-9 8,-8 36,8 35,-9 0,27 0,9 0,35 62,-53 0,53-9,0-18,80-35,-19 26,27-26</inkml:trace>
  <inkml:trace contextRef="#ctx0" brushRef="#br0" timeOffset="6141.955">13361 8864,'0'0,"0"-36,-35 36,0 0,35 27,0 43,0-26,26 9,18 0,9-9,-17 9,-36-17,0-10,0 9,0 1,-62-36,0 35,-8-35,26 0,44-27,0-43,0-10</inkml:trace>
  <inkml:trace contextRef="#ctx0" brushRef="#br0" timeOffset="6774.4188">14023 8317,'0'0,"-35"26,-18 89,-9 35,9 53,18-9,35 9,0-27,44-26,53-53,35-44,18-53,-18 0</inkml:trace>
  <inkml:trace contextRef="#ctx0" brushRef="#br0" timeOffset="7141.8922">14693 8916,'0'0,"-44"0,-9 0,9 36,9 17,35 17,0-8,0 9,53 8,17-17,27-9,0-18,-9-35,-43 44,-10-44</inkml:trace>
  <inkml:trace contextRef="#ctx0" brushRef="#br0" timeOffset="7388.0407">15099 9137,'-18'79,"18"-8,0-9,36-9,16-18,-7-35,7 35,1-35,-9 0,-8-62,-36 9,0-8,0-10,-53 9,-18 9,-8 53,-27 0,9 0,35 27,9-27</inkml:trace>
  <inkml:trace contextRef="#ctx0" brushRef="#br0" timeOffset="8308.4318">15743 9349,'0'-36,"0"1,0-18,0 9,0-27,0-8,0-18,0-9,0 62,0 115,0-1,0-8,35-9,0-53,1 35,25-35,-8 0,-9-62,-8 27,-1 9,-35 79,0 26,0 9,0-26,35-9,-8-18,8-35,0 0,-35-26</inkml:trace>
  <inkml:trace contextRef="#ctx0" brushRef="#br0" timeOffset="8667.6778">16342 8987,'0'0,"0"88,0-8,0-1,0-8,0-10,36-8,-10-18,-26-79,0-17,0-10,-17-8,17-10,-36-8,36-17,0 34,27-8,-1 44,9 44,18 0,-53 35,36 18,-36 9,0 9,-44 8,-9-26,9-18,8-35,36 27,0-63,0 1</inkml:trace>
  <inkml:trace contextRef="#ctx0" brushRef="#br0" timeOffset="8932.4347">16722 8943,'0'0,"-27"62,27 8,0-8,0 9,0-10,0-8,62-26,-18-27,9 35,0-35,-9-27,-9 1,1-27,-36 0,35-9,-35-8,0 26,-27 8,27 1,-35 35</inkml:trace>
  <inkml:trace contextRef="#ctx0" brushRef="#br0" timeOffset="9141.9407">17321 8872,'0'0,"0"71,0-9,0 8,0-26,0 9,0-9,27-8,-27-63</inkml:trace>
  <inkml:trace contextRef="#ctx0" brushRef="#br0" timeOffset="9321.3617">17092 8846,'62'26,"0"-26,26 36,-9-36,0 0,10 0,-28 0,-8 0,-53-44</inkml:trace>
  <inkml:trace contextRef="#ctx0" brushRef="#br0" timeOffset="9653.1582">17639 9234,'0'0,"0"53,0-97,0 0,0-9,26-27,-26-8,53 9,-26 26,8 53,18 0,-53 62,44-1,-44 10,35-27,-35 9,0-18,36 1,-98-81</inkml:trace>
  <inkml:trace contextRef="#ctx0" brushRef="#br0" timeOffset="9793.9483">17621 9084,'0'0,"62"-18,-27 18,9 0,9-35,-9 35,9-35,-17 35</inkml:trace>
  <inkml:trace contextRef="#ctx0" brushRef="#br0" timeOffset="9951.5013">18115 8855,'0'88,"0"-26,0-9,0-9,0 9,0-18,27-35,-27 26</inkml:trace>
  <inkml:trace contextRef="#ctx0" brushRef="#br0" timeOffset="10199.0941">18071 8784,'27'0,"34"53,27 0,-8 9,-1 8,-8-8,-36-9,-35 0,0-27,0 10,-44-1,-53 0,-18-35,27 0,44 0,9 0,35-44,0 9,53 8</inkml:trace>
  <inkml:trace contextRef="#ctx0" brushRef="#br0" timeOffset="10543.5538">18565 8767,'0'0,"-44"26,9 18,35 27,-36-10,36 10,44-9,0-9,27-18,-9-35,8 26,-26-26,-8 0,-1-35,-35 0,35-18,-35-9,-26-17,-27-9,-9 8,-8 27,8 53,-9 0,45 0,-9 44,35 18,0 26,35-26,18-9,0-18</inkml:trace>
  <inkml:trace contextRef="#ctx0" brushRef="#br0" timeOffset="11045.5368">18944 8793,'0'0,"0"44,0 27,0-10,0 10,0-27,27 9,-27-18,35-35,-35-62,0 18,0-9,0 1,-27-10,27-9,0 10,0 8,0 9,45 8,-19 36,9 0,18 0,-9 0,-8 53,-36 0,0 0,0 9,0-9,-27-9,1-44,-10 35,-17-35,53 35,0 1,0-10,45 9,-10 1,-9-36,10 35,16-35,-7 0,8-27,-18-8</inkml:trace>
  <inkml:trace contextRef="#ctx0" brushRef="#br0" timeOffset="11263.465">19544 8846,'-35'0,"-1"44,10 9,26-9,-35 9,35 9,0-9,0 0,26-27,1 9,25-35,1 36,-9-36,-8 0,-1-45,-35 10</inkml:trace>
  <inkml:trace contextRef="#ctx0" brushRef="#br0" timeOffset="11428.4455">19429 8952,'0'0,"-35"0,35 35,44 0,0-35,9 0,-9 0,-9 0,1 0,-36-26</inkml:trace>
  <inkml:trace contextRef="#ctx0" brushRef="#br0" timeOffset="11564.0712">19394 8846,'0'0,"26"0,54-27,-10 27,-8 0</inkml:trace>
  <inkml:trace contextRef="#ctx0" brushRef="#br0" timeOffset="11834.767">19976 8819,'0'0,"-35"-35,-1 35,1 0,9 27,-10 17,36-9,27 0,17 9,27-8,8-1,0 9,-26-9,-17 1,-36 17,-62-53,0 44,-53-44,10 0,43 0,27 0,35-36,0-17</inkml:trace>
  <inkml:trace contextRef="#ctx0" brushRef="#br0" timeOffset="13005.7687">20787 8590,'0'0,"-52"53,-1 44,-9 18,-9 17,27 36,-9-18,18-53,35-18,26-26,27-53</inkml:trace>
  <inkml:trace contextRef="#ctx0" brushRef="#br0" timeOffset="28678.9371">20920 8855,'0'0,"-18"0,18 70,18-17,-18-9,35 9,-35-9,35-8,-35 17,36-53,-63-27,-8-8,0-9,35-9,-27-9,27-9,0-8,35 9,18 25,-9 10,-8 35,-1 0,0 0,-35 53,0 18,0-10,0 10,-26-9,-10-9,-8-18,9-35,-18 26,18-26,8 0,63-35,17 35,0 0,-9 0,9 0,-9 35,-9-35,0 36,0-36,-8 0,8 0,-35-27</inkml:trace>
  <inkml:trace contextRef="#ctx0" brushRef="#br0" timeOffset="29016.9364">21493 8802,'0'0,"-35"0,8 44,-8 0,35 27,0-10,0 10,26-27,19-9,25-35,9 36,18-36,-8-45,-45 1,-9 9,-35-18,0 9,-44-9,-18-17,-17 8,-9 27,44 35,-9 0,17 26,1 27,35-9,0 27,0-27,44-9,27-35,8 0,0 0</inkml:trace>
  <inkml:trace contextRef="#ctx0" brushRef="#br0" timeOffset="29201.3731">22146 8758,'0'53,"0"8,0 10,35-9,-35-9,44-1,-44-25,53-27,-53 35,35-35</inkml:trace>
  <inkml:trace contextRef="#ctx0" brushRef="#br0" timeOffset="29367.966">21881 8837,'0'0,"35"0,27-35,26 35,-8 0,-1 0,-8 0,-10 0,-8 0</inkml:trace>
  <inkml:trace contextRef="#ctx0" brushRef="#br0" timeOffset="29581.3929">22490 8687,'0'0,"-36"35,36 1,-35 34,35-26,0 27,44-9,35 52,-26-78,9-36,-9 53,-9-53,-9 0</inkml:trace>
  <inkml:trace contextRef="#ctx0" brushRef="#br0" timeOffset="29727.9427">22454 8925,'53'36,"18"-36,8 0,9-27,-44 27</inkml:trace>
  <inkml:trace contextRef="#ctx0" brushRef="#br0" timeOffset="29871.6766">22551 8687,'0'0,"89"0,-1-53,-27 53</inkml:trace>
  <inkml:trace contextRef="#ctx0" brushRef="#br0" timeOffset="30201.0466">23125 9040,'0'0,"0"53,26-53,-26-62,0 27,-35-9,35-9,-36-9,36-8,0 8,0 9,45 18,-19 35,9 0,1 0,-1 44,-9 17,10 28,-1-28,-35 10,53-27,-53 9,26-53,-26 53,-17-53</inkml:trace>
  <inkml:trace contextRef="#ctx0" brushRef="#br0" timeOffset="30350.3291">23098 8969,'0'-35,"44"35,0-35,9 35,9-44,9 44,-27-36,-9 36</inkml:trace>
  <inkml:trace contextRef="#ctx0" brushRef="#br0" timeOffset="30507.4823">23583 8775,'0'0,"0"80,35-27,-35 0,53-27,-26 9,8-35,0 36</inkml:trace>
  <inkml:trace contextRef="#ctx0" brushRef="#br0" timeOffset="30747.8766">23610 8590,'44'0,"17"35,10 18,-9-9,-9 9,-9 18,-44-27,35-9,-35 1,-26-10,-18 9,-9-35,8 36,-7-36,16 0,1 0,35-27</inkml:trace>
  <inkml:trace contextRef="#ctx0" brushRef="#br0" timeOffset="31086.9651">24104 8617,'35'0,"-70"0,-10 26,10 27,35 26,0 1,0-10,53-8,0-9,0-18,9-35,-9 35,-18-35,-9-26,-26-9,36-1,-36-8,-27-26,1-10,-45-8,18 44,9 44,-9-35,-9 35,10 62,16-1,36 10,0-9,27-9,43-27</inkml:trace>
  <inkml:trace contextRef="#ctx0" brushRef="#br0" timeOffset="31519.9629">24456 9110,'0'0,"0"45,18-10,17-35,1 0,-36-27,0-8,0-9,0-9,-27-9,27-8,-35 8,35-26,0 26,0-8,44 43,-9-8,9 35,9 26,-53 18,35 27,-35-9,0 8,0-8,0-9,0-18,36-8,8 8,-9-35,0 0,-8 0,26 0,-53-27</inkml:trace>
  <inkml:trace contextRef="#ctx0" brushRef="#br0" timeOffset="31715.9365">25021 8599,'-18'123,"18"-52,0-9,0 8,0-8,35-9,1-18,-1-35,-9 35,10-35,-1 0,-35-44</inkml:trace>
  <inkml:trace contextRef="#ctx0" brushRef="#br0" timeOffset="31871.988">25030 8811,'0'35,"26"-35,27 0,-9 0,9 0,0 0,-27-44</inkml:trace>
  <inkml:trace contextRef="#ctx0" brushRef="#br0" timeOffset="32022.4267">25030 8537,'0'0,"26"0,45 0,-10 0,-8 0</inkml:trace>
  <inkml:trace contextRef="#ctx0" brushRef="#br0" timeOffset="32298.3968">25691 8502,'0'0,"-26"0,-10 0,-17 0,18 44,35-9,0-8,0 8,62 0,0 1,8-10,-8 9,-9-35,-18 53,-35-26,-44 43,-35-17,-18-26,-9-27,44 0,27-53,35-18</inkml:trace>
  <inkml:trace contextRef="#ctx0" brushRef="#br0" timeOffset="32955.5675">26758 8467,'-26'44,"26"26,-27-8,27 17,0 10,18-28,-18 10,53-27,0-9,-9-35,-9 0</inkml:trace>
  <inkml:trace contextRef="#ctx0" brushRef="#br0" timeOffset="33363.4346">27111 9040,'0'0,"0"35,0 0,0-61,0-27,0-9,0-26,0 9,0-1,0-25,44 25,-44 45,35 35,-35 62,53 17,-26 0,8 10,18-28,-9-25,9-1,0-35,-27 0,10-62,-36 18,-27-26,1 8,-27-9,0 9,26 27,27 79</inkml:trace>
  <inkml:trace contextRef="#ctx0" brushRef="#br0" timeOffset="33547.4553">27755 8537,'0'71,"0"17,0-9,26 1,-26-10,53-8,-53-9,35-18</inkml:trace>
  <inkml:trace contextRef="#ctx0" brushRef="#br0" timeOffset="33715.0187">27534 8599,'106'0,"-26"0,17 0,-9 0,53 0,-88 0,-18 0</inkml:trace>
  <inkml:trace contextRef="#ctx0" brushRef="#br0" timeOffset="33924.388">28178 8564,'-53'61,"53"10,0-9,0-9,0-9,71 9,-18 0,8-27,-8-26,-17 35,-1-35,-35-35</inkml:trace>
  <inkml:trace contextRef="#ctx0" brushRef="#br0" timeOffset="34082.8946">28055 8828,'79'0,"-17"0,8 0,-8 0,-9 0,-18 0,-35-44</inkml:trace>
  <inkml:trace contextRef="#ctx0" brushRef="#br0" timeOffset="34249.6602">28046 8608,'0'0,"53"0,0 0,8-18,10 18,-9-35,-9 35</inkml:trace>
  <inkml:trace contextRef="#ctx0" brushRef="#br0" timeOffset="34673.7685">28478 8528,'0'0,"0"62,35 9,-35-10,36 10,-10-9,9 8,1-17,-36-9,35-8,-35-63,0-8,-27-9,27-9,-35 9,35-27,0-8,0-9,0 8,0 10,44 26,-9 8,-8 36,8 0,0 0,1 44,-36 18,0 26,0-8,0-1,-62-8,27-27,8-44,27 35,53-35,27 0,25 0,-25 0,-10 0</inkml:trace>
  <inkml:trace contextRef="#ctx0" brushRef="#br0" timeOffset="35592.187">29360 8925,'0'0,"0"-44,0 18,0-27,-27 0,27-9,-35-8,35 8,0-9,-35 45,35 43,26 36,10-17,-1-10,-9-26,10 0,-1 0,0 0,-35-18,27-17,-27 0,0 123,0 0,0-8,35 8,0-44,1-9,-10-35,27 0,-18 0</inkml:trace>
  <inkml:trace contextRef="#ctx0" brushRef="#br0" timeOffset="35779.6152">29810 8581,'0'0,"-44"62,44 9,0-10,17-8,19-9,16-8,10-36,9 35,-10-35,-8-27,-53-8</inkml:trace>
  <inkml:trace contextRef="#ctx0" brushRef="#br0" timeOffset="35921.9393">29774 8643,'0'35,"45"-35,7 0,10 0,26 0,-26 0,-9-26</inkml:trace>
  <inkml:trace contextRef="#ctx0" brushRef="#br0" timeOffset="36065.8176">29810 8475,'-36'0,"81"0,25 0,27 0,0-17,0 17</inkml:trace>
  <inkml:trace contextRef="#ctx0" brushRef="#br0" timeOffset="36251.9982">30515 8511,'0'0,"0"70,0-8,0 9,0-10,0 10,36-27,-36-9,26-35,-26 36,0-81,0-7,0-10,-18-18</inkml:trace>
  <inkml:trace contextRef="#ctx0" brushRef="#br0" timeOffset="36479.386">30489 8290,'0'27,"62"34,-1 10,-8 8,-9 1,-8 8,-36-9,35-8,-35-27,-27 9,-26-18,-8-8,-10-27,45 0,26-53,0 17,17 1,36 9</inkml:trace>
  <inkml:trace contextRef="#ctx0" brushRef="#br0" timeOffset="36650.4208">30947 8467,'0'44,"0"26,-26-8,26 9,0-10,0 10,26-27,-26-9,62-35,-27 0,1 0</inkml:trace>
  <inkml:trace contextRef="#ctx0" brushRef="#br0" timeOffset="36979.4348">31274 8961,'0'0,"0"26,0 9,0-88,0 18,0-18,0-9,0-26,0 9,0-1,35 28,-35 16,0 63,35 43,-35 10,44-1,-8-26,-1 0,-9-9,10-9,-1-35</inkml:trace>
  <inkml:trace contextRef="#ctx0" brushRef="#br0" timeOffset="37130.9332">31221 8855,'0'0,"53"0,0 0,8 0,28-18,-10 18,-17-53,-27 18</inkml:trace>
  <inkml:trace contextRef="#ctx0" brushRef="#br0" timeOffset="37587.9308">31697 8511,'0'0,"0"53,0 8,0 10,0-9,0 8,0-8,27-9,-27-18,26-35,-26-62,-18 1,-17-27,0 8,0-17,35 9,0 9,0-10,26 28,9 8,1 26,-10 27,9 0,1 0,-1 53,-35 18,0-10,0 10,0-27,-27 9,27-18,-53-8,53 8,0 0,0 9,27 9,8-53,0 36,-8-36,8 0,0 0,1 0,-36-27</inkml:trace>
  <inkml:trace contextRef="#ctx0" brushRef="#br0" timeOffset="37751.2865">32103 8555,'0'53,"0"0,0 0,0-9,0-9,35 0,-35-8,62-27</inkml:trace>
  <inkml:trace contextRef="#ctx0" brushRef="#br0" timeOffset="38030.4576">32306 8467,'0'0,"0"79,-27-17,27 8,0-8,53 9,18-27,-27-9,26-35,-26 0,9 0,0-26,-26-19,-27-25,0-9,-18-1,-53-8,10 26,-27 62,8 0,-8 0,44 35,44 18,0 0,0-26</inkml:trace>
  <inkml:trace contextRef="#ctx0" brushRef="#br0" timeOffset="38330.0058">32923 8237,'0'0,"-35"0,-1 0,-8 44,44 1,0 25,36-8,17-9,26 0,-9-27,-8 9,-27-35,-35 36,-61-1,-19-35,1 0,8 0,36 0,9 0,26-26,-36-10,36 1</inkml:trace>
  <inkml:trace contextRef="#ctx0" brushRef="#br0" timeOffset="38501.5335">32411 8114</inkml:trace>
  <inkml:trace contextRef="#ctx0" brushRef="#br0" timeOffset="38681.2596">31829 8017,'0'0,"-53"44,27 9,26 0,-35-53</inkml:trace>
  <inkml:trace contextRef="#ctx0" brushRef="#br0" timeOffset="38892.5905">30983 8052,'-27'0</inkml:trace>
  <inkml:trace contextRef="#ctx0" brushRef="#br0" timeOffset="39949.5626">26855 8299,'-35'0,"0"0,-1 0,10 0</inkml:trace>
  <inkml:trace contextRef="#ctx0" brushRef="#br0" timeOffset="41099.2328">33082 7743,'0'0,"26"0,9 27,18 35,9 35,26 26,9 18,0 27,-26-36,-71 0,0 18,-44 0,-53-17,-35-19,-1-43</inkml:trace>
  <inkml:trace contextRef="#ctx0" brushRef="#br0" timeOffset="105283.3467">14905 9640,'35'0,"27"0,-27 0,27 0,8 0,10 0,8 0,9 0,0 0,-9 0,-8 0,-19 0,10 0,-9 0,8 0,-8 0,26 0,-26 0,8 0,-8 0,-9 0,0 0,-9 0,9 0,-9 0,27 0,26 0,0 0,-9-36,-9 36,9 0,-8 0,-18 0,8-26,-8 26,8 0,-17 0,-9 0,9 0,-9 0,9 0,0 0,9 0,26-35,-8 35,-19 0,10-36,-18 36,-9 0,-9 0,0 0,-8 0,8-35,0 35,1 0,-10 0,9 0,1 0,-1 0,-9 0,10-26,-1 26,0 0,9 0,-8 0,-1 0,0 0,-8 0,8 0,18 0,-27 0,10 0,-1 0,0 0,-8 0,8 0,18 0,-18 0,9 0,-9 0,1 0,-10 0,10 0,16 0,-7 17,-10-17,0 0,0 0,-8 0,8 0,18 0,-18 0,-8 0</inkml:trace>
  <inkml:trace contextRef="#ctx0" brushRef="#br0" timeOffset="106800.3187">20849 9481,'62'0,"-18"0,27 0,-10-27,27 27,-8 0,-1 0,9 0,-8 0,17 45,-9-10,-9-35,1 44,26-44,8 35,1-35,-18 0,0 0,9 0,-9 0,-18 0,9 0,9 0,0 0,-8 0,-10 0,0 0,10 0,-10 0,0 35,-8-35,-9 0,8 0,-8 0,-9 0,0 0,-9 0,-9 0,18 0,-9 0,9 0,9 0,-9 0,0 0,-9 0,9 0,-1 0,-7 0,8 0,-9-26,-9 26,18 0,-18 0,-8 0,8 0,18 0,-9 0,26-35,-8 35,-9 0,9 0,-9 0,0 0,-9 0,26 0,-26 0,9 0,0-27,-9 27,-8 0,-1 0,0-35,-8 35,8 0,18 0,-53-35,26 35,10 0,-1 0,-35-36</inkml:trace>
  <inkml:trace contextRef="#ctx0" brushRef="#br0" timeOffset="142347.0436">7920 10486,'0'0,"0"18,-35-18,61 0,18 0,27 35,8-35,9 0,-26 0,9 0,-27 0,9 0,-1 0,-25 0,8 0,0 0,1 0</inkml:trace>
  <inkml:trace contextRef="#ctx0" brushRef="#br0" timeOffset="142593.1513">8546 10486,'-35'0,"35"18,0 53,26-19,-26-25,35-27,-35 35</inkml:trace>
  <inkml:trace contextRef="#ctx0" brushRef="#br0" timeOffset="142833.3844">8546 10548,'44'0,"-17"0,8 0,-35 27,0 8,-35-35,-1 44,1-44,35 35,-53-35</inkml:trace>
  <inkml:trace contextRef="#ctx0" brushRef="#br0" timeOffset="145164.8663">9260 10248,'-35'0,"0"0,35 27,0 8,0 18,0-9,0 27,26-10,10-8,-10-18,9-35,1 27,-1-27,-9 0,-26-18</inkml:trace>
  <inkml:trace contextRef="#ctx0" brushRef="#br0" timeOffset="145327.8929">9208 10504,'44'0,"0"-35,9 35,0-53,-27 53</inkml:trace>
  <inkml:trace contextRef="#ctx0" brushRef="#br0" timeOffset="145471.7874">9199 10283,'0'0,"35"0,9-35</inkml:trace>
  <inkml:trace contextRef="#ctx0" brushRef="#br0" timeOffset="145786.025">9640 10169,'-53'0,"106"0,-106 26,97-26,35 44,9-44,-26 36,-9-1,-26 0,-27-8,0 26,0 0,-36-27,-17 9,-8-35,8 0,17 0,10 0,26-26,18-1,34-26,1 18</inkml:trace>
  <inkml:trace contextRef="#ctx0" brushRef="#br0" timeOffset="145973.4348">10160 10195,'0'133,"0"-89,0 26,0-17,0-9,0 9,35-53,-35 35</inkml:trace>
  <inkml:trace contextRef="#ctx0" brushRef="#br0" timeOffset="146138.9735">9984 10283,'44'-35,"-9"35,9 0,9 0,9 0,8 0,-26 27</inkml:trace>
  <inkml:trace contextRef="#ctx0" brushRef="#br0" timeOffset="146445.9039">10495 10707,'0'0,"0"-44,-26 0,26-9,-36-9,36-9,0 10,0 8,53 17,-17 36,-1 0,27 45,-27-1,0 26,0-8,-8-9,8-18,0 0,1-35</inkml:trace>
  <inkml:trace contextRef="#ctx0" brushRef="#br0" timeOffset="146607.8938">10478 10627,'26'-44,"9"9,18 0,-9 8,27-8,-9 35,-10-53</inkml:trace>
  <inkml:trace contextRef="#ctx0" brushRef="#br0" timeOffset="146768.8883">10989 10328,'0'35,"0"-9,26 10,-26-1,36-35,-36 44,53-44,-53 35,26-35,-26-26</inkml:trace>
  <inkml:trace contextRef="#ctx0" brushRef="#br0" timeOffset="147003.0648">10927 10222,'0'0,"44"0,0 35,27 0,8 1,-8 8,-27 9,-9 0,-35-27,0 27,0-18,-70 0,-1-35,27 27,-9-27,18 0,35-18,0-17,62 0</inkml:trace>
  <inkml:trace contextRef="#ctx0" brushRef="#br0" timeOffset="147277.4123">11474 10354,'0'0,"0"35,0 1,0 17,0-9,44 9,0-18,27-35,-9 0,8 0,-26-44,-8 8,-36-8,0-9,0 0,-27-8,-35 8,-26 53,9-27,-18 27,26 36,27-1</inkml:trace>
  <inkml:trace contextRef="#ctx0" brushRef="#br0" timeOffset="147933.0526">12603 10301,'0'27,"0"17,0 26,0-17,0-9,35-8,-35-1,36-35</inkml:trace>
  <inkml:trace contextRef="#ctx0" brushRef="#br0" timeOffset="148180.4002">12515 10222,'62'35,"-1"18,19 0,8 9,-26 8,-10-8,-16-9,-36-27,0 10,-44-1,-36-35,-26 35,9-35,36 0,25 0,36-26,0-10,45 36</inkml:trace>
  <inkml:trace contextRef="#ctx0" brushRef="#br0" timeOffset="148463.8472">13062 10354,'0'0,"-36"18,36 35,0 0,0-9,80 9,-1-53,0 52,10-52,-45 0,-9-44,-35 9,0 0,-44-9,-18 8,-35 1,-9 35,9 0,36 0,25 0,36 27</inkml:trace>
  <inkml:trace contextRef="#ctx0" brushRef="#br0" timeOffset="149161.4841">14102 10283,'0'0,"0"62,0 0,-53 26,27-8,26-19,-35-8,35 0,44-53,0 0,26 27,10-27,-1 0,-26 0,-18 0,9 0</inkml:trace>
  <inkml:trace contextRef="#ctx0" brushRef="#br0" timeOffset="149341.6508">14543 10239,'0'89,"27"-45,-27 9,35 17,-35-8,0 8,0-25,35 25,-35-43</inkml:trace>
  <inkml:trace contextRef="#ctx0" brushRef="#br0" timeOffset="149778.9857">14817 10769,'0'0,"0"-36,0-17,0-8,0-28,0 10,0 0,0 8,0 18,0 97,35 36,-35 26,70-9,-34-18,8-9,26-34,-25-36,-10 0,18-27,-53-26,0-8,0-10,-27 9,-8-8,35 26,-44 8,-9 72,53 17,0 0,44-53</inkml:trace>
  <inkml:trace contextRef="#ctx0" brushRef="#br0" timeOffset="149963.3983">15302 10239,'0'71,"0"8,0 10,35-10,-9 0,10-8,-1-18,0-53,-35 26</inkml:trace>
  <inkml:trace contextRef="#ctx0" brushRef="#br0" timeOffset="150302.0415">15505 10275,'0'0,"0"70,-45-8,45 9,-52-27,52 9,-45-53,45 35,0-97,0 27,18 35,-18-27,35 27,-35 18,53 17,-26 18,8-9,18-8,-9-36,9 0,-18 0,1 0,-10-53,-26 0,-18 17</inkml:trace>
  <inkml:trace contextRef="#ctx0" brushRef="#br0" timeOffset="150503.3639">14367 10045,'26'0</inkml:trace>
  <inkml:trace contextRef="#ctx0" brushRef="#br0" timeOffset="153685.4195">16457 10001,'-26'0,"26"27,-62 43,27 10,35 17,0 17,0-8,0 9,26-18,9-18,9-26,27-18,-27-35</inkml:trace>
  <inkml:trace contextRef="#ctx0" brushRef="#br0" timeOffset="154787.6283">16854 10354,'0'53,"35"0,-35-9,0 9,53 0,-53-27,0 27,27-18,-27 1</inkml:trace>
  <inkml:trace contextRef="#ctx0" brushRef="#br0" timeOffset="154968.6451">16581 10433,'0'0,"26"0,45-53,8 53,18-26,18 26,-1 0,-26-35</inkml:trace>
  <inkml:trace contextRef="#ctx0" brushRef="#br0" timeOffset="155469.8013">17295 10495,'0'0,"0"44,0 9,26-9,-26 9,27 0,-27-26,0 8,0-88,0 0,-35 0,35-9,-36-8,36 8,0-9,27 10,17 8,26 53,-8-27,-9 27,0 18,-27 35,-26 9,0 8,-17-8,-36-9,0-18,9-35,9 35,-18-35,53-26,44-9,-9 35,9 44,-9-18,1 10,-1-36,-9 52,10-52,-1 0,0 0,9 0,9 0</inkml:trace>
  <inkml:trace contextRef="#ctx0" brushRef="#br0" timeOffset="155793.7483">17886 10689,'0'0,"0"-26,0-1,0-8,-27 0,27-1,-35 10,35-27,0-18,0 10,27 8,-27 26,44 27,9 0,-18 36,-35 34,44 10,-44-1,35-8,-35-10,0-8,0-18,36-35</inkml:trace>
  <inkml:trace contextRef="#ctx0" brushRef="#br0" timeOffset="155949.4013">17745 10636,'0'0,"17"0,36-35,9 35,9-53,-10 53,10-35,-9 35,-9 0</inkml:trace>
  <inkml:trace contextRef="#ctx0" brushRef="#br0" timeOffset="156288.8517">18380 10495,'0'0,"0"44,0 9,0-9,44-8,9-1,-18-35,-35-27,0-8,-26-9,-10-9,1 9,35-9,-26 18,26-1,0-8,0-9,17 9,18-9,1 18,17 0,-9 8,9 27,-9-35,9 35,-18 0,-35 44</inkml:trace>
  <inkml:trace contextRef="#ctx0" brushRef="#br0" timeOffset="156459.9153">18318 10504,'0'0,"44"0,18 0,44 0,-9-18,-18 18,-8-35,-27 35</inkml:trace>
  <inkml:trace contextRef="#ctx0" brushRef="#br0" timeOffset="156723.6384">19059 10222,'-44'53,"44"0,-36-9,36 9,0 0,0-9,0-9,62-35,-18 53,9-53,0 0,-26 0,8-27</inkml:trace>
  <inkml:trace contextRef="#ctx0" brushRef="#br0" timeOffset="156865.8934">18944 10460,'44'0,"27"0,-9 0,-10-27</inkml:trace>
  <inkml:trace contextRef="#ctx0" brushRef="#br0" timeOffset="157008.4149">18962 10301,'0'-35,"26"35,27-27,-9 27,9-35</inkml:trace>
  <inkml:trace contextRef="#ctx0" brushRef="#br0" timeOffset="157376.8752">19394 10257,'0'0,"-35"53,35-18,-27 9,27 9,0-17,53-10,18 9,-10 1,10-36,-27 35,9-35,-9 0,-9 0,18-44,-53 8,0 10,-61-9,16-1,-25 36,26-35,-9 35,79 0,1 27,26-27,17 0,-8 0,9-45,-27 45,-9-26</inkml:trace>
  <inkml:trace contextRef="#ctx0" brushRef="#br0" timeOffset="157659.9242">20020 10328,'0'0,"0"35,-26 9,26 9,0-9,35-9,18 1,9-36,26 35,-26-35,-27 0,0-44,-35 8,27-8,-27-9,-18-26,-35 8,-9 36,-26 35,9 0,-10 0,45 62,9-9,35 9,0 8,0-26</inkml:trace>
  <inkml:trace contextRef="#ctx0" brushRef="#br0" timeOffset="158868.5822">18265 9842,'-26'0,"-10"36,1-1,9 0,-27 9,53 9</inkml:trace>
  <inkml:trace contextRef="#ctx0" brushRef="#br0" timeOffset="159535.9233">20523 9825,'0'17,"35"19,0 34,1 27,-10 0,-26 0,35 9,-35-9,-52 0,-1-9,0-43,9-10,-9-35</inkml:trace>
  <inkml:trace contextRef="#ctx0" brushRef="#br0" timeOffset="228437.5251">12823 11633,'27'0,"8"0,18 0,9 0,26 0,-9 0,-8 0,-9 0,-9 0,-27 0,9 0</inkml:trace>
  <inkml:trace contextRef="#ctx0" brushRef="#br0" timeOffset="228611.3642">13344 11545,'35'0,"-35"53,35-18,-35 0,53-8,-9 26</inkml:trace>
  <inkml:trace contextRef="#ctx0" brushRef="#br0" timeOffset="228813.9588">13423 11606,'44'0,"-8"27,-10-27,-26 35,35-35,-35 27,-44 26,-18-53,-8 35</inkml:trace>
  <inkml:trace contextRef="#ctx0" brushRef="#br0" timeOffset="231711.0862">14358 11571,'0'-26,"-26"26,-1 35,-8 35,35 10,0 17,0-9,35-26,36-62,8 35,27-35,-27-53,-17-17,-27 8,-35-26,0 26,-35-9,-53 10,-9 25,17 36,10 0,8 53,9 18,18 8,35 9,0-26,44-27</inkml:trace>
  <inkml:trace contextRef="#ctx0" brushRef="#br0" timeOffset="232379.9026">15566 12091,'0'0,"0"-35,0 0,0-18,0 9,-44-27,44-8,-26-18,26-9,0 9,-36 35,36 27,0 79,27 0,-1 9,10-18,17 10,8-45,-8 0,-9 0,27-53,-18-18,-53 27,0-9,0 18,0 61,0 36,0-27,0 36,0-27,0 9,0-18,0-8,0 8,79 0,-17-35</inkml:trace>
  <inkml:trace contextRef="#ctx0" brushRef="#br0" timeOffset="232604.3215">16157 11580,'0'88,"-35"-8,35-1,0 9,35-9,18-8,0-9,-9-9,9-53,0 35,-9-35,-9 0</inkml:trace>
  <inkml:trace contextRef="#ctx0" brushRef="#br0" timeOffset="232769.3758">16140 11933,'0'26,"70"9,1-35,8 0,-17-35,-27 0</inkml:trace>
  <inkml:trace contextRef="#ctx0" brushRef="#br0" timeOffset="232917.7521">16034 11695,'44'0,"9"-36,8 36,28-70</inkml:trace>
  <inkml:trace contextRef="#ctx0" brushRef="#br0" timeOffset="233354.8103">16572 12030,'0'0,"0"35,0-9,0-78,0 16,0-8,0-26,0 8,0-9,0 10,35 25,0 36,1 53,-10 35,9-8,1-10,-1-8,9-27,9-35,-18 36,9-63,-44-26,0 9,0-26,0-10,-26-26,26 27,-44 17,44 27,-36 35,1 0,35 53,0 0</inkml:trace>
  <inkml:trace contextRef="#ctx0" brushRef="#br0" timeOffset="233646.8558">17180 11589,'0'0,"-35"0,0 79,35-17,0 26,0-26,26 8,27-43,62 8,-71-35,9-26,-53-18,53-9,-53-9,0-9,-62 10,-17 8,-10 53,10-36,-18 36,0 27</inkml:trace>
  <inkml:trace contextRef="#ctx0" brushRef="#br0" timeOffset="234490.3794">17718 11606,'0'0,"0"44,27 18,8 9,0-9,1 8,-10-8,-26-9,35-53,-35 35,0-114,-26-1,26-17,-44-9,44 9,0 0,0-17,0 26,53 43,0 45,-1-35,-7 35,-10 44,-35 0,0 45,0-10,-44 0,-18-26,-9-18,10-35,-10 36,27-36,9 0,61 0,54 0,17 0,53 0,0-27,-18-8,0 35,-53-53</inkml:trace>
  <inkml:trace contextRef="#ctx0" brushRef="#br0" timeOffset="235150.8133">20523 11492,'0'0,"-35"-36,-1 10,1 26,-9-35,-27 35,10 26,-10 18,36 44,35 9,0 1,26-19,62-9,27-8,0-27,-1-35,1 0,-18 0,-9-35,-44-18</inkml:trace>
  <inkml:trace contextRef="#ctx0" brushRef="#br0" timeOffset="235457.3984">20973 11897,'0'0,"0"36,35-36,-35-62,0 18,-27-27,27 10,-35-28,35 10,0 8,44 45,-8 26,-10 0,9 0,1 71,-1 8,-35 27,26-27,-26-17,36-9,-36 0,35-27</inkml:trace>
  <inkml:trace contextRef="#ctx0" brushRef="#br0" timeOffset="235614.4821">20840 11862,'0'0,"53"0,9-26,26 26,-8-44,-1 44,9-53,-44 53</inkml:trace>
  <inkml:trace contextRef="#ctx0" brushRef="#br0" timeOffset="236020.3987">21572 12012,'0'-44,"27"0,-27-27,0-8,-35 0,35-27,-53 26,53 10,0 43,-36 27,36 36,0 17,0-1,44-25,-8-27,8 35,-9-35,0 0,1-26,-10 26,9-62,-35 27,36 35,-36 26,35 36,-35 26,0-44,26 9,-26-18,53-35,-17 0,-10 0</inkml:trace>
  <inkml:trace contextRef="#ctx0" brushRef="#br0" timeOffset="236154.0661">22128 11465,'0'0,"0"88,0-8,0-1,0-8,0-27,35 9</inkml:trace>
  <inkml:trace contextRef="#ctx0" brushRef="#br0" timeOffset="236955.0587">22384 11959,'0'-53,"0"0,26-8,-26-10,0-8,0 8,35 27,-35 9,0 96,0 19,53 17,-26-9,26-26,0-27,8-35,10 0,-27 0,-9-44,-35-18,36-8,-36-10,-27-8,-8 9,-9-18,9 26,-1 45,1 26,35 53,-26 26,26 9,52-44</inkml:trace>
  <inkml:trace contextRef="#ctx0" brushRef="#br0" timeOffset="237142.0144">23169 11262,'0'89,"0"-10,0 27,35-9,-35 0,53-9,-18-26,-8-27,26-35,-1 0</inkml:trace>
  <inkml:trace contextRef="#ctx0" brushRef="#br0" timeOffset="237321.7352">23504 11245,'0'0,"0"26,0 54,0-1,35 27,-35-27,27 1,-27-10,52-8,-52-27</inkml:trace>
  <inkml:trace contextRef="#ctx0" brushRef="#br0" timeOffset="237483.233">23107 11606,'0'0,"53"0,9 0,17 0,27 0,8 0,-34-35,-10 35,-43-26</inkml:trace>
  <inkml:trace contextRef="#ctx0" brushRef="#br0" timeOffset="237763.4191">23857 11386,'0'0,"0"62,0 8,0-8,0 8,61-8,-17-9,27-18,8-35,-8 0,-27 0,-9-44,-35-9,0-8,0-10,-53-8,-17-1,-10 10,-8 70,9 0,17 0,9 44,18 0,35 9,0-18</inkml:trace>
  <inkml:trace contextRef="#ctx0" brushRef="#br0" timeOffset="238169.6893">22287 11262</inkml:trace>
  <inkml:trace contextRef="#ctx0" brushRef="#br0" timeOffset="239210.2504">26317 11307,'0'0,"0"61,27 1,-27 9,35-10,-35-8,35-18,-35 1,0-63,0-26,-44-8,0-10,9 9,-1-8,36-10,0-34,0-1,62-8,-18 8,9 36,0 43,-26 36,-27 27,35 52,-35 27,0 9,-44-18,0 0,-27-9,-8-44,-1-44,10 35,17-35,26-61,27-1,0-18</inkml:trace>
  <inkml:trace contextRef="#ctx0" brushRef="#br0" timeOffset="239689.6227">26793 11333,'0'0,"0"71,0-10,0 10,0-45,36-26,-1 0,-35-53,0 0,-44 9,9-26,35 8,-36-26,36 8,27 10,8 43,0 27,-8 0,8 0,0 0,-35 53,36 18,-36-9,-27 8,-26-26,9 9,-9-17,18-36,9 26,96-26,-8 0,8 35,-8-35,9 0,-18 36,-27-36,9 0</inkml:trace>
  <inkml:trace contextRef="#ctx0" brushRef="#br0" timeOffset="239846.3462">27261 11245,'0'0,"0"26,0 18,0 9,44 0,-9-9,1 9,8-53</inkml:trace>
  <inkml:trace contextRef="#ctx0" brushRef="#br0" timeOffset="240261.066">27684 11615,'36'0,"-36"-26,0-1,0-26,0-17,0 8,0-17,-27-9,27 8,0 45,0 97,0-36,0 9,44 1,9-36,-9 0,9-44,-18 8,-8 10,-27-10,53 36,-53 71,0 17,35-8,-35-1,26-8,10-19,-1-25,0-27</inkml:trace>
  <inkml:trace contextRef="#ctx0" brushRef="#br0" timeOffset="240483.5118">28407 11051,'0'0,"0"88,0-26,0 26,0-26,0 8,27-26,-27 9,62-18,-27-35,18 0,-27 0,10 0,-36-61,0 8</inkml:trace>
  <inkml:trace contextRef="#ctx0" brushRef="#br0" timeOffset="240626.8385">28407 11289,'27'0,"17"0,9 0,9-44,-9 9,-18-1</inkml:trace>
  <inkml:trace contextRef="#ctx0" brushRef="#br0" timeOffset="240753.3419">28390 10936,'0'35,"44"-35,-18 0</inkml:trace>
  <inkml:trace contextRef="#ctx0" brushRef="#br0" timeOffset="240933.1961">28875 11165,'0'0,"0"71,0-18,0-9,0 9,35-18,-35 9,35-44</inkml:trace>
  <inkml:trace contextRef="#ctx0" brushRef="#br0" timeOffset="241481.3515">29122 11104,'0'79,"0"-8,35-10,-35 10,0-9,35-9,-35-1,0-25,36-27,-36 35,0-79,-27 18,27-27,-35 0,35-9,0-17,0-27,26 9,10 17,-10 28,9 52,1 0,-36 88,0 0,0-9,0-8,0-27,-27-9,-8-35,8 0,-8 0,0-26,0 26,79 44,9-9,8-8,10 8,-9-35,8 70,-26-70,-8 27,-1-27,0 0,-35-35</inkml:trace>
  <inkml:trace contextRef="#ctx0" brushRef="#br0" timeOffset="241773.5172">29880 11165,'0'0,"0"71,-35-9,35 26,0-26,44 8,0-26,9 9,0-53,-9 0,-9 0,1 0,-36-70,26-1,-26-8,-18-18,-17-9,-18 44,-8 62,-10 0,9 0,-8 27,8-1,27 27,35-18</inkml:trace>
  <inkml:trace contextRef="#ctx0" brushRef="#br0" timeOffset="242059.5799">28963 10848,'-44'0,"9"0</inkml:trace>
  <inkml:trace contextRef="#ctx0" brushRef="#br0" timeOffset="242425.0274">27437 10901</inkml:trace>
  <inkml:trace contextRef="#ctx0" brushRef="#br0" timeOffset="254287.8288">11395 12136,'0'0,"0"79,0 0,-18 18,18 0,0 27,-70-10,34 1,-8 0,-9-18,18-9,35-44,-27-9,27 1,36-36,-1 26,18-26,-9 0,9 0,0 0,-27 0,10 0,-1 0,9 0,-44-18,35-17</inkml:trace>
  <inkml:trace contextRef="#ctx0" brushRef="#br0" timeOffset="254467.5149">11598 13062,'0'61,"0"-17,0 9,0-17,0-10</inkml:trace>
  <inkml:trace contextRef="#ctx0" brushRef="#br0" timeOffset="254672.8477">11633 13132,'0'18,"26"-18,10 35,17 0,-53 18,-62-53,18 27,8-27,1-36</inkml:trace>
  <inkml:trace contextRef="#ctx0" brushRef="#br0" timeOffset="255211.4724">12462 12815,'0'0,"0"26,-44 36,44 26,-36-9,36 1,0 52,0-79,27-18</inkml:trace>
  <inkml:trace contextRef="#ctx0" brushRef="#br0" timeOffset="255475.4474">12233 12885,'26'0,"27"53,9 0,8 9,-8 8,-9-8,-27 9,-26-10,36 10,-36-27,-53 27,-18-27,-26 9,0-18,9-35,44 35,9-35,35-44,44-9</inkml:trace>
  <inkml:trace contextRef="#ctx0" brushRef="#br0" timeOffset="255640.1501">12788 13273,'0'0,"-44"62,44 17,-44 10,44-28,0-25,71-36,-19 0</inkml:trace>
  <inkml:trace contextRef="#ctx0" brushRef="#br0" timeOffset="255942.9967">13194 13018,'0'0,"-71"0,27 0,-9 35,9 0,44 0,-35-35,35 44,35-8,36-36,26 53,0-53,9 26,-45 9,-25 18,-36-9,0 9,-62 0,-17-9,-1-8,-8-36,26 0,27 0,35-53,0-18,71 9,-1-8</inkml:trace>
  <inkml:trace contextRef="#ctx0" brushRef="#br0" timeOffset="256127.8699">13767 13053,'0'0,"-26"70,26-26,0 27,0-27,0-9,0 1,26-1,18-35</inkml:trace>
  <inkml:trace contextRef="#ctx0" brushRef="#br0" timeOffset="256292.8751">13397 13026,'70'0,"10"-26,52 26,-17 0,-10-35,-8 35,-35 0</inkml:trace>
  <inkml:trace contextRef="#ctx0" brushRef="#br0" timeOffset="256621.5948">14138 13414,'0'-53,"0"18,0 0,0-9,0-27,0 10,0-28,52 28,-16 61,-1 0,0 0,-8 26,8 53,-35 1,35-10,-35-17,36-9,-36-8,0-1,-27-62</inkml:trace>
  <inkml:trace contextRef="#ctx0" brushRef="#br0" timeOffset="256765.8993">14111 13291,'0'0,"53"0,9-27,17-8,-8 35,-10-53,-8 53,-17-26</inkml:trace>
  <inkml:trace contextRef="#ctx0" brushRef="#br0" timeOffset="257186.0731">14852 13414,'0'-35,"0"0,0 0,0-10,0-7,0-10,35 9,-35 18,35 35,1 61,-36 1,44 9,-44-27,53-9,-18-35,9 53,27-53,-27 0,9-27,-18-8,-35 0,26 8,-26-8,0-18,-17 9,17 9,-53 35,0 0,53 44,0 0,0-9</inkml:trace>
  <inkml:trace contextRef="#ctx0" brushRef="#br0" timeOffset="257478.3937">15734 13115,'0'0,"0"-36,0 1,0 9,0-10,-27 1,-8 35,0 0,8 44,-8 18,35 26,-35-9,35-17,0-9,26-18,10-35,-10 36,27-36,18 0,-27 0,-9-27,0 27</inkml:trace>
  <inkml:trace contextRef="#ctx0" brushRef="#br0" timeOffset="257665.3852">16113 13026,'0'0,"0"62,0 0,0-9,0 0,0-27,0 9,44 18</inkml:trace>
  <inkml:trace contextRef="#ctx0" brushRef="#br0" timeOffset="258018.0109">16378 13406,'35'0,"-9"-27,-26-8,0 0,0 8,0-43,0 8,36-9,-36 18,53 27,-27-9,27 35,-53 44,35 17,-35 19,0-10,44-8,-44-9,36-18,-36 9,-27-44</inkml:trace>
  <inkml:trace contextRef="#ctx0" brushRef="#br0" timeOffset="258167.5925">16395 13309,'80'0,"-27"0,-27 0,27 0,-18-27,1 27,-36-53,26 53,-26-53</inkml:trace>
  <inkml:trace contextRef="#ctx0" brushRef="#br0" timeOffset="258399.3387">15804 12753,'0'0,"-35"18</inkml:trace>
  <inkml:trace contextRef="#ctx0" brushRef="#br0" timeOffset="259051.9947">13891 12788,'17'0,"-17"-35,53 35,-53-35,53 35,-53-36,27 36,-27-35,35 35,-35 27,35 25,-35-7,53 7,-27-16,27-36,0 26,-9-26,-8 0,-1-17</inkml:trace>
  <inkml:trace contextRef="#ctx0" brushRef="#br0" timeOffset="259517.8093">12735 12823,'0'-26</inkml:trace>
</inkml:ink>
</file>

<file path=ppt/ink/ink7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0:00.519"/>
    </inkml:context>
    <inkml:brush xml:id="br0">
      <inkml:brushProperty name="width" value="0.05292" units="cm"/>
      <inkml:brushProperty name="height" value="0.05292" units="cm"/>
      <inkml:brushProperty name="color" value="#002060"/>
    </inkml:brush>
  </inkml:definitions>
  <inkml:trace contextRef="#ctx0" brushRef="#br0">13132 5609,'35'0,"1"0,-36 18,44-18,-9 0,18 35,9-35,26 0,-9 0,18 0,-8 0,-10 0,0 0,-8 0,-9 0,8 0,-8 0,26 0,-26 0,26 0,-9 0,1-26,8 26,-26 0,-9 0,-1 0,-25 0,26 0,0 0,-9-27,9 27,26-35,-8 35,-10-35,10 35,-9 0,-9 0,-9 0,9-36,0 36,-9 0,26 0,-8 0,9 0,-10 0,10 0,-9-26,-10 26,1 0,-9 0,27 0,-27 0,9 0,0 18,-9-18,9 0,-9 0,9 0,0 0,-9 0,9 0,0 0,-27 0,10 0,-1 0,0 0,-8 0,26 0,-1 0,-7 0,25-18,-26 18,27 0,-10 0,-8-35,-17 35,8 0,-9 0,18 0,9 0,8 0,10-36,-1 36,27 0,-44 0,8 0,-26 0,-8 0,-1-35,9 35,9 0,0 0,-9 0,9 0,0 0,-9 0,26 0,-8-26,-9 26,-18 0,-8 0,26 0,-18 0,-9 0,-26 17</inkml:trace>
  <inkml:trace contextRef="#ctx0" brushRef="#br0" timeOffset="4680.016">19412 4948,'0'0,"53"0,35 0,26-18,36-17,18 0,-27 35,27-45,-36 45,-35-35,-9 35,-44 0,-9 0,-35-35</inkml:trace>
  <inkml:trace contextRef="#ctx0" brushRef="#br0" timeOffset="4927.8657">20567 4683,'0'35,"0"1,0-1,0-9,26-26</inkml:trace>
  <inkml:trace contextRef="#ctx0" brushRef="#br0" timeOffset="5178.005">20567 4657,'44'26,"0"-26,9 0,0 35,-27-35,-26 36,0-1,-35-35,-35 44,8-44,9 35,18-35,35-26</inkml:trace>
  <inkml:trace contextRef="#ctx0" brushRef="#br0" timeOffset="6253.996">21511 4286,'0'-17,"0"-19,0 1,0-9,0 9,0-1,0 107,0 35,0-27,26-8,-26-27,0-9,0 0,35-35,-35 44,27-44</inkml:trace>
  <inkml:trace contextRef="#ctx0" brushRef="#br0" timeOffset="6443.4882">21458 4639,'44'0,"9"0,8 0,-8-26,-9 26,9-53,-17 53,-36-27,44 27</inkml:trace>
  <inkml:trace contextRef="#ctx0" brushRef="#br0" timeOffset="7070.5991">22260 3836,'-17'27,"-36"-27,0 62,9-27,8-35,1 35,-9-35,44 27,0 8,0 0,0 1,0-10,18 9,35-35,0 0,8-26,10 26,-9 0,-10 0,-7 0,-45 62,0-10,0-7,0 7,-18-7,-35 7,0-16,9-1,-9-35,0 26,27-26,-27 0,53-17,0-18,0-18</inkml:trace>
  <inkml:trace contextRef="#ctx0" brushRef="#br0" timeOffset="7702.1532">23416 3801,'0'0,"-53"-35,53 8,-36 27,36-35,-44 35,-26 27,35-1,8 27,27 0,0-9,53 9,44-18,35-35,-8 27,-27-27,-36 0,-25 0,-36 35,0 0,-44-35,-18 62,-35-27,-9-35,27 36,17-36,9 0,18 0,0 0,35-27,44-17,9-9</inkml:trace>
  <inkml:trace contextRef="#ctx0" brushRef="#br0" timeOffset="8084.5362">23936 4154,'0'-18,"0"-35,0-8,-26 61,26-71,-36 36,36 8,0-26,0 18,44 0,-8 35,8 0,9 26,-53 27,44 9,-44-9,53-18,-53-8,53-27,-53 35,44-35</inkml:trace>
  <inkml:trace contextRef="#ctx0" brushRef="#br0" timeOffset="8264.6331">23962 4030,'18'-26,"17"26,1-35,-1 35,-9-36,10 36,-1-35,0 35,-35-26</inkml:trace>
  <inkml:trace contextRef="#ctx0" brushRef="#br0" timeOffset="8512.4787">24280 3687,'35'0,"0"70,-35 1,0-10,27 10,-27-18,35-9,-35-9,71 1,-45-36,27 26,0-26,-26 0,8-18,-35-17,53 0,-53-1</inkml:trace>
  <inkml:trace contextRef="#ctx0" brushRef="#br0" timeOffset="8713.7977">24756 3634,'35'79,"1"-17,-36 8,35-8,-35-9,0 0,0-27,26-26</inkml:trace>
  <inkml:trace contextRef="#ctx0" brushRef="#br0" timeOffset="8910.1867">24571 3704,'26'-35,"36"35,26 0,-8-35,-1 35,9 0,-26-27,-27 27,1 0</inkml:trace>
  <inkml:trace contextRef="#ctx0" brushRef="#br0" timeOffset="9218.0484">25197 3598,'0'0,"0"44,0 9,0 9,0-9,62 0,-18-9,27-9,-27-35,-9 36,0-36,0-27,-35-8,0-9,0-27,0-8,-44-18,-9 9,-8 43,-10 45,-8 0,-1 18,10 35,35 0,35 9,26 8,45-43</inkml:trace>
  <inkml:trace contextRef="#ctx0" brushRef="#br0" timeOffset="97113.8621">19112 8449,'0'44,"0"0,0 9,-36-18,36 10,0 7,-26 1,26-9,0 27,0-9,-35 8,35-26,0-8,0-1,0 0,0-8,0 8,0 0,0 9,26 9,-26 18,0-27,0 9,0-18,0-8,27-27,8 0,0 0,0 0,10 35,-10-35,0 0,9 0,9 0,0 0,-9 0,9 0,9 0,-9 0,0 0,-9 0,9 0,0-27,8 27,10-44,-9 44,8-53,-8 53,8-35,-25 35,25 0,-26 0,9 0,0 0,-27 0,10 0,-1 0,9 0,9 0,18 0,-27 0,9 0,-9 0,9 0,-18 0,0 0,9 0,9 0,-18 0,-8 0,8 0,18 0,-26 0,26 0,-1 0,-7-26,7 26,-16 0,-10 0,9 0,18 0,-9 0,-8 0,-1 0,0 0,9 0,-8 0,-1 0,0 0,-8 0,43 0,-34 0,-10-36,27 36,-53-35,53 35,-27 0,-26-35,36 35,-36-44,0 8,-27-16,27 25,-26-8,26-18,-36 9,36-9,0 0,-35 26,35-8,0 0,-35 0,35-9,0-9,0-9,-27-9,27 10,0 8,0 0,0 26,-35 27,35-35,-35 35,35-35,-53 35,26 0,-8 0,-18 0,27 0,-27 0,0 0,-26 0,-18 0,-9 0,9 26,17-26,-8 0,26 0,-8 0,26 0,-9 0,9 0,-27 0,9 0,-43 0,8 0,0 0,-18 0,0 35,-8-35,8 27,18-27,18 0,-9 35,26-35,-9 0,10 0,-10 0,9 0,-8 0,8 0,9 0,-9 0,-8 35,8-35,9 0,0 36,9-36,9 0,35 26,-53-26,79 0,27-35,-9 0</inkml:trace>
  <inkml:trace contextRef="#ctx0" brushRef="#br0" timeOffset="118797.6522">10398 13600,'44'0,"-17"0,43-27,27 27,36-44,-1 44,0-35,0 35,-17 0,-9 0,-27 0,-17-36,-9 36,-18 0,0 0,-61 0,-27 27,-26-27,-9 53,8-53,1 26,-9-26,8 0,1 36,-27-36,-9 0,18 35,18-35,8 35,10-35,25 0,36 27,36-45,34 18</inkml:trace>
</inkml:ink>
</file>

<file path=ppt/ink/ink72.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4-01T00:19:01.285"/>
    </inkml:context>
    <inkml:brush xml:id="br0">
      <inkml:brushProperty name="width" value="0.05292" units="cm"/>
      <inkml:brushProperty name="height" value="0.05292" units="cm"/>
      <inkml:brushProperty name="color" value="#002060"/>
    </inkml:brush>
  </inkml:definitions>
  <inkml:trace contextRef="#ctx0" brushRef="#br0">23372 4410 0,'0'0'0,"-53"53"31,53 0-31,-36 52 0,36 19 16,0 17-16,0-35 16,0-18-16,36 0 15,17-35-15,-1-18 16,37 18-16,-36-53 16,-18 0-16</inkml:trace>
  <inkml:trace contextRef="#ctx0" brushRef="#br0" timeOffset="373.8214">23795 4692 0,'0'0'15,"0"70"-15,0 1 16,0 0-16,0 17 16,53 0-16,-53-35 15,35 0-15,-35-18 16,53 0-16,-53-35 16</inkml:trace>
  <inkml:trace contextRef="#ctx0" brushRef="#br0" timeOffset="577.4961">24095 4604 0,'-18'17'0,"18"54"0,0-53 15,0 34-15,0 19 16,53 0-16,-53-1 15,35-52-15,-35 17 16,53-35-16,-53 53 16</inkml:trace>
  <inkml:trace contextRef="#ctx0" brushRef="#br0" timeOffset="764.1563">23848 5027 0,'35'0'16,"18"0"-1,0 0-15,0-53 16,35 53-16,0-35 16,-35 35-16,-18-53 15,-35 53-15</inkml:trace>
  <inkml:trace contextRef="#ctx0" brushRef="#br0" timeOffset="1119.4611">24448 4657 0,'0'0'0,"-36"53"15,36-1-15,0 19 16,0-18-16,36 0 16,16-18-16,-34-17 15,53-18-15,-18 0 16,-36 0-16,18 0 16,1-53-1,-36 0-15,0-35 16,-36 0-16,-52-18 15,35 53-15,18 18 16,17 35-16,-17 0 16,18 35-16,17 18 15,52 35 1,1-88-16</inkml:trace>
  <inkml:trace contextRef="#ctx0" brushRef="#br0" timeOffset="1574.3517">24888 4604 0,'0'0'15,"0"53"-15,0-18 16,0 18-16,0 0 15,0-18-15,36 36 16,17-36-16,-18 0 16,-35-70 15,0-18-15,0 0-16,-35 18 15,35-53-15,-53 35 16,53-36-16,0 37 15,0-37-15,0 72 0,0-19 16,0 36-16,17-52 16,54 52-16,-18 0 15,-36 52-15,19-16 16,-36 34-16,0 1 16,0-18-16,-53-36 15,0-17-15,-35 36 16,35-36-16,18 0 15,35 0 1</inkml:trace>
  <inkml:trace contextRef="#ctx0" brushRef="#br0" timeOffset="1843.5831">25400 4269 0,'88'53'0,"-35"-1"15,-18 90-15,-35-1 16,53 0-16,-53-53 0,-35 0 15,17-17-15,-17-1 16,-18-70-16,53 0 16,-53 53-16,18-53 15,0 0-15</inkml:trace>
</inkml:ink>
</file>

<file path=ppt/ink/ink7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2:11.073"/>
    </inkml:context>
    <inkml:brush xml:id="br0">
      <inkml:brushProperty name="width" value="0.05292" units="cm"/>
      <inkml:brushProperty name="height" value="0.05292" units="cm"/>
      <inkml:brushProperty name="color" value="#002060"/>
    </inkml:brush>
  </inkml:definitions>
  <inkml:trace contextRef="#ctx0" brushRef="#br0">5177 2866,'0'0,"0"36,-35-36,35 35,26-35,18 0,27 0,-9 0,8 26,10-26,-10 0,9 0,1 0,8 0,-26 0,26-17,-9 17,1 0,8 0,9 0,0-36,0 36,9-35,-9 0,0 35,0-44,-9 44,-26 0,8-36,-26 36,9 0,0 0,-26 0,8 0,0 0,1 0,-10 0,9 0,1 0,-1 0,-62 0,27 27,-53-27,27 0,-9 35,-18-35,-9 0,-26 0,8 27,10-27,8 0,-8 0,-10 0,1 0,-9 35,-9-35,0 0,-36 53,1-53,0 62,-18-62,18 53,35-53,-9 35,26-35,19 0,-10 0,18 0,27 0,-10 0,80 0,-17 0,26 0,9 0,26 0,9 0,17 0,19 0,52 0,-17 0,-10-27,-8 27,-17-53,-19 53,-43-44,-36 44</inkml:trace>
  <inkml:trace contextRef="#ctx0" brushRef="#br0" timeOffset="427.6028">6235 2928,'0'27,"0"17,0 26,-35 10,35-1,-53 27,18-9,-9 0,-9-27,9-8,44 9,-36-27,36-9,53-35,36 0,-10 0,0 0,-8-53,-9 53,-9-53,-18 53,0-35</inkml:trace>
  <inkml:trace contextRef="#ctx0" brushRef="#br0" timeOffset="607.5327">6518 3634,'0'44,"35"-44,-35 35,35-35</inkml:trace>
  <inkml:trace contextRef="#ctx0" brushRef="#br0" timeOffset="780.8552">6588 3651,'0'44,"0"9,0-26,-26-27,26 53,-36-80</inkml:trace>
  <inkml:trace contextRef="#ctx0" brushRef="#br0" timeOffset="1543.0678">7241 4039,'0'-17,"0"-36,-53-18,53-8,-44-36,44 1,-36 16,36 28,0 35,0 79,27 9,-27-9,26 9,27-53,-17 0,-1 0,9-44,27-18,-27-9,-9 27,-35 97,0 44,0 35,0 1,0-1,0-26,0-44,0-27,53-62</inkml:trace>
  <inkml:trace contextRef="#ctx0" brushRef="#br0" timeOffset="1880.0455">7814 3863,'0'0,"0"26,0 10,-26-72,26-17,-53 1,53-10,0-26,26-54,9 107,-8 35,8 0,0 0,1 27,-10 34,9 19,-35 8,36-9,-36-8,35-27,-35-9,-26-35</inkml:trace>
  <inkml:trace contextRef="#ctx0" brushRef="#br0" timeOffset="2038.5324">7673 3801,'35'-35,"18"8,0-8,-9 0,9 35,-18-35,-8 35,8 0,-35-27</inkml:trace>
  <inkml:trace contextRef="#ctx0" brushRef="#br0" timeOffset="2188.5434">8087 3501,'36'44,"-36"9,35 9,-35 9,0-10,53-8,-53-17,44-10</inkml:trace>
  <inkml:trace contextRef="#ctx0" brushRef="#br0" timeOffset="2481.0247">8687 3343,'0'0,"-44"-36,-18 36,9 0,9 0,9 44,35 18,-35-9,35-9,61 9,19 0,-1-27,9-26,-43 36,-10-36,-35 35,-44 9,-18-9,-35-35,-9 0,27 0,17-35,9-53,18-9</inkml:trace>
  <inkml:trace contextRef="#ctx0" brushRef="#br0" timeOffset="2608.07">8017 3131,'0'0,"-35"0</inkml:trace>
  <inkml:trace contextRef="#ctx0" brushRef="#br0" timeOffset="3373.5841">9719 3431,'0'35,"0"-9,0 10,0 17,0-9,44-9,-9 0,27-35,9 0,-10 0,10 0,-27-61,-9 34,1-8,-36 0,0-1,0 10,0-9,-44-1,8 1,10 35,-9 26</inkml:trace>
  <inkml:trace contextRef="#ctx0" brushRef="#br0" timeOffset="3689.9465">10407 3272,'-44'0,"17"0,-8 0,0 26,35 10,-53 8,53 9,0 0,0-27,79 9,-17-35,26 36,-8-36,-27 0,-27 35,-26 9,0 9,-71-9,-8 9,-9-18,8-35,28 36,25-36,27-45,0-7,18-10,35 9</inkml:trace>
  <inkml:trace contextRef="#ctx0" brushRef="#br0" timeOffset="4020.0311">10804 3678,'0'0,"0"-27,0 1,0-9,0-1,0-26,0-8,0-9,0 8,53 36,-27 35,27 0,-18 79,-8 18,-27-26,53-10,-53-8,35-26,-35 8,35 0,-61-35,-27 0</inkml:trace>
  <inkml:trace contextRef="#ctx0" brushRef="#br0" timeOffset="4177.5462">10733 3634,'0'0,"36"0,34-27,-8-8,8 0,-26 35,9-45,-17 45,-10-52</inkml:trace>
  <inkml:trace contextRef="#ctx0" brushRef="#br0" timeOffset="4349.6263">11351 3334,'0'0,"0"61,0 10,0-27,0 9,0-18,35-8,-9-27,-26-35</inkml:trace>
  <inkml:trace contextRef="#ctx0" brushRef="#br0" timeOffset="4619.9562">11227 3272,'0'26,"35"-26,18 62,18-27,-9-35,8 53,-26-53,9 62,-18-9,-35-18,-26 9,-9 9,-18-17,9-36,-9 44,9-44,-9 0,18 0,-1 0</inkml:trace>
  <inkml:trace contextRef="#ctx0" brushRef="#br0" timeOffset="4941.5181">11765 3378,'0'70,"0"-26,0 9,0 0,62-26,8-27,-8 0,9 0,-10 0,-8-35,-17-18,-36 8,26-25,-26 8,-35-8,-18 17,-9 53,-26 0,9 0,8 44,27 26,44 10,0-19</inkml:trace>
  <inkml:trace contextRef="#ctx0" brushRef="#br0" timeOffset="12921.58">14049 8273,'62'-18,"-9"-17,9-1,-9 1,-9 35,-44-26,53 26</inkml:trace>
  <inkml:trace contextRef="#ctx0" brushRef="#br0" timeOffset="13085.2546">14411 8079,'26'35,"10"-35</inkml:trace>
  <inkml:trace contextRef="#ctx0" brushRef="#br0" timeOffset="13279.5328">14385 8079,'0'35,"44"-35,-44 26,26-26,-26 53,0-17,0 8</inkml:trace>
  <inkml:trace contextRef="#ctx0" brushRef="#br0" timeOffset="13655.4784">14817 7885,'-53'0,"17"44,36 17,0 10,45-9,7-9,10-18,18-35,8 0,-26 0,8-27,-26-25,-44-10,0-9,0 10,-88-10,9 9,-18 27,-9 35,44 0,9 0,18 62,35-18,0 9,0 0,26-9,45-44,26 0</inkml:trace>
  <inkml:trace contextRef="#ctx0" brushRef="#br0" timeOffset="14061.7919">15363 7717,'0'44,"0"27,0-10,71 28,-36-10,9-26,9-27,0 10,-26-36,8 0,-35-53,-26-18,-1-8,-43-9,8 8,9-17,0-17,26 8,27 26,0 10,0 26,18 8,35 36,0-35,-9 35,9 44,-18 18,-35 26,0 9,0 0,-61 9,-1-44,9-9,0-27,26-26,-8-18,35-17</inkml:trace>
  <inkml:trace contextRef="#ctx0" brushRef="#br0" timeOffset="14309.5505">15840 7620,'0'0,"0"26,-36-26,36 71,0-27,0 27,0-10,0 10,62-27,-18-9,27-35,-9 0,8 0,-26 0,-44-44</inkml:trace>
  <inkml:trace contextRef="#ctx0" brushRef="#br0" timeOffset="14466.0277">15760 7849,'53'0,"0"0,9 0,26-26,-26-9,-27 35</inkml:trace>
  <inkml:trace contextRef="#ctx0" brushRef="#br0" timeOffset="14602.6055">15787 7717,'0'0,"26"-26,10-10,25 1,-8 9</inkml:trace>
  <inkml:trace contextRef="#ctx0" brushRef="#br0" timeOffset="15013.3435">16325 7964,'0'0,"35"26,-35-43,0-18,0-18,-44 8,44-25,-26-9,26-10,0 28,0 25,35 98,0 35,18 18,-9-36,9-26,-18-18,-8-35,8 0,18-61,-53-1,0-26,-27 8,27-17,-52 0,52-9,-27-8,27 78</inkml:trace>
  <inkml:trace contextRef="#ctx0" brushRef="#br0" timeOffset="29120.6171">14429 9834,'0'0,"-27"0,54 0,17 0,-9-27,0 27,9 0,27 0,-27 0,9 0,0 0,9 0,8 0,-26 0,9 0,0 0,-9 0,9 0,9 0,26 0,-9 0,1-35,26 35,-27 0,0 0,-8-35,-18 35,-9 0,9 0,-9 0,9 0,0 0,-9 0,9 0,0-27,-9 27,9 0,-9 0,9 0,0 0,-9 0,9 0,0-35,-9 35,9 0,-9 0,26 0,-8 0,9-35,-10 35,10 0,-9 0,8 0,-8 0,-9 0,0 0,-9 0,9 0,0 0,-9 0,26 26,-26-26,9 0,0 0,-26 0,8 0,0 0,0 0,-8 0,26 0,0 0,-9 0,9 0,-9 0,9 0,0 0,8 0,-8 0,-17 0,-10 0,9 0,1 0,-1 0,-9 0,27 0,0 0,-26 0,8 0,0 0,1 0,8 0,9 0,-9 0,9 0,-1 0,-7 0,-10 0,0 0,0 0,-8 0,8 0,0 0,10 0,7 0,1 0,-9 0,-8 0,17 0,-27 0,9 0,18 0,-17 0,-10 0,9-26,1 26,-1 0,9 0,-9 0,1 0,-10 0,-44 26</inkml:trace>
  <inkml:trace contextRef="#ctx0" brushRef="#br0" timeOffset="30807.5194">16713 10954,'0'35,"26"-35,45 0,-27 0,27 0,8 0,0 0,9 0,9 0,0 0,-8 0,-10 0,0 35,10-35,-10 0,9 0,9 0,0 0,18 0,17 0,-17 0,-9 0,-9 0,-18 0,-8 0,-10 27,10-27,-9 0,8 0,10 0,-1 0,9-18,-8 18,8 0,-9 0,-17 0,-9 0,0 0,-9 0,9 0,8 0,10 0,8 0,10 0,-10 0,0 0,9 0,-8-35,-10 35,-8 0,9 0,8 0,-8 0,-10 0,10 0,-9-35,8 35,10 0,-19 0,-8 0,0 0,-9 0,9 0,0 0,-9 0,9 0,-9 0,27 0,-18 0,-9-36,9 36,-9 0,9 0,17 0,-26 0,9 0,9-26,-9 26,9 0,8-35,-17 35,-9 0,9 0,-18-36,-8 36,8-53,-35 27</inkml:trace>
  <inkml:trace contextRef="#ctx0" brushRef="#br0" timeOffset="31669.0537">20117 11210,'0'0,"-26"44,26 17,-36 10,36-9,0 8,-35 10,35 8,0-9,0-17,44 8,9-17,9-9,8-8,10-36,17 0,-9 0,-26 0,-9 0,-53-27,44 27,-44-35,0 9</inkml:trace>
  <inkml:trace contextRef="#ctx0" brushRef="#br0" timeOffset="31839.7184">20673 11906,'0'27,"35"-27,-35 44,0-9,35-35</inkml:trace>
  <inkml:trace contextRef="#ctx0" brushRef="#br0" timeOffset="32042.1358">20717 11836,'26'26,"10"-26,-10 53,-26-18,35-35,-35 44,-26-8,-18-36,-9 53,0-53,27 0,43 0</inkml:trace>
  <inkml:trace contextRef="#ctx0" brushRef="#br0" timeOffset="32509.4547">21308 11606,'0'0,"0"62,0 18,0-1,0 9,0-26,-27 8,27-26,0-8,27-1,17-35,-9 0,18 0,-9 0,9 0,-18-26,-8 26,-27-62,53 27,-53-18,0 9,0 8</inkml:trace>
  <inkml:trace contextRef="#ctx0" brushRef="#br0" timeOffset="32688.5336">21846 11624,'0'0,"0"44,0 18,0 26,0-26,53-9,-53-9,70 9,-26-18,9-35,-9 26</inkml:trace>
  <inkml:trace contextRef="#ctx0" brushRef="#br0" timeOffset="33103.2642">22181 12047,'35'0,"-35"-61,0-1,0-9,0-26,0 0,27 27,-27 43,35 80,-35 27,53 25,-18-25,-8-27,25-27,1-26,-9 35,-8-35,17-26,-53 0,0-27,0-9,0-26,0 8,-44-8,44 44,-36 44,36 53,0-18</inkml:trace>
  <inkml:trace contextRef="#ctx0" brushRef="#br0" timeOffset="33317.5064">22966 11430,'0'53,"0"26,0 27,26 9,-26-1,36-34,-36-10,0-26,26-8</inkml:trace>
  <inkml:trace contextRef="#ctx0" brushRef="#br0" timeOffset="33625.1645">23222 11412,'0'53,"0"18,0-9,-27 8,1-8,-98 105,98-167,26-44,17 44,54 0,-18 44,-9-44,27 53,-27-53,9 0,-18 0,-9 0,-26-61,0 25</inkml:trace>
  <inkml:trace contextRef="#ctx0" brushRef="#br0" timeOffset="33798.0973">21414 11148</inkml:trace>
  <inkml:trace contextRef="#ctx0" brushRef="#br0" timeOffset="34913.6187">24994 11342,'-44'-35,"9"35,-9 0,-27 0,-8 44,-9 26,8 10,27-1,53-26,0 0,0-27,80-26,17 36,0-36,9 0,-45 0,-61 70,0-43,0 25,-26 10,-36 9,-26-18,26-27,9-26,27 0,26-35,0-18,70-9</inkml:trace>
  <inkml:trace contextRef="#ctx0" brushRef="#br0" timeOffset="35107.4828">25568 11439,'-18'229,"-35"-132,53-17,0 8,0-27,0-8,44-17,-17-36,25 0,-52-62</inkml:trace>
  <inkml:trace contextRef="#ctx0" brushRef="#br0" timeOffset="35258.6105">25030 11545,'0'0,"26"-36,71 36,27-35,-10 35,18-35,18 35,-17-27,-19 27</inkml:trace>
  <inkml:trace contextRef="#ctx0" brushRef="#br0" timeOffset="35625.4563">26044 11712,'0'0,"0"53,0-18,0-79,0-9,0-8,26-19,18-26,9 45,-9 25,-8 36,-1 89,-35 16,0-8,35 1,-35-1,0-9,44-44,-44-9,-53-61</inkml:trace>
  <inkml:trace contextRef="#ctx0" brushRef="#br0" timeOffset="35785.3972">25744 11730,'62'0,"35"0,17-35,1 35,0-53,-27 53,-9-53,-17 53,-9-44</inkml:trace>
  <inkml:trace contextRef="#ctx0" brushRef="#br0" timeOffset="35963.0966">26714 11377,'0'0,"0"44,27 18,-27 17,0 9,35-26,-35 9,0-27,35-9</inkml:trace>
  <inkml:trace contextRef="#ctx0" brushRef="#br0" timeOffset="36150.5143">26405 11298,'89'0,"16"0,-8 0,0 0,0 0,-8 0,-28 0,-25 0</inkml:trace>
  <inkml:trace contextRef="#ctx0" brushRef="#br0" timeOffset="36397.4818">27261 11262,'-115'124,"89"-62,26 26,0-9,0 1,0-10,53-17,0-26,-9-27,9 35,0-35,-9 0,-9-53,-35 18,0-1</inkml:trace>
  <inkml:trace contextRef="#ctx0" brushRef="#br0" timeOffset="36528.4482">27102 11712,'0'0,"0"36,71-36,17 0,-9 0,1-45</inkml:trace>
  <inkml:trace contextRef="#ctx0" brushRef="#br0" timeOffset="36683.9595">27243 11430,'0'0,"62"-53,26 53,-8-35,-1 35,9-35</inkml:trace>
</inkml:ink>
</file>

<file path=ppt/ink/ink7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3:45.417"/>
    </inkml:context>
    <inkml:brush xml:id="br0">
      <inkml:brushProperty name="width" value="0.05292" units="cm"/>
      <inkml:brushProperty name="height" value="0.05292" units="cm"/>
      <inkml:brushProperty name="color" value="#002060"/>
    </inkml:brush>
  </inkml:definitions>
  <inkml:trace contextRef="#ctx0" brushRef="#br0">10001 8229,'-35'0,"35"26,44-26,-9-18,-8 18,8 0,0-53,1 53,-10 0,-61 0,0 0,-1 0,10 27,-9-27,-1 0,1 35,-9-35,79 0,0 0,1-26,-1 26,-9 0,10-36,-1 36,-79 0,9 27,8-27,-8 0,0 35,-1-35</inkml:trace>
  <inkml:trace contextRef="#ctx0" brushRef="#br0" timeOffset="8586.1875">17462 9260,'18'0,"17"27,1-27,17 0,-9 0,26 0,-8 0,9 0,-10 0,10 0,-27-27,9 27,-18 0,-8 0,8 0,0-35,0 35,-8 0,8 0,0 0,18-35,-9 35,9 0,-9 0,-8 0,-1-27,18 27,-9 0,9 0,-9-35,-9 35,1 0,17-35,-27 35,9 0,1 0,-1 0,-35-35,0 8,-27 27</inkml:trace>
  <inkml:trace contextRef="#ctx0" brushRef="#br0" timeOffset="18557.5154">19147 8643,'-35'0,"35"-26,26-10,36 1,8-9,-8-9,-9 18,-18 35,-35-44,36 44,-63 0,27 17</inkml:trace>
  <inkml:trace contextRef="#ctx0" brushRef="#br0" timeOffset="18727.9948">19394 8396,'0'0,"0"-26,0 61,26 0,-26 0,36 10,-10-45</inkml:trace>
  <inkml:trace contextRef="#ctx0" brushRef="#br0" timeOffset="18938.3775">19359 8334,'0'0,"0"27,26-27,9 44,1-44,-36 35,26-35,-26 35,0 27,-35-27,0 1,-1-36</inkml:trace>
  <inkml:trace contextRef="#ctx0" brushRef="#br0" timeOffset="19344.0206">19817 8149,'0'0,"-26"0,-27 44,53-8,-27-10,27 9,53 1,0-36,-9 0,-8 0,-36 35,35-35,-35 44,0-9,-62 0,18 1,-9-10,9-26,9 35,0-35,35-26,0 0,0-10,26 36</inkml:trace>
  <inkml:trace contextRef="#ctx0" brushRef="#br0" timeOffset="19649.8151">19950 8299,'0'27,"0"8,44-9,-9-26,0 36,1-36,-10 0,9 0,-35-27,0 1,0-27,0 17,-26 36,26-44,0 62</inkml:trace>
  <inkml:trace contextRef="#ctx0" brushRef="#br0" timeOffset="20183.5848">20311 8290,'0'53,"0"-18,35-8,-35 8,36-35,-36-44,0 18,0-10,0 1,0 0,0 8,0-8,26 35,9 0,-35 44,0-17,-26 8,0 0,96-79,-8 9,-9 35,0 0,-27 0,9 26,-35 10,0-1,-26 9,0-9,-10 0,-17-35,9 45,-9-45,18 0,9 0,26-36,52 1</inkml:trace>
  <inkml:trace contextRef="#ctx0" brushRef="#br0" timeOffset="20370.6087">20876 8317,'35'0,"9"0,9 0,-18 0</inkml:trace>
  <inkml:trace contextRef="#ctx0" brushRef="#br0" timeOffset="20866.2284">21237 8211,'35'62,"-35"-27,0 0,45 0,-10 10,0-45,-35-27,-26 27,26-44,-44 44,44-71,-36 45,36-27,0-17,36 8,17 9,-18 53,0 0,-8 26,-27 10,0 8,0 9,-18 0,-17-27,-1 9,1-35,9 0,79 36,-1-36,-7 0,25 0,-26 0,9 0,-18 0,9 0</inkml:trace>
  <inkml:trace contextRef="#ctx0" brushRef="#br0" timeOffset="21099.3091">21749 8193,'0'0,"-36"36,36-10,0 9,0 1,0 16,36-52,-36 27,70-27,-43 0,8 35,0-35,1 0,-36-26</inkml:trace>
  <inkml:trace contextRef="#ctx0" brushRef="#br0" timeOffset="21255.767">21810 8281,'0'27,"27"-27,17 0,9 0,-18 0</inkml:trace>
  <inkml:trace contextRef="#ctx0" brushRef="#br0" timeOffset="21423.1041">21775 8184,'27'-35,"8"35,9 0,9-26</inkml:trace>
  <inkml:trace contextRef="#ctx0" brushRef="#br0" timeOffset="21586.8101">22146 8176,'0'0,"0"35,35-35,-35 35,0-8,35-27,-35 35,27-35,8 0</inkml:trace>
  <inkml:trace contextRef="#ctx0" brushRef="#br0" timeOffset="21870.0994">22119 8017,'0'0,"44"44,9-9,9-8,-9 8,-9 0,-9 1,0 8,-35 9,-26-53,-9 52,8-52,-8 0,35 27,-35-27,35-18,26 18</inkml:trace>
  <inkml:trace contextRef="#ctx0" brushRef="#br0" timeOffset="22096.0948">22587 8184,'0'0,"-36"45,36-19,0 9,0 1,0-1,27-9,8-26,9 36,9-36,-18 0,-8 0,26-27</inkml:trace>
  <inkml:trace contextRef="#ctx0" brushRef="#br0" timeOffset="22259.8218">22551 8317,'0'0,"0"26,44-26,-8 0,8 0,9-26,-18 26,-35-36,26 36,-26-44</inkml:trace>
  <inkml:trace contextRef="#ctx0" brushRef="#br0" timeOffset="22418.0971">22622 8149,'53'0,"-18"-26,18 26,-9 0,-9 0,-35-36,53 36</inkml:trace>
  <inkml:trace contextRef="#ctx0" brushRef="#br0" timeOffset="25713.2116">25647 2028,'0'27,"26"26,-26 9,0 8,27-8,-27-9,35 0,-35-27,0-61,0-53,-44 8,44-34,-26 17,26-9,0 9,17 17,19 28,-1 52,0 0,-8 0,-27 61,52 19,-52 17,0 8,-44-8,18-17,-9-27,-18-18,53-79,61-27,1 10,9 8,-10 53,-8 0,-17 44,-36 9,26 26,-26 1,-18 25,-17 10,0-18,-9-35,-9-9,0-53,27 0,-10 0,1 0,0-53,35 0,0 0,0 9,0-9,0 18</inkml:trace>
  <inkml:trace contextRef="#ctx0" brushRef="#br0" timeOffset="26124.1047">26106 1817,'0'0,"-45"0,-7 62,-1-1,9 36,44 9,0-9,0-17,52-10,19-26,8-9,18-35,9 0,-26 0,-10-35,-43-18,-27 18,0 0,0-9,-53 8,0 36,-9-35,-9 35,27 0,97 0,27 0,8 0,-9-44,-8 44,-9-71,-10 36,-16 9</inkml:trace>
  <inkml:trace contextRef="#ctx0" brushRef="#br0" timeOffset="26521.6427">26555 1905,'0'0,"0"18,0 17,0 18,44-9,1 9,7 0,-7-9,-10-9,0-35,-35 35,-26-61,-10-9,-8-9,-9-27,18-8,35-36,0-17,27-1,25 10,-7 44,-10 43,0 36,0 0,-8 62,-27 0,35 26,-35 9,-26 0,-1-9,-43-26,8-9,-9-27,10-26,8 0,17 0,10-17,26-19,18 36</inkml:trace>
  <inkml:trace contextRef="#ctx0" brushRef="#br0" timeOffset="27739.3503">27314 1367,'44'-26,"0"26,9-36,-18 36,0 0,-35 62,0-18,-26 27,-27-27,9-9,9-35,61 0,18-53,44 18,-8 35,-18 0,8 0,-17 35,-26 36,-27-10,0 10,0-9,-53 8,0-17,9-26,-9-27,17 0,1 0,9 0,-10-18,80 18,1 0,-10 0</inkml:trace>
  <inkml:trace contextRef="#ctx0" brushRef="#br0" timeOffset="28613.6427">25682 3246,'0'0,"36"0,61-89,88-43,97-53,62-9,53-18,-27 45,-61 52,-80 27,-79 26,-44 9,-62 18,-97 35,-17 0</inkml:trace>
  <inkml:trace contextRef="#ctx0" brushRef="#br0" timeOffset="30434.4434">27014 3149,'0'-27,"44"1,-9 26,1 0,-10 35,-26 35,35-8,-35 26,0-8,-44-19,0-8,-26-17,26-36,-27 0,27 0,-9 0,18-27,35-8,-36 8,36-8,27 0,8 35,0 0,9 0,9 0,-17 44,-10-44,9 44,1-44,-1 0,-9 0,10 0,-1-18</inkml:trace>
  <inkml:trace contextRef="#ctx0" brushRef="#br0" timeOffset="30725.8375">27331 3131,'0'0,"0"35,27 0,17-35,9 0,0 27,-27-27,-26 53,36 0,-36-27,0 27,-36 0,-17-27,0-26,27 36,-9-36,35-27,-36 1,36-9</inkml:trace>
  <inkml:trace contextRef="#ctx0" brushRef="#br0" timeOffset="30884.1006">27199 3104,'62'0,"-18"0,27-26,-10 26,10-35,-27 35</inkml:trace>
  <inkml:trace contextRef="#ctx0" brushRef="#br0" timeOffset="31184.5661">27790 2910,'0'45,"0"-1,0 26,27-26,-27 9,35 0,-35-9,35-9,-35 1,0-10,-44-26,0 0,-9 0,18-17,35-19,-44 1,44-27</inkml:trace>
  <inkml:trace contextRef="#ctx0" brushRef="#br0" timeOffset="31311.6141">27720 2928,'0'0,"70"0,-26 0,9-35,-9 35,9 0,-18 0</inkml:trace>
  <inkml:trace contextRef="#ctx0" brushRef="#br0" timeOffset="31573.5585">28196 3395,'17'0,"19"0,-36-35,-44 35,17 0</inkml:trace>
  <inkml:trace contextRef="#ctx0" brushRef="#br0" timeOffset="32038.8089">28557 2840,'0'0,"27"0,-1-27,10 27,-1 0,9 0,9 53,-18 18,-35-9,35 8,-35-8,0 8,-61-25,8 7,9-16,-27-36,27 0,-9 0,18 0,8 0,27-27,36-8,17 35,26 0,-9 0,-8 0,-9 0,-18 0,-8 0,8 0,-35-35</inkml:trace>
  <inkml:trace contextRef="#ctx0" brushRef="#br0" timeOffset="32286.0788">29060 2831,'0'18,"0"17,0 0,53 9,9 9,-9 0,-27-9,-26 9,0 0,0-9,0-9,-35 1,0-36,-1 0,10-27,-9-26,-1 9</inkml:trace>
  <inkml:trace contextRef="#ctx0" brushRef="#br0" timeOffset="32435.8901">29060 2893,'0'0,"53"0,-27 0,10-35,-1 35,9 0</inkml:trace>
  <inkml:trace contextRef="#ctx0" brushRef="#br0" timeOffset="32692.64">29386 2760,'0'45,"0"-19,0 9,0 1,36 17,-1-9,0 9,-8-9,8 9,-35-18,53 0,-53-8,0 25,-27-52,-8 53,-9-53,-9 0,18-44,-9-9</inkml:trace>
  <inkml:trace contextRef="#ctx0" brushRef="#br0" timeOffset="32827.2352">29378 2813,'0'0,"61"0,-8-35,-9 35,-8 0,-1 0,0-35</inkml:trace>
  <inkml:trace contextRef="#ctx0" brushRef="#br0" timeOffset="33544.0663">29916 3246,'0'0,"17"35,18-35,1-27,-1-17,-35 9,-62 35,27 0,9 0,26 44,-36-44,36 27,27-27,-1 0</inkml:trace>
  <inkml:trace contextRef="#ctx0" brushRef="#br0" timeOffset="33993.2702">30224 2875,'0'0,"0"-35,0-27,44 27,-8 0,8 35,9-45,-18 45,-9 0,10 36,-1 17,-35 26,35 9,-35 9,-26-17,-27 8,-9-26,9-10,0-52,27 36,-9-36,35-44,0 8,0 10,52 26,-16-35,17 35,-9 0,26 0,-17 0,-9 0,9 0,-9 0,-8 0,17-36</inkml:trace>
  <inkml:trace contextRef="#ctx0" brushRef="#br0" timeOffset="34228.0738">30859 2778,'-17'0,"17"27,0-1,0 27,0 0,53-9,-1 9,-25 0,-27-27,35 10,-35-1,-53 9,0-44,0 0,9 0,44-53,-35 0</inkml:trace>
  <inkml:trace contextRef="#ctx0" brushRef="#br0" timeOffset="34370.4043">30762 2708,'36'0,"-1"0,-9 0,27 0,9 0,26 0,-26 0</inkml:trace>
  <inkml:trace contextRef="#ctx0" brushRef="#br0" timeOffset="34618.0479">31168 2672,'0'0,"0"62,0-27,0 18,62-9,-18 9,9-9,-18 9,-35 0,0-9,0 9,0 0,-79-26,34-27,-7 35,-1-35,26-44,27-18,-35-9</inkml:trace>
  <inkml:trace contextRef="#ctx0" brushRef="#br0" timeOffset="34761.0793">31177 2611,'53'0,"-9"0,9 0,8 0,28 0,-28 0</inkml:trace>
  <inkml:trace contextRef="#ctx0" brushRef="#br0" timeOffset="35593.5587">31724 3254,'35'0,"-79"0,44 27,0 26,44-53,-18 0,27-44,-53-9,-26 53,-10-27,10 27</inkml:trace>
  <inkml:trace contextRef="#ctx0" brushRef="#br0" timeOffset="36780.335">32270 2831,'0'-35,"0"-1,-44 63,9 35,35 26,0-9,0-8,26-27,54 9,26-53,-9 0,0 0,-27-44,-26 0,-44-27,36 9,-36-8,-53-10,-18-8,-8 44,-9 44,8 0,-17 0,9 71,44 8,44-8,0-10,0 10,18-36</inkml:trace>
  <inkml:trace contextRef="#ctx0" brushRef="#br0" timeOffset="38041.5772">27155 4392,'-18'-26,"18"-27,0 26,0-8,0 0,36 35,-1-36,18 98,-53 18,26 17,-26 8,0 10,-35 0,-18-36,0-8,9-36,-9-35,9 0,-9 0,18-44,35-9,0 9,0-9,0 18,44 35,-9-27,-8 27,26 0,0 35,-27 1,9-1,1-35,-1 26,9-26,9 0,-9-17,9-36,0-9,-27 9</inkml:trace>
  <inkml:trace contextRef="#ctx0" brushRef="#br0" timeOffset="38263.4122">27534 4313,'0'0,"0"44,0-9,0-8,36 8,16 0,10 0,9-8,-27 26,-44-18,35 0,-35-8,-26 8,-18 0,-9-35,9 0,-9 0,17-61</inkml:trace>
  <inkml:trace contextRef="#ctx0" brushRef="#br0" timeOffset="38418.9173">27543 4286,'44'0,"9"0,9-35,8 35,-25-35</inkml:trace>
  <inkml:trace contextRef="#ctx0" brushRef="#br0" timeOffset="38661.6275">28011 4172,'0'0,"0"35,-36 0,36 62,80-26,-19-27,19 9,-10-9,-34 9,-36 0,0-9,0 9,-44-18,-89-35,71 0,-8-44</inkml:trace>
  <inkml:trace contextRef="#ctx0" brushRef="#br0" timeOffset="38800.0747">28019 4163,'0'0,"36"0,8-27,26 27,-8 0,26 0,-8 0,-19 0</inkml:trace>
  <inkml:trace contextRef="#ctx0" brushRef="#br0" timeOffset="39494.0436">28707 4639,'0'0,"0"35,18-35,-18 27,53-27,-18 0,-35-18,-26-17,-10 35,-8 0,9 0,35 26,71-70</inkml:trace>
  <inkml:trace contextRef="#ctx0" brushRef="#br0" timeOffset="39930.1253">29122 4083,'0'0,"0"-35,17-9,19 44,-1 0,9 0,9 0,0 88,-27-26,-26 26,0-8,0 17,-53-27,1-17,-10-27,9-26,9 36,9-36,-1 0,36-27,27-17,8 44,-9-53,27 53,0 0,-9 0,9 0,-9 0,9 0,0 0,-9-35,9 9,-17-27</inkml:trace>
  <inkml:trace contextRef="#ctx0" brushRef="#br0" timeOffset="40153.913">29651 4004,'0'0,"-35"0,35 18,-36 35,36 0,0-9,62 26,-18-26,-8 27,16-18,-52-9,27-9,-27 0,-35-8,-18 8,-9-35,-9 0,19 0,25-35</inkml:trace>
  <inkml:trace contextRef="#ctx0" brushRef="#br0" timeOffset="40303.835">29651 4101,'35'-35,"1"35,16-36,-7 36,25-44</inkml:trace>
  <inkml:trace contextRef="#ctx0" brushRef="#br0" timeOffset="40567.8679">30048 3978,'0'0,"0"61,0 10,35-9,36 8,-10-8,-8 8,-17-25,-36-10,0 0,0 18,-62-53,0 26,-8-26,8-17,9-18,0-1</inkml:trace>
  <inkml:trace contextRef="#ctx0" brushRef="#br0" timeOffset="40694.5592">30118 4030,'53'0,"-26"0,26 0,8 0,10 0</inkml:trace>
  <inkml:trace contextRef="#ctx0" brushRef="#br0" timeOffset="41294.075">30577 4498,'0'26,"18"-26,17 0,0 0,-97-26,36 26,-9 0,35 26,53-26</inkml:trace>
  <inkml:trace contextRef="#ctx0" brushRef="#br0" timeOffset="41713.8543">30824 4022,'18'-53,"35"53,-18 0,9 0,9 44,0 18,-27 17,-26 9,0 9,0 0,0-26,-53-27,0-9,9-35,-9 0,0 0,27 0,-9-53,35 18,0 0,0-9,44 44,18 0,-10 17,-7-17,7 35,1-35,9 0,9 0,-10-26,-8 0,-26-27</inkml:trace>
  <inkml:trace contextRef="#ctx0" brushRef="#br0" timeOffset="41947.051">31300 4022,'0'0,"-35"0,8 0,-8 53,35 0,35-9,18 9,18-1,-9-7,-9 7,-53-16,0 8,0-9,-27 0,-26-8,-9-27,10 0,7 0,10-35,35-18,-35-9</inkml:trace>
  <inkml:trace contextRef="#ctx0" brushRef="#br0" timeOffset="42089.1968">31177 4004,'0'0,"35"0,-9 0,10-35,17 35,-9 0,9 0,-18 0</inkml:trace>
  <inkml:trace contextRef="#ctx0" brushRef="#br0" timeOffset="42335.9301">31565 3898,'0'0,"0"27,-35-27,35 53,0-18,0 9,0 9,61 9,1 8,9-8,-27 8,-44-25,0 7,0 1,-18-9,-35-8,0-36,27 0,-10 0,36-53,-35-35,35-9</inkml:trace>
  <inkml:trace contextRef="#ctx0" brushRef="#br0" timeOffset="42486.1712">31503 3933,'35'0,"1"0,17 0,8-35,10 35,-27 0,9 0,-18-26</inkml:trace>
  <inkml:trace contextRef="#ctx0" brushRef="#br0" timeOffset="42936.3146">31873 4586,'27'0,"-27"35,53-35,-18 0,-35-26,-26 26,-10 0,10 0,-9 0,61 0,18 0</inkml:trace>
  <inkml:trace contextRef="#ctx0" brushRef="#br0" timeOffset="43843.572">32359 4119,'0'-53,"0"17,0 10,0-9,0-1,44 36,0 0,9 106,-53 0,0 9,35-1,-35 1,0-36,-62-26,0-17,10-36,-1-27,26-8,-8 0,35-9,-35 8,35-17,26 53,36 0,-9 44,0-8,8-1,-8-35,9 26,9-26,-27 0,9-17,-18-18,-35-1</inkml:trace>
  <inkml:trace contextRef="#ctx0" brushRef="#br0" timeOffset="44233.8162">32782 3889,'0'0,"35"18,-35 35,0 9,0 8,-26-17,-10-9,1-8,9-36,26 52,-36-52,63 27,-1-27,10 35,-1-35,9 0,9 0,-18 0,0 0,-35-44,27 44,-27-44,0 70,0 36,0 9,0-10,0-8,0-26,35-27,0 35,1-35,-10-35</inkml:trace>
  <inkml:trace contextRef="#ctx0" brushRef="#br0" timeOffset="44653.6821">33143 4110,'0'0,"71"35,-27-8,9 26,-9-1,-9-7,-35 7,0-7,0-10,-26 18,-36-18,-8-35,8 0,27 0,-1-26,36-10,0 1,0-9,44-9,-8 0,-1 9,-9-9,10 9,-1-9,-35 0,35 9,-35 9,0-1,-26 36,-45 0,27 0,-9 0,18 62,35-35,-44 8,44 0</inkml:trace>
  <inkml:trace contextRef="#ctx0" brushRef="#br0" timeOffset="46051.7773">25912 3087,'70'-80,"98"-17,43-70,36 17,-9 18,-44 17,-44 53,-53 9,-44 53</inkml:trace>
  <inkml:trace contextRef="#ctx0" brushRef="#br0" timeOffset="47057.29">26529 3519,'0'26,"-53"10,0 8,-18 26,10 10,-19-10,-8-8,9 26,-9-8,8-10,1-8,-9-9,44-27,8-26,80 0,-17 0,26 0,9 0,43 53,28 18,17-10,-9 10,26-27,-34-9,-36-35,-45 0,-16 0,-63-26</inkml:trace>
  <inkml:trace contextRef="#ctx0" brushRef="#br0" timeOffset="69568.6005">25841 12233,'-26'0,"-10"0,36 26,-35 9,35 18,-35-26,35 8,-27 18,27-27,0 10,0 17,0-9,0-9,0 18,-35-53,35 62,0-27,0 0,0 0,26-8,-26 8,27-35,-27 53,0-26,35-27,-35 35,35-35,-35 35,36-35,-10 53,27-27,0-26,-53 36,44-36,9 0,-9 35,-9-35,1 0,25 0,-25 0,-1 0,0 0,-8 0,8 0,0 0,1 0,-10 0,9 0,1 0,-1 0,-9 0,10 0,-1 0,0-26,-8 26,8 0,0 0,0 0,-35-36,44 36,-8 0,34-26,-43 26,8-35,0 35,1-36,-10 36,27-53,-18 27,-35-27,27 53,-27-53,0 9,0-9,-18 9,-17-9,35 18,-35-1,35-8,-36 44,36-53,-26 18,-9 9,-1-10,1-17,9 9,-10 9,-17 0,27 35,-9-35,-18 35,53-27,-44 27,8 0,-34 0,43 0,-8 0,0 0,-1 0,10 0,-9 0,-18 0,9 0,-9 0,0 0,9 18,-9-18,0 35,9-35,-9 0,9 35,-9-35,53 36,-35-36</inkml:trace>
  <inkml:trace contextRef="#ctx0" brushRef="#br0" timeOffset="74452.6367">12903 13917,'-27'0,"1"0,26 27,70-27,28 35,34-35,71 0,-27 0,27 0,-27 0,-8 0,-1 0,-17-27,0 27,-35 0,-18-26,0 26,9 0,-27 0,-26 18,-26-18,8 0,-35 35,-53-35,-18 0,-26 0,0-27,-9 27,-8 0,-1 0,1 0,-1 0,-35 0,-18 0,-8 0,-27 27,9 8,-44 0,62-8,61-27,62 35,79-61,89-1,35 27,26-35,10 35,-1 0,-9 0,-8 0,-1 0,-17 0,-35-35,-18 35,-35 0,-27 0,-35-36</inkml:trace>
  <inkml:trace contextRef="#ctx0" brushRef="#br0" timeOffset="75283.7666">13626 14217,'0'62,"0"35,-35 17,35 19,-36 17,36 17,-44 1,-9-10,1 10,7-18,-7-18,16-52,36-27,-26-18,26 0,53-35,26 0,45 0,8-44,0-9,0 27,-35-10,-35 36,-27-53</inkml:trace>
  <inkml:trace contextRef="#ctx0" brushRef="#br0" timeOffset="75493.6357">14085 15716,'0'53,"0"-9,0-8,26-36</inkml:trace>
  <inkml:trace contextRef="#ctx0" brushRef="#br0" timeOffset="75734.9212">14041 15540,'0'62,"17"-9,18-27,1 9,-1-35,-35 53,26-53,-78 44,-1-44,17 0,10 0,26-17</inkml:trace>
  <inkml:trace contextRef="#ctx0" brushRef="#br0" timeOffset="77345.8248">14508 15363,'0'-35,"35"123,-35 27,44 9,-44-10,53 1,-53-53,36-10,-36-16,0-10,-27-26,27-17</inkml:trace>
  <inkml:trace contextRef="#ctx0" brushRef="#br0" timeOffset="78067.6113">14808 15478,'0'53,"44"18,-44-10,53 10,-53 8,53-8,-53-27,26-9,-26-88,0-17,-35 8,35-9,-53 10,53-10,-35-8,35 8,0 9,26 10,9 16,1 36,-10 0,10 0,-1 0,-35 80,35-19,-35 10,-44-9,9-9,-1-18,10-35,26 26,-35-26,79-53,18 1,17 7,9 10,-26 35,-9 0,-18 27,-35 17,44 26,-44-26,0 27,-18 8,-17-8,-18-27,9-9,-44 0,26 1,9-36,18 26,35-96,97 8,-35 9</inkml:trace>
  <inkml:trace contextRef="#ctx0" brushRef="#br0" timeOffset="78491.5507">15478 15196,'-53'0,"53"26,-53 36,53 26,0 9,0 0,0-8,44-10,27-17,8-9,18-53,-8 0,-28 0,-8 0,-53-53,27 17,-27-17,-18 9,-35-9,0 18,-26 35,17-35,9 35,141 0,27 0,0-27,-10 27,-25-35,-27 35,-53-35,26 35</inkml:trace>
  <inkml:trace contextRef="#ctx0" brushRef="#br0" timeOffset="78890.5426">16113 15399,'0'0,"0"35,35 18,-35 9,44-9,-8 0,-1-27,-8 9,8-35,-35 36,35-36,-79-45,0 10,-9 9,0-10,9-16,44-28,-35 1,35-9,44 26,0-9,26 27,-8 44,9 0,-27 0,-44 18,35 52,-35-8,-35 9,-36-27,-8-9,8 0,10-35,-10 0,27 0,9-26,35-9</inkml:trace>
  <inkml:trace contextRef="#ctx0" brushRef="#br0" timeOffset="80098.4351">14411 15037,'26'0,"-26"-26,-17 87,17-25,0 8,17-44,36 0,-17-35,-36-36,0 36,-27 8,-26 27,53 18,-44 17,44 0,27-35,-1 0,-26-26</inkml:trace>
</inkml:ink>
</file>

<file path=ppt/ink/ink7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6:38.207"/>
    </inkml:context>
    <inkml:brush xml:id="br0">
      <inkml:brushProperty name="width" value="0.05292" units="cm"/>
      <inkml:brushProperty name="height" value="0.05292" units="cm"/>
      <inkml:brushProperty name="color" value="#002060"/>
    </inkml:brush>
  </inkml:definitions>
  <inkml:trace contextRef="#ctx0" brushRef="#br0">18538 13952,'36'0,"-1"0,0-26,-35-9</inkml:trace>
</inkml:ink>
</file>

<file path=ppt/ink/ink7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1:48.803"/>
    </inkml:context>
    <inkml:brush xml:id="br0">
      <inkml:brushProperty name="width" value="0.05292" units="cm"/>
      <inkml:brushProperty name="height" value="0.05292" units="cm"/>
      <inkml:brushProperty name="color" value="#002060"/>
    </inkml:brush>
  </inkml:definitions>
  <inkml:trace contextRef="#ctx0" brushRef="#br0">20391 9569,'-36'0,"10"27,-9-27,-1 35,63-35,26 0,8 35,19-35,26 0,8-26,36 26,-18 0,-17-36,17 36,1 0,-19 0,-17 0,-8-26,-28 26,89-35,-114 35,-10 0</inkml:trace>
  <inkml:trace contextRef="#ctx0" brushRef="#br0" timeOffset="1452.2123">23812 9578,'0'0,"-26"0,-9 0,-1 0,-16 0,52 18,-27-18,62 0,54 0,25-18,36 18,44-35,36 35,25-71,-8 45,-17 26,-45-36,-53 36,-53 0,-43 0,-36-35,26 35</inkml:trace>
  <inkml:trace contextRef="#ctx0" brushRef="#br0" timeOffset="2486.4071">27384 9710,'0'0,"-44"35,80-35,69-26,54 0,88-10,53 1,17 35,-17 0,-53-35,-70 35,-72 0,-60 0,-72 0,1-27,-27 27,53-35</inkml:trace>
  <inkml:trace contextRef="#ctx0" brushRef="#br0" timeOffset="5148.1741">5009 10821,'27'0,"26"0,9 0,8 0,-8 0,26 0,-9 0,18 0,9 0,-9 0,0 0,18 0,-27 0,-8 0,-1 0,9 0,-26 0,8 0,-8 0,9 0,-27 0,9-26,0 26,-9 0,9 0,-18 0,9 0,9 0,-9 0,9 0,0 0,-9 0,9 0,0 0,8 0,10 0,-9 0,8 0,-8 0,9 0,-27 0,9 0,-9 0,9 0,0 0,-9 0,9 0,0 0,-9 0,9 0,8 0,10-26,-9 26,8 0,-8 0,-9 0,0 0,-9 0,-9 0,18 0,-27 17,27-17,0 0,-9 0,9-17,-9 17,-8 0,-1-36,0 36,-8 0,8 0,0-35,1 35,-10 0,9 0,1-35,-1 35,-9 0,10 0,-1 0,0 0,-8-27,8 27,0 0,0 0,-8 0,8 0,0 0,1-35,-10 35,9 0,1 0,17 0,-9 0,9 0,-53-35,35 35,-9 0,10 0,-1 0,0 0</inkml:trace>
  <inkml:trace contextRef="#ctx0" brushRef="#br0" timeOffset="10713.242">20593 8714,'18'0,"17"-53,1 53,-1-62,9 27,-9 35,-35-44,36 44</inkml:trace>
  <inkml:trace contextRef="#ctx0" brushRef="#br0" timeOffset="10899.7755">20805 8484,'0'27,"0"-1,27-26,8 0,-9 0</inkml:trace>
  <inkml:trace contextRef="#ctx0" brushRef="#br0" timeOffset="11125.6129">20770 8467,'0'0,"44"0,-9 0,9 0,-8 0,16 0,-52 26,0 1,-44-27,9 35,9-35</inkml:trace>
  <inkml:trace contextRef="#ctx0" brushRef="#br0" timeOffset="11627.5587">21158 8299,'-18'0,"18"27,0 25,0-7,0 7,18-16,35-10,0-26,8 0,-8 0,-9 0,-8-35,-36-36,0 36,0 9,-71-10,1 1,8 35,9-35,18 35,8 0,-8 44,35 9,0-9,0-9,0 0,35-35,0 0</inkml:trace>
  <inkml:trace contextRef="#ctx0" brushRef="#br0" timeOffset="12227.2921">21475 8237,'0'18,"53"17,-26 1,8-1,0-35,-35 44,44-44,-61 0,-19 0,-16-35,52-1,-27 1,27-9,0-9,0 18,35 35,1-35,-1 35,-9 26,-26 9,0 18,0-9,0-8,-35-1,-18-9,18-26,8 36,-8-36,79-36,0 36,9-35,-17 35,-10 0,9 0,1 0,8 26,-9-26,0 0</inkml:trace>
  <inkml:trace contextRef="#ctx0" brushRef="#br0" timeOffset="12437.2894">21916 8167,'0'44,"36"-9,-1-8,0-27,-35 35</inkml:trace>
  <inkml:trace contextRef="#ctx0" brushRef="#br0" timeOffset="12955.4988">22287 8017,'-44'0,"8"0,10 62,26-18,-35 26,35-8,0-9,44 0,0-27,26-26,-8 36,9-36,-27 0,-9-27,0-17,-35 9,0-1,-44 36,9-26,8 26,-8 0,0 0,61 0,27 0,-9 0,9-35,-9 35,9-53,-17 53,-36-35</inkml:trace>
  <inkml:trace contextRef="#ctx0" brushRef="#br0" timeOffset="13179.806">22684 8070,'0'44,"0"0,0 9,0-9,0-9,44 1,-9-36,0 35,1-35,-10 0,9 0,1-44</inkml:trace>
  <inkml:trace contextRef="#ctx0" brushRef="#br0" timeOffset="13337.0897">22692 8237,'27'0,"17"0,9-35,-9 35,-9-35</inkml:trace>
  <inkml:trace contextRef="#ctx0" brushRef="#br0" timeOffset="13490.8044">22728 8035,'0'-36,"53"36,-18 0</inkml:trace>
  <inkml:trace contextRef="#ctx0" brushRef="#br0" timeOffset="13931.2078">23160 8326,'0'0,"35"0,-35-62,0 35,0-26,0 1,0 25,-26 27,26-35,26 35,27 0,-53-35,27-1,-27 10,35-9,0 61,-35 36,62 8,-27-26,0-8,1-1,-10-35,-26 35,35-35,-61 0</inkml:trace>
  <inkml:trace contextRef="#ctx0" brushRef="#br0" timeOffset="14439.2885">21855 8061</inkml:trace>
  <inkml:trace contextRef="#ctx0" brushRef="#br0" timeOffset="15815.566">23707 7505,'-27'44,"27"18,-26 26,26 27,0 0,0-1,53-17,0 9,8-44,10-27,8-35,1 0,-27 0</inkml:trace>
  <inkml:trace contextRef="#ctx0" brushRef="#br0" timeOffset="16377.825">24033 7673,'-35'0,"35"44,-36-18,36 27,0-17,0-10,62 9,-18-35,9 36,9-36,-27 0,-35 35,0 9,-35-9,-18 1,-18-36,27 35,9-35,0 0,35-27,44-8</inkml:trace>
  <inkml:trace contextRef="#ctx0" brushRef="#br0" timeOffset="16792.0608">24289 7620,'-80'123,"80"-52,0-27,27 9,8-53,9 35,27-35,-9 0,8-26,-35-9,-35 8,27-8,-27 0,-35-1,-18 10,-9-9,-9 35,27-36,9 36,0 0,35 44,-36-17,36 8,62 18,-27-53</inkml:trace>
  <inkml:trace contextRef="#ctx0" brushRef="#br0" timeOffset="17157.2899">24562 7717,'18'44,"-18"-9,70-35,-34 36,8-36,9 0,0-27,-27-8,-26 0,35 8,-35-8,0 0,-44-1,18 10,-10-9,1-1,0 36,61 44</inkml:trace>
  <inkml:trace contextRef="#ctx0" brushRef="#br0" timeOffset="17367.3114">24924 7461</inkml:trace>
  <inkml:trace contextRef="#ctx0" brushRef="#br0" timeOffset="18021.7726">24950 7461,'0'53,"44"18,-44-10,53-8,-53-9,53-8,-53-1,27-35,-27-44,-36 9,1 8,0-8,35 0,-36-9,36-27,0 18,0 9,27 9,-27-1,53 36,-53-26,35 26,-8 35,-27 18,0 9,0 26,0-26,0-9,-36-18,1-35,0 26,61-43,27 17,-9 0,9-35,-9 35,9-36,-18 36,1-53,-36 27</inkml:trace>
  <inkml:trace contextRef="#ctx0" brushRef="#br0" timeOffset="18352.1571">25391 7338,'0'0,"0"-27,0-8,-17 35,-19 0,1 0,35 53,-53 18,53-10,0 10,0-18,27-27,-27 9,70-35,-26 0,9 0,0 0,-9-52,-9-1,-35 0</inkml:trace>
  <inkml:trace contextRef="#ctx0" brushRef="#br0" timeOffset="18576.2798">25620 7205,'-52'27,"52"26,0-9,0 9,0 0,26-27,18 10,9-36,18 0,-10 0,-8 0,-9-27,-8 1,-36-10,0 1</inkml:trace>
  <inkml:trace contextRef="#ctx0" brushRef="#br0" timeOffset="18719.3991">25585 7435,'44'0,"0"-27,9-8,-9 0,9 8,-53-8</inkml:trace>
  <inkml:trace contextRef="#ctx0" brushRef="#br0" timeOffset="18867.3141">25515 7188,'26'0,"27"0,-9-44,27 44,-18-53</inkml:trace>
  <inkml:trace contextRef="#ctx0" brushRef="#br0" timeOffset="19295.3174">25903 6914,'0'0,"70"0,10 36,8 17,-26 8,8 10,-26-18,-44 9,35-10,-35-25,0 26,0-97</inkml:trace>
  <inkml:trace contextRef="#ctx0" brushRef="#br0" timeOffset="20803.7475">24183 8722,'53'0,"17"-61,27 17,18-9,17 9,-17-9,17 0,-17 9,-18-9,-9 17,-44 36,-44-26,0 44,-17-18,34 0</inkml:trace>
  <inkml:trace contextRef="#ctx0" brushRef="#br0" timeOffset="21006.72">25153 8255,'-35'0,"35"18,0 17,26-35,-26 35,36-35,16 0,-25-26,-27-10</inkml:trace>
  <inkml:trace contextRef="#ctx0" brushRef="#br0" timeOffset="21215.3544">25135 8140,'0'36,"27"-36,26 70,-9-70,9 44,-18-44,-35 53,0-18,-44-8,9-27,8 0</inkml:trace>
  <inkml:trace contextRef="#ctx0" brushRef="#br0" timeOffset="21643.723">25700 8202,'26'44,"-26"0,44 9,-44-9,53-8,0-1</inkml:trace>
  <inkml:trace contextRef="#ctx0" brushRef="#br0" timeOffset="21966.3595">25718 8070,'0'0,"0"26,26 1,0 8,45 0,8 1,10-10,-28 9,-8 1,-18-1,-35-9,0 10,-26-1,-27 0,9-35,-9 27,18-27,0 0,35-18,26-35</inkml:trace>
  <inkml:trace contextRef="#ctx0" brushRef="#br0" timeOffset="22244.3969">26194 8035,'0'0,"0"26,-27 9,27 9,0 9,0 0,36-9,-1-8,18-36,-9 35,9-35,-9 0,9-27,-18 27</inkml:trace>
  <inkml:trace contextRef="#ctx0" brushRef="#br0" timeOffset="22385.7947">26176 8246,'62'0,"-9"-44,-9 9</inkml:trace>
  <inkml:trace contextRef="#ctx0" brushRef="#br0" timeOffset="22535.7524">26229 8035,'0'0,"62"-36,-18 36</inkml:trace>
  <inkml:trace contextRef="#ctx0" brushRef="#br0" timeOffset="22843.292">26741 7902,'0'0,"-36"0,-8 0,44 44,27-8,-1 8,27-9,0 0,-27-8,-26 8,0 0,0 1,-70 25,17-61,9 36,9-36,35-62,0 35,70-43</inkml:trace>
  <inkml:trace contextRef="#ctx0" brushRef="#br0" timeOffset="23066.7919">26979 7823,'35'0,"-35"53,0 17,35-8,-35-9,36 0,-36-27,26-26,-26 36,35-36</inkml:trace>
  <inkml:trace contextRef="#ctx0" brushRef="#br0" timeOffset="23247.3423">26838 7902,'61'0,"1"0,9-44,-10 44,-8-35,0 35,-26 0,-27-35</inkml:trace>
  <inkml:trace contextRef="#ctx0" brushRef="#br0" timeOffset="23443.7753">27376 7849,'0'62,"0"-27,0 1,35-10,-35 9,0 1,35-36,-35 44,35-44</inkml:trace>
  <inkml:trace contextRef="#ctx0" brushRef="#br0" timeOffset="23864.1378">27578 8114,'36'0,"-36"-27,0-8,0 0,0 8,0-8,0-18,-27 18,27 8,27 27,-1 0,9 36,1 17,-1 0,-9-27,10 9,34-35,-43 0,8 0,-35-26,35-1,-35-8,0-18,0 9,-44-9,44 18,-35 35,8 0,27 62,0-18,36-9</inkml:trace>
  <inkml:trace contextRef="#ctx0" brushRef="#br0" timeOffset="24170.9802">28152 7876,'0'0,"0"35,-36 18,36-9,0-9,53 1,0-36,0 0,-9 0,-8 0,-1 0,-35-44,0 8,0 10,0-27,-44 18,-9 8,9 27,-9 0,9 0,8 0,1 53,35-18,0 9,0-8</inkml:trace>
  <inkml:trace contextRef="#ctx0" brushRef="#br0" timeOffset="24403.9245">27234 7532,'0'0,"-44"0,44 35,27-8</inkml:trace>
  <inkml:trace contextRef="#ctx0" brushRef="#br0" timeOffset="162341.2432">10522 13018,'17'0,"36"0,-18 0,1 17,-10-17,27 0,0 0,9-17,-9 17,8 0,28-36,-10 36,106 0,-88-35,-17 35,8 0,-9 0,1 0,8 0,-27 26,28-26,-10 0,0 0,10 0,-10 36,0-36,10 0,-10 0,9-27,-26 27,8 0,-8 0,17 0,10 0,-10 0,-8 0,-10-35,10 35,8 0,-8 0,-9 0,8 0,-8 0,8 0,-25 0,25 0,-8 0,8 0,-8-35,26 35,-8-27,-1 27,-8-35,-10 35,-8 0,9 0,9 0,-10-35,10 35,-9 0,8 0,-8 0,-9 0,0 0,-9-36,9 36,-18 0,-9 0,10 0,-1 0,0 0,9 0,9 0,9 0,-9 0,0 0,-9 0,9 0,0 0,-9 0,9 0,-9 0,-9 0,18 0,-9 0,9 0,18 0,-27 0,26 0,-26 0,9 0,-17 0,-10 0,27-26,-18 26,1 0,8 0,9 0</inkml:trace>
</inkml:ink>
</file>

<file path=ppt/ink/ink7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7:27.931"/>
    </inkml:context>
    <inkml:brush xml:id="br0">
      <inkml:brushProperty name="width" value="0.05292" units="cm"/>
      <inkml:brushProperty name="height" value="0.05292" units="cm"/>
      <inkml:brushProperty name="color" value="#002060"/>
    </inkml:brush>
  </inkml:definitions>
  <inkml:trace contextRef="#ctx0" brushRef="#br0">26061 10804,'0'35,"0"0,0 9,0-8,0-1,0 0,0-8,0 26,0-18,0-9,0 10,0-1,0 0,18-8,-18 8,0 0,35-35,-35 36,36-36,-1 26,9-26,9 0,0 0,-27 0,10 0,-1 0,0 0,-8-18,8 18,0 0,0 0,-8 0,8 0,0 0,1-35,8 35,9 0,-9 0,9-35,0 35,-9 0,26-35,-8 35,9-27,-10 27,10-35,8 35,-8-35,-9 35,-10 0,-7-36,8 36,-1 0,-7 0,7 0,1 0,-26 0,8 0,0-26,9 26,-8 0,-1 0,0 0,-35 17,-26-17,26-17,-53-19,53 1</inkml:trace>
  <inkml:trace contextRef="#ctx0" brushRef="#br0" timeOffset="2247.2563">10963 9472,'0'62,"0"-18,0 9,0 17,0-8,0 17,0 10,0 8,0-18,0-8,0-18,0-27,0 27,26-53,0 35,27-35,-17 0,8 0,26 0,10 0,8 0,27 0,-1 0,-17-26,18 26,-18 0,9-36,-27 36,0 0,10 0,-10 0,9 0,-8 0,34 0,19-44,-1 44,-17-53,17 53,-18-35,-8 35,-9 0,-35 0,9 0,-10 0,-8 0,0 0,-9 0,9 0,-18 0,-8 0,8-35</inkml:trace>
  <inkml:trace contextRef="#ctx0" brushRef="#br0" timeOffset="5289.1054">27226 1499,'0'-26,"-27"-9,27-18,0 26,0-8,0 79,0 18,0 8,0-8,0 9,0-27,27-9,-27 0,35-35,-35 27</inkml:trace>
  <inkml:trace contextRef="#ctx0" brushRef="#br0" timeOffset="5939.5134">27508 1358,'0'-35,"-27"35,-8 44,35 0,-35 27,35-10,0 10,26-27,10-9,16-35,10 0,9 0,-27 0,9-53,-18 1,-35-1,0 8,0-7,-62-1,9 9,9 44,-9-36,18 36,-27 44,62-17,-35 26,35-18,27 0,25-35,-7 27</inkml:trace>
  <inkml:trace contextRef="#ctx0" brushRef="#br0" timeOffset="6211.5486">28037 1561,'0'35,"0"1,0-10</inkml:trace>
  <inkml:trace contextRef="#ctx0" brushRef="#br0" timeOffset="6579.0006">28222 1208,'0'0,"-26"0,-10 27,36 34,0 19,0-10,36-8,17-9,17-18,10-35,-19 0,-8 0,-17 0,-36-61,35 34,-35-26,-27 0,-26-8,-8-10,-10 27,27 9,-9 35,18 0,-9 0,8 53,36-18,0 18,0-9,27-9,17-35</inkml:trace>
  <inkml:trace contextRef="#ctx0" brushRef="#br0" timeOffset="6771.9346">28681 1596,'0'0,"-27"0,27 36,44-36,1 0</inkml:trace>
  <inkml:trace contextRef="#ctx0" brushRef="#br0" timeOffset="7150.5078">28919 1111,'0'0,"-53"-35,27 35,26 26,-36 36,36 18,0 8,44-9,0-8,27-45,8-26,1 35,-10-35,-34 0,-36-35,44 0,-44 0,0-18,0-9,-53-17,-18-10,10 28,8 25,17 36,10 0,-27 27,18 17,35 44,0-9,61 1,1-27</inkml:trace>
  <inkml:trace contextRef="#ctx0" brushRef="#br0" timeOffset="7335.76">29501 1561,'0'0,"0"35,53-35,-18 0</inkml:trace>
  <inkml:trace contextRef="#ctx0" brushRef="#br0" timeOffset="7711.0465">29827 811,'0'0,"-35"0,9 0,-10 0,1 53,0 53,35-9,0 0,0 0,26-9,45-26,-9-27,8-35,-8 0,8 0,-26-44,-8 0,-36-9,0-8,0-10,0-8,-44-10,0 28,-27 25,9 36,-26 0,9 0,17 62,27 0,35 8,0-8,0 9,26-45</inkml:trace>
  <inkml:trace contextRef="#ctx0" brushRef="#br0" timeOffset="8920.1101">30524 661,'0'0,"0"53,-53 71,27 17,-10 44,1 18,35-62,-35-9,35-43,0-45,0-80</inkml:trace>
  <inkml:trace contextRef="#ctx0" brushRef="#br0" timeOffset="10270.0144">30930 1005,'-27'0,"-8"0,35 45,0 7,0 10,97-9,0-9,0 9,-18-18,-8-35,-71 27,-26 26,-36-53,-26 53,26-53,27 0,35-27,0-8,0-9,26-27,9 18,-8 9,8-9,0 18,-35 9,36 26,-36-53,-27 0,-8 53,0 0,-9 0,-9 0,-9 26,-9-26,10 53,8-53,0 0</inkml:trace>
  <inkml:trace contextRef="#ctx0" brushRef="#br0" timeOffset="11325.6364">27384 2884,'0'0,"-35"-53,35-18,0 10,0-10,0 9,0 27,0 62,0 70,0 35,0 0,27-17,-27-18,44-27,-44-25,53-10,-18-35</inkml:trace>
  <inkml:trace contextRef="#ctx0" brushRef="#br0" timeOffset="11677.5055">27596 2672,'0'0,"0"27,0 26,44-53,0 0,9 0,0-44,-9-1,-9-25,-35 26,0-9,0 0,0 27,-26 26,-9 70,35 27,0 35,0 1,0-19,0-8,0-26,26-10,-26-43,35 8</inkml:trace>
  <inkml:trace contextRef="#ctx0" brushRef="#br0" timeOffset="11843.7134">27658 3043,'26'0,"10"-36,16 36,-7-44,-10 9,0 0,0 35,-35-53</inkml:trace>
  <inkml:trace contextRef="#ctx0" brushRef="#br0" timeOffset="12316.0184">28090 2743,'-44'-35,"44"8,-35 27,35-35,44 0,0 35,-9 0,0 61,-8 1,-27 9,0 26,0-18,0-8,-36-27,1-9,0 0,8-35,-25 0,52-26,0-10,0-8,0-9,26 53,18 27,-9-27,1 53,-1-53,-9 0,10 0,-1 0,9-27,-44-8</inkml:trace>
  <inkml:trace contextRef="#ctx0" brushRef="#br0" timeOffset="12556.1168">28513 2981,'0'35,"0"-61,0 52</inkml:trace>
  <inkml:trace contextRef="#ctx0" brushRef="#br0" timeOffset="12863.5157">28690 2796,'0'0,"0"-36,0 1,-36 9,36-27,0-18,-35 10,35-10,0 45,0 43,27 54,8 8,0 9,-35-26,44 9,-44-10,35-8,-35-17,0-10,36-26</inkml:trace>
  <inkml:trace contextRef="#ctx0" brushRef="#br0" timeOffset="13255.5301">29007 2434,'0'0,"-17"88,17 9,-36-17,36 8,0-26,27-9,-1-18,27-35,-18 0,-8 0,8 0,0-44,-35 9,36 8,-36-8,0-18,-44 18,8 35,10 0,-9 0,-1 0,1 61,35-8,0-26,0 8,62 0,-18-35,9 0,-18-44</inkml:trace>
  <inkml:trace contextRef="#ctx0" brushRef="#br0" timeOffset="13523.5727">29492 2778,'-26'27,"52"-27,-26-27,-26 27,52 0</inkml:trace>
  <inkml:trace contextRef="#ctx0" brushRef="#br0" timeOffset="14551.0777">29757 2443,'0'-44,"-27"44,27-35,-35 35,35 44,-35 0,35 26,0-8,62-9,-10-53,28 35,-18-35,8 0,-17-44,-27-9,-26 9,36-9,-36 9,-44-9,0 0,-27 27,9 26,-8 0,26 0,8 53,36 0,0-9,0 9,53-53</inkml:trace>
  <inkml:trace contextRef="#ctx0" brushRef="#br0" timeOffset="14789.5122">30383 2619,'0'36,"35"-36,-8 0,8 0,-35-27,-26 27</inkml:trace>
  <inkml:trace contextRef="#ctx0" brushRef="#br0" timeOffset="15113.7468">30603 2152,'0'0,"-26"0,26 18,-53 17,53 35,0-8,0 9,44-27,71-9,-53 0,8-35,-26-44,-8 9,-36-9,35-9,-35 9,-27-27,-26 10,9 8,-9 53,9 0,-9 0,0 44,27 0,26 9,0-9,0-9</inkml:trace>
  <inkml:trace contextRef="#ctx0" brushRef="#br0" timeOffset="15714.0224">31459 1931,'0'0,"0"-26,-27 44,-25 87,7 28,-7 8,7 9,10-18,35-26,0-44,0-9,0-27,35-26,1 0,-1-53</inkml:trace>
  <inkml:trace contextRef="#ctx0" brushRef="#br0" timeOffset="16060.0313">31803 2320,'0'-36,"0"-17,0 18,0-9,0-27,0 10,0 8,0 141,0 18,0-9,0-18,0-8,53-27,-53 9,44-53,-9 35,18-79</inkml:trace>
  <inkml:trace contextRef="#ctx0" brushRef="#br0" timeOffset="16382.4695">32165 2117,'-18'-36,"18"1,0-9,0 9,53-1,0 36,-9-44,-9 44,0 0,-35 53,0 18,-44 26,0 17,-9-16,18-10,35-27,0-8,26-17,27-36,9 0,26 0,-8 0,-19-44,-25-9</inkml:trace>
  <inkml:trace contextRef="#ctx0" brushRef="#br0" timeOffset="17421.4715">27790 4392,'-26'-26,"-10"-45,36 9,0-17,-35-27,35 44,0 9,0 133,0 35,0 34,0-16,0-54,27-17,-27-9,0-18,35-35,0 0</inkml:trace>
  <inkml:trace contextRef="#ctx0" brushRef="#br0" timeOffset="17730.0622">27922 4066,'-26'62,"26"-18,0 26,0-35,53-35,0 0,8 0,10-61,-18-1,-27-9,-26 10,0 8,-35 0,-35 9,8 44,9 0,18 0,8 17,27 36,-35 0,35-9,26 9,1-17,8-36</inkml:trace>
  <inkml:trace contextRef="#ctx0" brushRef="#br0" timeOffset="17969.8138">28116 4022,'36'53,"-36"17,35 10,-35-1,26 9,-26-26,0 8,0-8,0-9,0-18,0-8,-53-27,1 35,7-35,10-26</inkml:trace>
  <inkml:trace contextRef="#ctx0" brushRef="#br0" timeOffset="18441.5353">28469 4119,'0'0,"-26"-36,26-17,0 27,0-9,17-18,19 53,-1 0,18 0,-9 79,9-17,-18 9,-35-10,0 10,0-9,0 8,-62-26,9-9,9-35,-9 0,18 0,9 0,43 0,36-52,0 16,9 1,-9 35,-18 0,-35-35,44 35,9 0,-18 0</inkml:trace>
  <inkml:trace contextRef="#ctx0" brushRef="#br0" timeOffset="18675.5412">29095 4286,'-26'0,"52"-35,-52 35</inkml:trace>
  <inkml:trace contextRef="#ctx0" brushRef="#br0" timeOffset="18967.5354">29281 4004,'0'0,"0"-53,-27 18,27-9,-53-9,53-9,0-26,-35 26,35 27,0 79,26 53,-26 18,53-1,-53-17,44-8,-44-28,53 10,-53-27,0-9,36 0</inkml:trace>
  <inkml:trace contextRef="#ctx0" brushRef="#br0" timeOffset="19222.6866">29625 4233,'0'-35,"-27"35,27-35</inkml:trace>
  <inkml:trace contextRef="#ctx0" brushRef="#br0" timeOffset="19457.252">29254 4454,'0'0,"18"-27,35 1,0-9,-9-1,-9 36,0-35,27 9,-27 26,1-36</inkml:trace>
  <inkml:trace contextRef="#ctx0" brushRef="#br0" timeOffset="19859.4175">29783 3554,'0'0,"-53"0,18 27,0 34,8 45,27-9,-35 18,35-18,27-9,17-44,26-8,10-36,8 0,-27 0,-8-27,-26-8,-27-9,0-9,0-9,-18 9,-35 18,0 35,9 0,-9 44,18 18,35 123,27-132,43-53,9 26,1-26,-10 0</inkml:trace>
  <inkml:trace contextRef="#ctx0" brushRef="#br0" timeOffset="20319.027">30277 3598,'0'0,"0"27,0 26,0 0,53-9,18-9,-10 18,10-27,-27 10,-44 17,-18-9,-35-44,18 0,9 0,-10 0,1-53,35 17,0-8,44-26,-17 17,8 9,0-9,-35 9,0-9,0 18,-26 35,26-36,-62 36,9 27,0 8,27 18,26 9,-35-9,35-9,44-9,17-35,10 0</inkml:trace>
  <inkml:trace contextRef="#ctx0" brushRef="#br0" timeOffset="20573.0032">30859 4013,'0'0,"0"-27,0-8,-17 35,17 27,0 8,17-35</inkml:trace>
  <inkml:trace contextRef="#ctx0" brushRef="#br0" timeOffset="20927.1438">31036 3475,'0'0,"-36"0,10 35,26 36,0-10,0 28,0-28,53-8,0-17,-9-36,9 26,-18-26,-9-35,-26-1,0-16,0-10,-52-9,-1-8,-9 8,9 45,9 26,-9 0,18 35,35 18,0 0,0 9,44-9</inkml:trace>
  <inkml:trace contextRef="#ctx0" brushRef="#br0" timeOffset="21136.9798">31397 3863,'0'0,"27"0,8-27,-35-8</inkml:trace>
  <inkml:trace contextRef="#ctx0" brushRef="#br0" timeOffset="21465.5456">31512 3325,'0'0,"-27"0,27 53,0 17,0-8,0-9,36 0,34-27,-8 10,9-36,-27 0,-9 0,0-44,0 17,-35-26,0 0,0 9,0-26,-26 8,-27 9,-9 53,-8 0,-10 26,10 27,43-9,27-8,0-1,71-35</inkml:trace>
  <inkml:trace contextRef="#ctx0" brushRef="#br0" timeOffset="21676.5371">32015 2866,'0'0,"-53"97,0 36,26 34,27 18,0-35,0 9,0-35,0-27,18-36,-18-8,0-17</inkml:trace>
  <inkml:trace contextRef="#ctx0" brushRef="#br0" timeOffset="22552.0226">32376 3360,'0'-17,"0"-54,0 36,0-9,0-27,0 9,0 9,-35 115,35 18,0-1,-35 44,35-8,0-36,0-8,0-27,44 9,-44-18,35-35</inkml:trace>
  <inkml:trace contextRef="#ctx0" brushRef="#br0" timeOffset="22968.0229">32711 3078,'-17'0,"-54"53,18 35,27-9,26 18,0-8,0-28,0-8,53-26,0-27,-18 35,-9-35,27-35,-53 0,0-1,0-17,0 27,-44 26,0 0,-44 0,8 17,10 19,70-1,-27 0,27-8,0 8,53 0,-17-35</inkml:trace>
  <inkml:trace contextRef="#ctx0" brushRef="#br0" timeOffset="26277.9804">27093 1155,'-26'0,"-27"0,27 27,-10-27,1 35,0-35,8 27,-8-27,35 35,-53-35,9 53,-9-18,0-9,53 10,-26-36,26 35,0 0,0-8,-36-27,36 53,0-18,0-9,0 10,0-1,0 0,0-8,0 26,0 0,0-9,0 9,27-1,-27-7,0 7,26-7,-26 7,0 19,0-27,36 9,-36-9,0 9,35-18,-35 1,53-10,-53 9,26 18,-26-9,53-8,-53-1,35 0,-35-8,27 8,-27 0,0 1,0 8,0-9,35 0,-35-8,0 8,35 0,-35 0,0-8,0 8,0 0,0 1,0-10,0 9,36 36,-36-45,0 10,0-1,26-35,-26 53,0-9,35 9,-35-18,36-8,-1 43,-9-26,-26 9,36-53,-36 53,35-53,-35 44,35-44,-35 53,27 0,-27-26,0 8,0 0,0 0,0-8,0 8,35 18,-35-9,35-9,-35 1,0-1,36-9,-36 27,26-53,-26 36,35-10,-35 9,0 1,0-1,36-35,-36 44,0 27,0-36,35-35,-35 26,0 10,0-1,26-35,-26 35,0-8,36-27,-36 35,35-35,18 35,-9-35,-9 0,18 0,-9 0,27 0,-10-26,10 26,-9 0,8-36,-26 36,-8 0,-1 0,0-26</inkml:trace>
  <inkml:trace contextRef="#ctx0" brushRef="#br0" timeOffset="41684.1211">26114 11562,'0'0,"27"0,17 0,-9 0,0 0,10 0,7 0,1 0,9 0,9 0,8 0,-8 0,-10 0,10 0,-9 0,8 0,-8 0,9 0,-10 0,10 0,-9-35,17 35,9 0,-26-35,-9 35,0 0,-9 0,26 0,-8 0,9-36,-27 36,9 0,0 0,-9 0,9-26,-9 26,-9 0,18 0,-18 0</inkml:trace>
  <inkml:trace contextRef="#ctx0" brushRef="#br0" timeOffset="45364.0096">14834 8608,'27'0,"8"0,-35 35,26-35,-26-26,0-27,36-9,-36 9,0-9,0 9,0 18,53 79,-18 53,-9 0,10-9,-1-26,9-9,9-53,-18 0,1 0,-10-26,-26-36,35-9,-35 10,0-10,-44-8,18 8,26 9,-36 27,63 79,-1 18,-26-9,36-27</inkml:trace>
  <inkml:trace contextRef="#ctx0" brushRef="#br0" timeOffset="45743.6524">15452 8652,'0'0,"0"-18,0-52,0 34,0-8,0-26,0-10,0 1,53 8,-18 36,0 35,-8 80,-27-1,53 36,-53-18,0-9,35-26,-35-27,0 0,0-61</inkml:trace>
  <inkml:trace contextRef="#ctx0" brushRef="#br0" timeOffset="45932.2207">15302 8643,'0'-26,"53"26,0-71,-9 45,9-10,0 1,-9 35,-9-53,0 53,-35-26</inkml:trace>
  <inkml:trace contextRef="#ctx0" brushRef="#br0" timeOffset="46142.1493">15734 8237,'35'0,"-35"36,0 17,35-18,-35-9,36 10,-36-1,26-35,-26 53,35-53,-35 26</inkml:trace>
  <inkml:trace contextRef="#ctx0" brushRef="#br0" timeOffset="46411.3789">15566 8317,'0'0,"36"0,17-53,8 26,27-8,-26 0,-9 35,-18 0,-35 26,27-26</inkml:trace>
  <inkml:trace contextRef="#ctx0" brushRef="#br0" timeOffset="68948.1261">18397 7911,'0'-26,"0"-1,0-26,-26 0,26 9,0-26,0-10,0 10,0 26,0 8,26 36,-26 27,53 17,-17 9,-10 9,9-27,1-35,8 53,9-53,-1 0,-25 0,-27-27,35 27,-35-53,0 9,-26-9,26 9,-27-9,27 0,0 80,0 26,18-9</inkml:trace>
  <inkml:trace contextRef="#ctx0" brushRef="#br0" timeOffset="69247.9458">18909 7761,'35'0,"-35"-35,0 0,0-1,0-17,0-8,0 8,53 9,-53 8,44 36,-9 27,-35 35,0 8,0-8,36-9,-36-9,0 9,35-18,-9-35</inkml:trace>
  <inkml:trace contextRef="#ctx0" brushRef="#br0" timeOffset="69435.0058">18856 7691,'0'0,"53"0,0-36,0 36,8-35,-8 35,-9-26,-8 26</inkml:trace>
  <inkml:trace contextRef="#ctx0" brushRef="#br0" timeOffset="69733.5827">19332 7523,'0'0,"-35"0,35 26,0 10,0-10,0 9,44 1,-9-36,9 35,27-35,-9 0,8 0,-17-62,-26 27,-27 9,0-10,-18 1,-53 0,-8 35,-9 0,26 0,9 0,9 0,44 26,-35-26</inkml:trace>
  <inkml:trace contextRef="#ctx0" brushRef="#br0" timeOffset="69907.9657">18591 7285,'36'0,"87"0,18-62,27 18</inkml:trace>
  <inkml:trace contextRef="#ctx0" brushRef="#br0" timeOffset="70821.0007">20011 7523,'27'0,"8"0,27 0,-27 0,0 0,9 0,-8-35</inkml:trace>
  <inkml:trace contextRef="#ctx0" brushRef="#br0" timeOffset="71322.0298">20567 7417,'0'0,"0"44,35 9,-35 0,0-9,27-9,-27 1,35-36,-35-44,0 8,-26-8,26-26,-45 8,45-26,0 8,0 1,0 26,36 18,-1 35,0 0,1 0,-36 26,26 27,-26 9,0 8,-53-25,18 8,0-18,8-35,27 26,71-26,-18 0,-27 0,9 36,1-36,-1 35,27-35,-27 0,9 0,-9 0</inkml:trace>
  <inkml:trace contextRef="#ctx0" brushRef="#br0" timeOffset="71629.9571">21087 7329,'-53'0,"9"18,44 35,0-1,0-25,18 26,17-18,18-35,9 0,-9 0,0 0,-27-62,-26 27,0 9,0-27,-53 0,-17 26,8 27,9 0,9 0,-9 0,18 53,35 0,0-18,0-8,44-27,18 0,8 0</inkml:trace>
  <inkml:trace contextRef="#ctx0" brushRef="#br0" timeOffset="71818.8508">21405 7205,'0'45,"0"25,0-8,0 8,0-8,0 9,35-27,0-9,18 0,-26-61</inkml:trace>
  <inkml:trace contextRef="#ctx0" brushRef="#br0" timeOffset="71981.7083">21105 7329,'26'-35,"1"35,26 0,8 0,28 0,-10 0,-8 0,-27 0</inkml:trace>
  <inkml:trace contextRef="#ctx0" brushRef="#br0" timeOffset="72208.1117">21696 7197,'0'0,"0"35,0 0,-27 62,27-26,0-27,36 9,34 0,-26-27,9-26,0 0,-26-17,-27-19</inkml:trace>
  <inkml:trace contextRef="#ctx0" brushRef="#br0" timeOffset="72342.0299">21652 7470,'0'0,"35"0,18 0,9 0,-9-44</inkml:trace>
  <inkml:trace contextRef="#ctx0" brushRef="#br0" timeOffset="72493.0096">21634 7276,'0'0,"27"-53,17 53,9-62</inkml:trace>
  <inkml:trace contextRef="#ctx0" brushRef="#br0" timeOffset="72839.2824">22137 7479,'0'0,"35"0,-35-18,0-17,0 0,-44-1,44-8,0-9,0 0,0 9,26 9,19 35,-10 62,0 79,0-70,-35-10,27-8,-27-18,35-35,-35 36,0-63</inkml:trace>
  <inkml:trace contextRef="#ctx0" brushRef="#br0" timeOffset="72982.5208">22128 7497,'44'0,"-17"-27,8 27,0-44,0 9,-35-1</inkml:trace>
  <inkml:trace contextRef="#ctx0" brushRef="#br0" timeOffset="73280.0634">22331 7161,'35'0,"-35"27,71 17,-27 26,9-8,0-9,-9-18,-9-8,0-27,-8 0,-27-35,0-1,0-17,0-8,-18-10,18 27,0 9,0 79</inkml:trace>
  <inkml:trace contextRef="#ctx0" brushRef="#br0" timeOffset="73505.815">22913 7197,'-44'53,"44"-1,0-7,0 8,0-1,0-25,26-27,10 35,16-35,-25 0,8 0,-35-26,53 26</inkml:trace>
  <inkml:trace contextRef="#ctx0" brushRef="#br0" timeOffset="73669.4991">22825 7347,'0'35,"53"-35,0-44,-18 17,-9 27,-26-53</inkml:trace>
  <inkml:trace contextRef="#ctx0" brushRef="#br0" timeOffset="73820.9901">22789 7153,'0'0,"27"0,17-27,9 27</inkml:trace>
  <inkml:trace contextRef="#ctx0" brushRef="#br0" timeOffset="74037.4022">23257 6994,'0'62,"0"-18,-18 9,18-9,0 9,0-1,0-7,0-10,36-35,-36 53,52-53,-16 0,-36-27</inkml:trace>
  <inkml:trace contextRef="#ctx0" brushRef="#br0" timeOffset="74376.3671">22137 6659,'0'0,"-44"79,0-17,-9 8,0-8,26-9,-8-53</inkml:trace>
  <inkml:trace contextRef="#ctx0" brushRef="#br0" timeOffset="77780.2627">8211 6879,'0'53,"53"18,-18 8,-35 9,44-8,-44-10,35-26,-35-8,0-1,0-62,-26-43,26-10,-62-17,27-17,0-19,35 19,-36 26,36 26,45 27,-10 35,9 53,9 17,0 9,-27 36,-26 9,0-27,0-18,-53-26,18-18,0-35,8 0,-26 0,53-26,0-10,0 1,0 9,44 26,-17 0,26 35,0 0,-9 0,9-8,0-27,-9 0,-9 35,0-35,-8-26</inkml:trace>
  <inkml:trace contextRef="#ctx0" brushRef="#br0" timeOffset="78104.1291">8767 7064,'0'0,"-36"0,36 53,0 18,0-9,0-10,27-7,26-45,-9 35,26-35,-26-27,-8 1,-36-27,35 18,-35-9,-27-9,-17 0,-26-9,8 9,-8 53,17 0,26 0,27 44,-35 18,35 9,26-10,18-25,45-36</inkml:trace>
  <inkml:trace contextRef="#ctx0" brushRef="#br0" timeOffset="78313.4744">9190 6941,'-27'0,"27"26,0 45,45 61,-45-70,44-9,-44-18,70-35,-35 0,-8 0</inkml:trace>
  <inkml:trace contextRef="#ctx0" brushRef="#br0" timeOffset="78478.0011">8969 6976,'0'0,"36"-35,17 35,-9-44,26 44,-17 0,-26 0,8 0</inkml:trace>
  <inkml:trace contextRef="#ctx0" brushRef="#br0" timeOffset="78741.5805">9499 6932,'0'18,"0"17,-18 18,18 9,0-9,0-9,53-9,0-35,8 53,10-53,-27 0,9 0,-18-44,-35 8</inkml:trace>
  <inkml:trace contextRef="#ctx0" brushRef="#br0" timeOffset="78883.9957">9507 7153,'27'0,"26"0,8-27,10-8,-27 8</inkml:trace>
  <inkml:trace contextRef="#ctx0" brushRef="#br0" timeOffset="79033.9981">9463 6959,'0'0,"0"-45,71 10,17 0,-26 35</inkml:trace>
  <inkml:trace contextRef="#ctx0" brushRef="#br0" timeOffset="79377.8167">10098 7232,'0'0,"0"35,36-35,-36-26,-27-10,-8-8,0-9,8-8,27-27,0 26,0 27,18-1,35 36,-18 80,0-19,-8 28,8-28,0-8,0-9,-35-8,45-36,-45 35</inkml:trace>
  <inkml:trace contextRef="#ctx0" brushRef="#br0" timeOffset="79519.3264">10019 7161,'0'0,"44"-35,-9 0,1 8,-10-8,9 0</inkml:trace>
  <inkml:trace contextRef="#ctx0" brushRef="#br0" timeOffset="79844.9154">10169 6879,'44'0,"-9"0,9 44,9 0,0 9,9-9,-9-8,-18-1,-8-35,8 0,-35-44,0 0,-44-27,44-8,-44 8,44 10,0 8,0 17,26 80</inkml:trace>
  <inkml:trace contextRef="#ctx0" brushRef="#br0" timeOffset="80076.2724">10769 6729,'0'0,"-36"0,36 44,-35 0,35 9,0 9,0 9,44-18,-9-27,9-26,9 35,0-35,-26 0,8-44</inkml:trace>
  <inkml:trace contextRef="#ctx0" brushRef="#br0" timeOffset="80235.0161">10716 6950,'44'0,"9"0,-9 0,-9-36,0 1</inkml:trace>
  <inkml:trace contextRef="#ctx0" brushRef="#br0" timeOffset="80386.1179">10689 6756,'35'-27,"18"27,9-53,-9 53</inkml:trace>
  <inkml:trace contextRef="#ctx0" brushRef="#br0" timeOffset="80594.2755">11236 6659,'0'0,"0"26,0 27,0 0,0-9,-18 27,18-10,0 10,0-45,53 10,0-36,-9-27,9 1,-18-10,-35 1,0 0</inkml:trace>
  <inkml:trace contextRef="#ctx0" brushRef="#br0" timeOffset="81396.5964">10107 6412,'0'0,"0"61,0-25,0 8,-35-9</inkml:trace>
  <inkml:trace contextRef="#ctx0" brushRef="#br0" timeOffset="101933.7274">15046 10160,'0'-44,"0"17,-26-25,26-1,0 9,-36-27,36-61,0 88,0 8</inkml:trace>
  <inkml:trace contextRef="#ctx0" brushRef="#br0" timeOffset="102211.1417">14799 9754,'0'-35,"62"35,-9-44,-9 9,9 35,-18-53,9 53</inkml:trace>
  <inkml:trace contextRef="#ctx0" brushRef="#br0" timeOffset="102519.6268">14834 9710,'0'0,"0"-17,0-19,27 1,-27 0,35 8,-35-8,0 0,0-1,26 63,-26 8,71 0,-18-8,-27-27</inkml:trace>
  <inkml:trace contextRef="#ctx0" brushRef="#br0" timeOffset="199107.6977">27649 6809,'-27'0,"-8"0,106 0,26 0,9-27,-9 27,-36 0,-25-35,-63 35</inkml:trace>
  <inkml:trace contextRef="#ctx0" brushRef="#br0" timeOffset="199995.5342">27993 8978,'79'0,"1"-53,26 53,-27-26,-9 26,-25 0,-45-35</inkml:trace>
  <inkml:trace contextRef="#ctx0" brushRef="#br0" timeOffset="201152.1035">27931 11695,'-35'0,"97"-18,17-17,27-1,9 1,-1 9,-34 26,-28-36,-16 36,-63 0,27-35</inkml:trace>
  <inkml:trace contextRef="#ctx0" brushRef="#br0" timeOffset="204917.7836">10980 9384,'-26'0,"-27"0,53 35,-53-35,53 27,-44 8,44 0,-35 27,35 8,-36-8,36-9,-35 0,35-9,0 9,-26-18,26-8,0 8,0 0,0 1,0-10,17 9,-17 1,0-1,35 27,-35-9,36-53,-36 35,35-35,-9 26,10-26,-1 36,0-36,-8 35,8-35,0 35,18-35,-9 0,27 27,-27-27,9 0,0 0,-27 0,10 0,-1 0,0 0,-8 0,8 0,18 0,-9 0,9 0,0 0,-9 0,9 0,-9 0,9 0,0 0,-9 0,-9 0,18 0,-27 0,27 0,0 0,9 0,8 0,-8 0,9 0,-9 0,-10 0,-7 0,-10 0,0 0,0 0,9 0,-8 0,-1 0,0-18,-8 18,8 0,0 0,1 0,-10-35,9 35,1 0,25 0,-25-36,-1 36,0-35,-8 35,8-44,0 44,-35-35,44 35,-44-36,36 36,-36-35,35 35,-35-26,35 26,-35-53,44 18,-9-10,1 10,-36 0,35 35,-35-44,27 44,-27-71,35 71,-35-53,35 53,-35-26,0-9,35 35,-35-53,27 9,-27 8,0-17,0 9,0-9,0 0,0 9,-18 9,-17 0,0 35,35-27,-36 27,-8-35,-9 0,0 35,27-35,-9 35,-1 0,1 0,9-27,-10 27,1 0,0 0,-9 0,-9-35,-9 35,27 0,-18 0,9 0,-9 0,0 0,26 0,-8 0,0 0,0 0,8 0,-8 0,0 0,-9 0,-9 0,-18 26,27-26,-27 0,27 0,-9 27,0-27,27 0,-9 0,-1 0,1 0,-9 0,-9 0,9 0,-44 35,9-35,8 0,9 35,-8-35,8 0,9 0,-9 0,9 36,0-36,-8 0,8 0,9 26,-9-26,0 0,26 0,-26 0,18 0,35 35,-26-35,-10 71,1-45</inkml:trace>
  <inkml:trace contextRef="#ctx0" brushRef="#br0" timeOffset="211125.932">11298 10160,'-36'0,"1"0,9 0,96 35,1-35,26 0,17 0,36 0,18 0,26 0,-26 0,-1 0,-8 0,-9-26,-18 26,-17 0,-45-35,-8 35,-9 0,-18 0,-8 0,8 0,-61 0</inkml:trace>
  <inkml:trace contextRef="#ctx0" brushRef="#br0" timeOffset="296020.9757">26211 11765,'44'0,"36"0,17 0,35 0,53 0,1 0,8-26,-9 26,-35 0,-36 0,-34-36,-45 36,0 0,-96 0,-19 0,-34 0,-19 45,-34-45,-1 0,-17 0,9 35,43-35,45 0,62 0,114 0,26 0,89-44,-9 44,18 0,-27 0,-35 0,-53 0,-26 0,-115 0,-36 0,-52 0,-18 0,-35 0,8 26,-25-26,16 0,45 35,18-35,61 0,62 27,53-27,35 0,9 0,0 0,9 0,-44 0,-27 35,-79-35,9 0,8 0,-8 35,35-61,26 26</inkml:trace>
  <inkml:trace contextRef="#ctx0" brushRef="#br0" timeOffset="298037.9293">4824 9402,'0'44,"27"26,-27 27,53 18,-53 17,53-17,-53 8,44-26,-44 0,0-17,0-10,0-17,0-26,35-27,-35-36</inkml:trace>
  <inkml:trace contextRef="#ctx0" brushRef="#br0" timeOffset="298547.772">5371 9560,'0'0,"-26"0,26 18,-53 35,17 26,36 45,0-27,0-18,44-8,9-45,-8-26,7 0,1 0,-9-18,-8-17,-36 0,0 0,0 8,0-8,-44 35,0-35,-9 35,0 0,9 44,97-44,17 0,9-27,10-8,-45 8,-9 27,-35-35</inkml:trace>
  <inkml:trace contextRef="#ctx0" brushRef="#br0" timeOffset="298834.481">5653 9772,'0'26,"0"10,0-10,0 9,44-35,-8 36,8-36,9 0,-18-27,0-8,-35 8,0-8,0 0,-26 0,-27 35,9-44,-9 44,0 0,26 0,-8 35,35 0,-35 0,61 1,18-36,9 0</inkml:trace>
  <inkml:trace contextRef="#ctx0" brushRef="#br0" timeOffset="299185.819">5821 9604,'0'0,"0"27,-35 8,35 0,0-8,0 8,61 0,-8-35,-9 0,9 0,-9 0,9-26,-17-9,-1 8,-79-8,8 35,-8 0,-9-53,0 53,27-35,-9 35,70 0,-35 26,35-26</inkml:trace>
  <inkml:trace contextRef="#ctx0" brushRef="#br0" timeOffset="299725.9574">6156 9340,'-35'26,"35"27,0-9,0 9,0 0,0-9,44-9,0-35,9 0,-9 0,9 0,-18 0,0-26,-35-18,-44 9,9 35,0 0,8 0,-8 0,0 0,61 0,27 0,-9-53,27 17,-27 36,-44-44</inkml:trace>
  <inkml:trace contextRef="#ctx0" brushRef="#br0" timeOffset="299937.4524">6491 9375,'-26'-35,"52"70,-52-44,26 45,0 25,0-25,0-1,44-35,-9 35,-9-35,10 0,-1 0,0 0,-8 0,-27-44,0 9</inkml:trace>
  <inkml:trace contextRef="#ctx0" brushRef="#br0" timeOffset="300153.902">6685 9278,'0'35,"0"1,0 17,18-9,-18-9,53 0,0 0,-27-35,9 0,1 0,-1-44,-35-9</inkml:trace>
  <inkml:trace contextRef="#ctx0" brushRef="#br0" timeOffset="300287.1913">6765 9375,'44'0,"-18"0,9 0,-35-35</inkml:trace>
  <inkml:trace contextRef="#ctx0" brushRef="#br0" timeOffset="300423.9168">6632 9313,'0'0,"-35"0,35-35,44 0,9 0,-9 8,-9-8</inkml:trace>
  <inkml:trace contextRef="#ctx0" brushRef="#br0" timeOffset="301203.8516">4630 9578,'0'0,"0"-35,88-36,45-8,52-1,44-25,9 7,-8 19,-19-9,-8 26,-26-8,-10 26,-17 8,-53 1,-26 0,-27 35,-9-44,-35 79,0 53,0 9,0 18,71-1,8 19,36-27,-18-9,8-18,-8-26,-17-9,8-44,-26 53,-27-53,-35 35,-44 9,-18-9,-123 54,53-45,-36 26,-26-8,-35 26,-300 89,246-89,1 9,35-18,27-8,105-45,71-26,79 0,18-53,9 53,-9-35</inkml:trace>
  <inkml:trace contextRef="#ctx0" brushRef="#br0" timeOffset="305389.6484">24130 11368,'0'0,"-35"0,-1 36,10-36,-9 26,-1-26,-16 35,7-35,-25 36,-10-36,-17 52,-17-52,-18 27,-36-27,-17 35,-9-35,-9 0,9 35,-9-35,-9 0,9 0,-26 0,18 0,-28 0,10 0,0-44,-1 9,-8 9,44-10,-9 1,27 35,9-35,17 35,-18 0,9 0,45-27,43 27,36-35,8-18,27 27</inkml:trace>
  <inkml:trace contextRef="#ctx0" brushRef="#br0" timeOffset="305973.9872">19597 11280,'-35'0,"35"18,0 17,0 0,0 1,0-10,0 9</inkml:trace>
  <inkml:trace contextRef="#ctx0" brushRef="#br0" timeOffset="306679.8917">19447 11157,'0'0,"44"0,-9 0,-8 0,8 0,0-27,9 27,-8 0,-1 0,-35 35,53-35,-53 71,62-71,-27 62,0-62,9 53,9-53,9 35,8-35,-25 0,-10 35,0-35,-35 27,0 8,-44 0,-18 0,-26-8,-9 8,18 0,-10 1,28-36,-10 26,27-26,-9 0,18 0,35-17,0-19,-27 36,27-35,-52 35,16 0</inkml:trace>
  <inkml:trace contextRef="#ctx0" brushRef="#br0" timeOffset="309593.9419">20770 10813,'26'0,"-26"-36,-26 36,-9 0,8 0,-8 0,35 44,0-8,0-1,26-9,18-26,-8 0,-1 0,0 0,9 36,-44 34,0-26,0 9,-35-9,0-8,-1-36,1 35,9-35,-10 0,1-44,0 44,79 0,-9-27</inkml:trace>
  <inkml:trace contextRef="#ctx0" brushRef="#br0" timeOffset="309878.6495">21017 10777,'0'44,"0"9,0-9,0-8,26-1,9 0,-35-61</inkml:trace>
  <inkml:trace contextRef="#ctx0" brushRef="#br0" timeOffset="310179.518">20973 10733,'70'36,"1"-36,-10 35,-8-35,-26 35,8-35,-35 35,0 9,0-8,-70 17,17-9,9-9,8-35,36 35,-35-35,61 0,10-61,-10 34</inkml:trace>
  <inkml:trace contextRef="#ctx0" brushRef="#br0" timeOffset="310996.1138">21123 11086,'-36'0,"36"-44,-35 17,35-8,-53-18,53-8,-26-10,26 27,0-9,0 18,35 35,0 26,0 45,10-10,7 10,1-27,-9-9,9-35,0 0,-26 0,-27-26,35-9,-35-9,0-9,0 9,-44-9,18 0,-27-9,17 9,10 18,26 61,0 45,35-9,18-10,-18-16</inkml:trace>
  <inkml:trace contextRef="#ctx0" brushRef="#br0" timeOffset="311339.7876">21581 10874,'-35'0,"35"-26,0-9,0-1,0 10,0-27,0 0,-27-9,27 9,0 27,18 26,17 18,1 52,-1-8,-9 8,10-25,-1-10,0-35,-35 35,27-35,-80 0</inkml:trace>
  <inkml:trace contextRef="#ctx0" brushRef="#br0" timeOffset="311489.8521">21458 10839,'35'0,"9"-26,9 26,0-44,-9 44,-9-53,18 17</inkml:trace>
  <inkml:trace contextRef="#ctx0" brushRef="#br0" timeOffset="311670.7178">21837 10548,'35'44,"-35"-9,44-8,-44 8,53 0,-17 1,-1-36,-35 26,-27-26</inkml:trace>
  <inkml:trace contextRef="#ctx0" brushRef="#br0" timeOffset="311836.0194">21652 10566,'0'0,"35"-36,18 36,9-44,8 44,-26-35,9 35,-17 0,-1-35,-9 35</inkml:trace>
  <inkml:trace contextRef="#ctx0" brushRef="#br0" timeOffset="312713.8156">20840 11536,'53'-62,"62"0,52-43,36 8,27-18,17-17,0 17,-45 44,-61 27,-52 9,-54 35,-35-35,-44 35</inkml:trace>
  <inkml:trace contextRef="#ctx0" brushRef="#br0" timeOffset="315135.7386">20549 10716,'0'-36,"-26"36,26 27,-35-27,35 35,-27-8,27 8,0 0,-35 0,35-8,0 8,0 0,0 1,26-10,-26 9,0 1,0-1,27-9,-27 10,35-36,0 35,1-35,-36 35,26-35,9 0,-35 27,36-27,-1 0,-9 0,10 0,-1 0,0 0,-8 0,-27-18,35 18,0 0,-35-35,35 35,-35-35,27 35,-27-36,35 10,-35-10,0 1,-26 0,26 8,-27-8,27 0,-35 35,35-35,-35 35,35-27,-53 27,53-53,-44 53,44-61,-53 25,18 1,8 35,-26 0,0 0,27 26,26-52,17 26</inkml:trace>
  <inkml:trace contextRef="#ctx0" brushRef="#br0" timeOffset="317371.9761">26079 10795,'0'0,"0"-26,0 114,27 9,-27 0,44 9,-44-9,53-18,-53 9,35-8,-35-1,0-9,0-8,0 9,0-27,0 26,0-17,0-9,0-8,35-36,-8 0,25 0,10-27,9 27,8-35,9 35,-8 0,17 0,9 0,-9 0,17 0,1 0,-18 0,9-26,-9 26,0-36,-18 36,-8 0,-10 0,10 0,-9 0,26 0,-26-35,8 35,-8-44,9 9,-27 35,-9-71,-35 45,35 26,-35-53,0 17,0 1,0 9,0-27,-26-9,26-26,-44-9,8 17,1-8,0 9,8-9,-8 8,0 19,-1 8,36 17,-26 36,-27 0,18 0,0 0,8 44,-26-8,-9-10,-26 9,-9 1,-35-1,-36-9,-26 10,-26-1,26 0,9-8,17-27,27 35,17-35,45 0,26 0,97 0</inkml:trace>
  <inkml:trace contextRef="#ctx0" brushRef="#br0" timeOffset="324338.1877">10918 10363,'18'26,"35"-26,0 0,9 0,8 0,-8 0,9 0,-10 0,10-17,-9 17,8-36,-8 36,26-35,-26 35,8-35,-8 35,9 0,-27-27,9 27,-18 0,-9 0,10 0,-1 0,0 0,9-35,27 35,8 0,1 0,25-35,-25 35,-1 0,9-35,-26 35,9-27,-27 27,9 0,0-35,-9 35,9 0,0 0,-9 0,-9 0,18 0,-27 0,10 0,-1 0,0 0,-8 0,8 0,0 0,0 0,-8 0,8 0,0 0,1 0,-63 0,54-88</inkml:trace>
  <inkml:trace contextRef="#ctx0" brushRef="#br0" timeOffset="335679.4682">6006 10883,'0'0,"0"35,0 36,0 8,26 10,-26-28,27 10,-27-27,35 9,-35-9,36 9</inkml:trace>
  <inkml:trace contextRef="#ctx0" brushRef="#br0" timeOffset="335958.7516">5821 10963,'0'0,"0"-36,79 36,1 44,-1-8,9-10,-26 27,-9 18,-18-10,-35 19,0 8,-26-9,-27 9,9-43,-9-10,0-35,26 0,-8 0,35-44,0 0,35-9</inkml:trace>
  <inkml:trace contextRef="#ctx0" brushRef="#br0" timeOffset="336519.9217">6518 11536,'26'-27,"-26"-8,0 0,0-9,0-9,-26 9,26-27,-36 9,36-8,0 8,0 27,62 70,-18 0,9 1,0-1,-9-35,9 26,-18-26,-35-17,0-19,-26-16,-9-10,-1-9,36-8,-26 0,26 43,0 89,35 18</inkml:trace>
  <inkml:trace contextRef="#ctx0" brushRef="#br0" timeOffset="336858.9021">6985 11157,'-18'-45,"18"10,0 0,-35 8,35-25,0-1,0 9,0-9,0 17,27 36,-1 27,-26 43,53-8,-53-9,53-9,-53-9,44-35,-9 36,0-36</inkml:trace>
  <inkml:trace contextRef="#ctx0" brushRef="#br0" timeOffset="337045.8197">6835 11024,'53'0,"0"-44,9 9,8 0,-26 8,-8 27,-1-35</inkml:trace>
  <inkml:trace contextRef="#ctx0" brushRef="#br0" timeOffset="337247.4071">7250 10751,'52'35,"-16"18,-36 0,44-9,-44 9,0-18,35-35,-35 27</inkml:trace>
  <inkml:trace contextRef="#ctx0" brushRef="#br0" timeOffset="337427.1716">6976 10821,'0'0,"27"-26,43 26,-8-44,26 44,-9-53,-17 53,-26 0,-1 0</inkml:trace>
  <inkml:trace contextRef="#ctx0" brushRef="#br0" timeOffset="338607.1221">6182 11756,'-44'0,"9"27,0-27,35 35,-44-35,61 0,36-26,18-10,-9 1,-10 35,-25-26,-45 43,-35 19,0 16,9-25,9 8,0-35,61-26,10 26,-36-27,0 80,0 0</inkml:trace>
  <inkml:trace contextRef="#ctx0" brushRef="#br0" timeOffset="342684.3686">11112 10407,'0'0,"62"0,35 0,18 0,35 0,44-35,26-18,10 17,-1-8,9 9,-26 0,-27 35,-44-53,-17 53,-45-27,-26 27,-27 0,10-35</inkml:trace>
  <inkml:trace contextRef="#ctx0" brushRef="#br0" timeOffset="372933.6325">15566 6465,'0'0,"0"-36,0 116,0 52,-35 27,35 26,-35 18,35-9,-53 9,53-62,-27-35,27-62,0-62,0-52,0-10,0-8</inkml:trace>
  <inkml:trace contextRef="#ctx0" brushRef="#br0" timeOffset="373204.4149">15178 7373,'27'0,"26"27,8-27,28 35,-10-35,-8 0,-27 0,-9 0</inkml:trace>
  <inkml:trace contextRef="#ctx0" brushRef="#br0" timeOffset="373413.9395">15249 7408,'-35'27,"35"17,0 26,0-8,0 9,0-10,0-8,0-17,0-10,44-26</inkml:trace>
  <inkml:trace contextRef="#ctx0" brushRef="#br0" timeOffset="373624.6176">15672 7523,'-44'0,"-9"44,9 0,-9 9,9 9,9 8,-1-8,36-9,-35-18,62-35,-27-26</inkml:trace>
</inkml:ink>
</file>

<file path=ppt/ink/ink7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4:47.859"/>
    </inkml:context>
    <inkml:brush xml:id="br0">
      <inkml:brushProperty name="width" value="0.05292" units="cm"/>
      <inkml:brushProperty name="height" value="0.05292" units="cm"/>
      <inkml:brushProperty name="color" value="#002060"/>
    </inkml:brush>
  </inkml:definitions>
  <inkml:trace contextRef="#ctx0" brushRef="#br0">5115 4745,'36'0,"16"0,10 0,26 0,27 0,35 0,26 0,62 0,-26 0,35 0,-18 0,10-35,-28 35,-17-27,-44 27,-18 0,-26 0,-26 0,-19 0,-8 0,-17 0,-1-35,-9 35,10 0,17 0,-9 0</inkml:trace>
  <inkml:trace contextRef="#ctx0" brushRef="#br0" timeOffset="23739.7567">24500 5689,'-26'0,"-9"0,35 26,-62-26,27 44,-1-9,36 1,-44 8,44 9,-35 17,35-26,0 9,0-9,0 9,0 0,0-9,44 9,-17 0,8-9,0 9,0-9,-8 9,-27 18,53-10,-18-8,0-9,9-8,45-1,25-35,19 35,25-35,28-44,-1-9,9 9,-27-26,-17-10,-35-17,-36-9,-26-8,-53-19,0 19,0 17,0 0,-62-9,1 9,-19 18,-52-27,-35 44,-63 62,10 0,-10 53,-17 53,1 26,7 0,98-17,88-36,53-8,44-27</inkml:trace>
  <inkml:trace contextRef="#ctx0" brushRef="#br0" timeOffset="24674.3174">26132 6288,'35'0,"1"-17,-1 17,9 0,9 0,0-36,-9 36,9 0,-18 0,-8 0</inkml:trace>
  <inkml:trace contextRef="#ctx0" brushRef="#br0" timeOffset="24847.9365">26458 6200,'0'44,"0"-17,44 26,1-53</inkml:trace>
  <inkml:trace contextRef="#ctx0" brushRef="#br0" timeOffset="25050.0571">26458 6200,'27'27,"8"-27,9 0,-9 35,1-35,-36 44,-62-44,18 53,-27-53,10 0,-10 0,27 0</inkml:trace>
  <inkml:trace contextRef="#ctx0" brushRef="#br0" timeOffset="27360.3035">27058 5971,'18'0,"-18"26,35 18,-35 27,35-27,-35 27,36-27,-36-9,0 0,0-97,0 1,-45-10,10 9,9-17,26-27,0-8,0-1,0 36,35 26,0 53,1-36,-10 36,9 44,-35 18,36 26,-36 9,0 0,-45-8,1-28,-9-25,-8-36,8 35,0-35,26 0,27-27,0-8,0 0,53 8</inkml:trace>
  <inkml:trace contextRef="#ctx0" brushRef="#br0" timeOffset="27853.7575">27490 5944,'0'53,"0"-9,0 9,0-9,0-8,35 17,1-53,-36-27,0-8,-27-9,27-27,-53 9,53-26,-26 9,26-1,18 10,-18 35,52 35,-16 0,-1 0,-9 79,-26-17,0 26,-17-26,17 8,-53-43,0 8,97 18,9-53,-9 26,27-26,-27 0,26-35,-26 0,-8-18,-36 9</inkml:trace>
  <inkml:trace contextRef="#ctx0" brushRef="#br0" timeOffset="28170.2049">27914 5750,'0'0,"-36"27,36 8,0 18,0-9,0 9,62-18,-9-35,-9 0,9 0,-18 0,-8-44,-27-9,0 9,0-9,-36 0,-17 9,1 9,7 35,10 0,0 0,35 26,0 10,0-10,26-26</inkml:trace>
  <inkml:trace contextRef="#ctx0" brushRef="#br0" timeOffset="28478.9699">28187 5671,'0'0,"-27"0,72 44,8 0,-9 9,26 0,-8-27,8-26,-8 0,-9 0,-18 0,-35-35,0 0,0-18,-26 9,-27-9,18 18,8 8,-8-8,79 70</inkml:trace>
  <inkml:trace contextRef="#ctx0" brushRef="#br0" timeOffset="28703.4172">28743 5521,'0'0,"-36"44,36 0,0 9,0 0,44-27,-8 10,8-1,9-35,-9 0,9 0,0-26,-27-10,-26 10</inkml:trace>
  <inkml:trace contextRef="#ctx0" brushRef="#br0" timeOffset="28837.7577">28795 5662,'0'0,"53"35,0-35,9 0,9-44</inkml:trace>
  <inkml:trace contextRef="#ctx0" brushRef="#br0" timeOffset="28959.3224">28795 5442,'0'0,"18"0,17 0</inkml:trace>
  <inkml:trace contextRef="#ctx0" brushRef="#br0" timeOffset="29122.5743">29316 5495,'0'0,"0"52,0 1,26-9,-26-8,53-36,-53 53,53-53,-26-27</inkml:trace>
  <inkml:trace contextRef="#ctx0" brushRef="#br0" timeOffset="29384.7905">29157 5327,'0'18,"35"-18,18 53,27-53,8 70,-9-43,-8 25,-45 1,-26-9,0 9,0-9,-53 9,-17-17,-10-1,19-35,8 26,17-26,81-35,-1-18</inkml:trace>
  <inkml:trace contextRef="#ctx0" brushRef="#br0" timeOffset="29721.8324">29598 5424,'0'0,"0"26,0 19,0 25,0-26,62 9,0-18,8 1,-8-36,-9 0,-18 0,0-27,-35-26,0 9,0-9,-26-17,-27 8,-9-9,-8 27,26 44,-9 0,0 0,9 53,44 18,-36-9,36 8,71-26,-1-44</inkml:trace>
  <inkml:trace contextRef="#ctx0" brushRef="#br0" timeOffset="30158.3065">30030 5406,'0'44,"0"-17,0 26,0 0,27-27,8 9,-9 1,10-36,-1 0,-35-44,0 17,-62-26,18 0,-9-8,18-10,35 9,-27-8,27 8,18-9,17 45,1 26,-36-35,53 35,-53 26,44 18,-44 44,0 9,0 1,0-19,0-9,53-17,-18-53,27 27,8-27,10-18,-19-17,-8-18,-18 9,-35-27</inkml:trace>
  <inkml:trace contextRef="#ctx0" brushRef="#br0" timeOffset="44694.8202">13635 7788,'53'0,"-53"-36,26 36,-26-26,36 26,-63 0,1 0,96 0,27 0,9-35,-9 35,-18-36,-8 36,-27 0,-9 0,-61 0,-36 0,-26 27,-9-27,-18 44,1-44,34 53,-8-53,44 35,9-35,70 0,53-62,9 36,18-9,-1 35,-25 0</inkml:trace>
  <inkml:trace contextRef="#ctx0" brushRef="#br0" timeOffset="46831.9546">19588 7832,'35'0,"1"0,8 0,-9 0,0 0,-8 0,26 0,-1 0,10 0,9 0,-9 0,8 0,9 0,-8 0,8 0,1 0,8 0,-9 0,1 0,8 0,-9-27,9 27,-26 0,9 0,8 0,18 0,-26 0,-10 0,-8 0,-9 0,-8 0,17 0,-18 0,9 0,9 0,-9 0,9-35,0 35,-9 0,9 0,-18-35,9 35,27 0,-27 0,9 0,0-27,-9 27,26 0,-26 0,-8 0,-1 0,0 0,-8 0,8 0,0 0,27 0,-9 0,0 0,-9-35,9 35,0-35,-9 35,-9 0,0 0,-8-36,8 36,1 0,-1 0,-9 0,10 27,-1-27,0 0,-8 0,8 0,0 0,0 0,-8 35,8-35,0 0,18 0,-9 0,27 0,-9 0,8 0,-8 0,-9 0,-9 0,-9 0,1 0,-1 0,9-26</inkml:trace>
  <inkml:trace contextRef="#ctx0" brushRef="#br0" timeOffset="61950.3262">12021 10901,'-27'0,"80"35,44-35,18 0,53-53,17 0,-9 0,9 9,-35-9,-35 9,-36 9,-43 35,-63 0,27 26,-44-52,9 26</inkml:trace>
  <inkml:trace contextRef="#ctx0" brushRef="#br0" timeOffset="178116.3892">6085 13617,'27'0,"8"0,9 0,27 0,-27 0,9 35,17-35,-8 0,9 0,-10 0,10 0,-9 27,8-27,-8 0,9 35,8-35,0 0,9 0,-8 0,-10 0,10 0,-18 0,8 0,-17 0,-9 0,9 0,9 0,8 0,-8 0,26 0,-26 0,9 0,-10 0,10 0,-27 36,9-36,9 0,8 0,-8 0,-9 0,0 0,-9 0,9 0,0 0,-9 0,9 0,-9 0,9 0,17 0,-8 0,9-27,-27 27,9 0,-9 0,-9 0,0 0,0 0,-8 0,26 0,0 0,-9 0,26 0,-26 0,9 0,0 0,9-35,-9 35,-9 0,-9 0,1 0,-1 0,-9 0,27 0,18 0,-9 0,-10 0,-7 0,8 0,-18 0,9 0,-9-27,0 27,1 0,-10 0,9 0,1 0,-1 0,-9 0,27 0,-17 0,-36-35,26 35,-26-35,53 35</inkml:trace>
  <inkml:trace contextRef="#ctx0" brushRef="#br0" timeOffset="179906.3963">11227 12841,'0'0,"-44"44,-9 9,0 27,27 25,26 10,-36 17,36 1,27-36,17 0,27 8,8-8,36-35,52 9,-17-36,0-35,0 0,-35 0,-1-26,-17-27,0-9,-8-26,-10-9,-26-18,-18-17,-35-53,-44 26,-27-9,-43 1,-36 52,9 36,-27 43,-17 36,9 27,-45 52,27 53,9 18,53 18,70-9,62-9,0-53</inkml:trace>
</inkml:ink>
</file>

<file path=ppt/ink/ink7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3:53.433"/>
    </inkml:context>
    <inkml:brush xml:id="br0">
      <inkml:brushProperty name="width" value="0.05292" units="cm"/>
      <inkml:brushProperty name="height" value="0.05292" units="cm"/>
      <inkml:brushProperty name="color" value="#002060"/>
    </inkml:brush>
  </inkml:definitions>
  <inkml:trace contextRef="#ctx0" brushRef="#br0">5521 7594,'44'0,"-17"0,8 26,18-26,-9 0,9 0,17 0,-26 0,9 0,-9 0,-8 0,-1 0,0 0,-8 0,26 0,-18-26,27 26,8 0,10 0,8-36,-27 36,10 0,-27 0,9 0,-18 0,-8 0,26 0,-18 0,-9 0,27 0,0 0,9-35,-27 35,1 0,-10 0,9 0,18 0,-18 0,10 0,8 0,-9-26,9 26,-1 0,-7 0,7 0,1 0,-9 0,-8 0,-1 0,-9 0,10 0,17 0,-18 0,9 0,9 0,-9 0,27 0,-10 0,10 0,-9 0,-9 0,-1 0,-7 0,7 0,1 0,-8 0,7 0,-16 0,8 0,9 0,-9 0,9 17,0-17,-9 0,9 0,0 0,-9 0,9 0,-9 0,9 0,0 0,-9 0,9-17,-1 17,-7 0,7 0,-7 0,7 0,1 0,-26 0,8 0,0 0,1 0,-10 0,9 0,1 0,17 0,8-36,10 36,-9 0,-9 0,-9-35,-9 35,0 0,1 0,8 0,9 0,-18 0,9 0,9 0,-9 0,-9 0,0 0,18 0,-9 0,-8 0,-36-53</inkml:trace>
  <inkml:trace contextRef="#ctx0" brushRef="#br0" timeOffset="5860.1642">5248 12550,'0'-26,"52"26,-7 0,8 0,8 0,10 0,8 0,27 0,-9 0,-18-36,10 36,-28 0,10 0,-9 27,8-27,-8 0,8 26,-8-26,18 0,8 0,-26 0,26-17,-27 17,-8 0,-9 0,9 0,-17 0,-1 0,-9 0,27 17,9-17,26 0,9-17,-17 17,8-36,-26 36,8 0,-26-35,-9 35,1 0,-1 0,27 0,-27 0,27 0,8 0,10-35,8 35,-26 0,-9-27,-9 27,-9 0,0 0,0 0,-8 0,26 0,0 0,-9 0,9 0,0-35,-9 35,9 0,-9 0,9 0,-18 0,0 26,-8-26,8 0,0 0,1 27,8-27,9 0,-9 0,9 0,-18 0,0 0,-8 0,8 0,0 0,0 0,27 0,-27 0,1 0,-10 0,27 35,-18-35,-8 0,26 0,0 0,-27 36,9-36,1 0,-1 0,-35-45</inkml:trace>
</inkml:ink>
</file>

<file path=ppt/ink/ink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13:45.658"/>
    </inkml:context>
    <inkml:brush xml:id="br0">
      <inkml:brushProperty name="width" value="0.05292" units="cm"/>
      <inkml:brushProperty name="height" value="0.05292" units="cm"/>
      <inkml:brushProperty name="color" value="#FF0000"/>
    </inkml:brush>
  </inkml:definitions>
  <inkml:trace contextRef="#ctx0" brushRef="#br0">10786 3281,'0'0,"-35"0,0 35,35 18,-36 0,36 9,0-9,0-9,0 9,0-18,62-9,-27-26,9 0,9 0,-17 0</inkml:trace>
  <inkml:trace contextRef="#ctx0" brushRef="#br0" timeOffset="202.8362">10733 3563,'53'0,"0"-35,-18 35,1-36</inkml:trace>
  <inkml:trace contextRef="#ctx0" brushRef="#br0" timeOffset="359.6754">10786 3343,'0'0,"18"-45,-18 10,35 0</inkml:trace>
  <inkml:trace contextRef="#ctx0" brushRef="#br0" timeOffset="862.6609">11227 3748,'0'0,"0"-26,0-1,0-8,0-18,27-9,-27-8,0 8,0-8,0 25,0 63,35 70,-35-8,44-1,-9-8,1-36,8-35,-9 0,0 0,-35-27,53-25,-53-10,0-9,0 9,-26-8,-10 8,36 9,-53 53,53 80,0-19,27-8</inkml:trace>
  <inkml:trace contextRef="#ctx0" brushRef="#br0" timeOffset="1169.6">11871 3325,'0'0,"0"-44,-26 44,26-35,-36 35,1 0,-18 0,53 44,-26 17,26 10,0-27,17 9,-17-18,71-8,-36-27,-8 35,8-35,0 0,0-26,-8 26,-27-27</inkml:trace>
  <inkml:trace contextRef="#ctx0" brushRef="#br0" timeOffset="1559.648">12224 3563,'-36'-53,"36"18,0-9,0-9,0-18,0 27,53-9,-17 53,-1-35,18 79,-53 27,44 8,-44 0,35-8,-35-9,0 8,36-34,-63-36</inkml:trace>
  <inkml:trace contextRef="#ctx0" brushRef="#br0" timeOffset="1709.5709">12241 3528,'0'0,"18"0,17-36,1 36,8-35,9 35,17-26,-26 26,-8-36</inkml:trace>
  <inkml:trace contextRef="#ctx0" brushRef="#br0" timeOffset="2070.9643">12612 3431,'0'0,"26"70,-26-34,36-10,-36 9,52-35,-52 53,36-53,-36-26,-27-9,-8 8,0-26,35 0,-27-9,27-8,0-9,18 8,17 27,0 9,1 35,-10 0,9 0,-35 70,0 1,-26-10,-18 10,-9-18,0-27,27-26,26 36,-36-36,36-27,0 1</inkml:trace>
  <inkml:trace contextRef="#ctx0" brushRef="#br0" timeOffset="2465.9991">13088 3210,'0'0,"0"-35,-26 9,26-10,-44 36,44-35,-53 35,0 0,53 44,-27 0,27 9,18 18,17-27,18 9,-9-18,-9-35,1 44,-36-9,0 1,-62 8,18-44,-9 53,9-53,9 0,-1 0,36-44,62-1,-36 45</inkml:trace>
  <inkml:trace contextRef="#ctx0" brushRef="#br0" timeOffset="3497.6372">13229 3281,'0'0,"0"88,0-26,0 8,62-8,-18-9,9-18,-9-35,-9 0,18-26,-53-9,35-10,-35-25,0 8,0-8,0 8,-26 9</inkml:trace>
  <inkml:trace contextRef="#ctx0" brushRef="#br0" timeOffset="3786.1747">13714 3113,'-17'0,"17"44,-36 18,36 17,0-8,-35-9,35 8,0-17,0-26,0 8,44-35,-17 0,8 0,0 0,0-26,-8 26,8-27</inkml:trace>
  <inkml:trace contextRef="#ctx0" brushRef="#br0" timeOffset="4111.8413">14032 3581,'0'35,"0"-88,0 0,-44 18,44 0,-27 8,27-26,0 0,0-8,0 8,35 26,1 27,-1 35,-35 36,26 8,-26-8,36-9,-36-9,35-27,-35 9,0-61</inkml:trace>
  <inkml:trace contextRef="#ctx0" brushRef="#br0" timeOffset="4262.6884">13864 3501,'0'0,"71"0,-10-26,10 26,-9-35,8 35,-26-27</inkml:trace>
  <inkml:trace contextRef="#ctx0" brushRef="#br0" timeOffset="4727.8195">14437 3634,'0'-27,"0"-35,0 27,0-18,0 9,0-9,0-9,0-8,0 8,0 27,-35 35,35 35,0 18,0 0,27-27,8-26,-9 36,27-36,-17-36,-1 1,-35-18,26 9,-26-9,36 18,-36 61,0 27,0-9,35 9,-35-17,35-10,-8 27,25-53</inkml:trace>
  <inkml:trace contextRef="#ctx0" brushRef="#br0" timeOffset="4937.8603">14922 3096,'-26'44,"26"0,0 9,0 0,0-9,26 9,10-9,-1 9,9-18,9-35,0 35,-27-35,-26-26</inkml:trace>
  <inkml:trace contextRef="#ctx0" brushRef="#br0" timeOffset="5088.1993">14896 3404,'26'0,"10"0,-1 0,9 0,-9 0</inkml:trace>
  <inkml:trace contextRef="#ctx0" brushRef="#br0" timeOffset="5238.5466">14852 3210,'35'0,"18"-44,0 44</inkml:trace>
  <inkml:trace contextRef="#ctx0" brushRef="#br0" timeOffset="5649.6248">15337 3404,'0'0,"0"44,35-44,-35 36,0-63,0 1,0-27,0 0,-26-9,26-8,0 26,0 8,26 107,-26 17,62-9,-27-26,1-9,-1-8,-9-36,-26 35,36-35,-36-27,0-8,0 9,0-27,0 0,0-26,0 8,0 45,-27 26</inkml:trace>
  <inkml:trace contextRef="#ctx0" brushRef="#br0" timeOffset="5859.9096">15804 3113,'27'71,"-27"-1,35-8,-35-9,35 0,-35-9,0-9</inkml:trace>
  <inkml:trace contextRef="#ctx0" brushRef="#br0" timeOffset="6039.7268">15663 3131,'71'0,"8"0,9 0,-26 0,-9 0,0 0,-27 0</inkml:trace>
  <inkml:trace contextRef="#ctx0" brushRef="#br0" timeOffset="6310.4596">16122 3122,'0'0,"0"62,0 8,0-8,62-9,-1 0,10-27,-27-26,-9 0,1 0,-1-35,-35-18,0-9,0-43,-27-10,-25 36,-10 43,-26 36,8 0,10 71,26 17,44 9,0 18</inkml:trace>
  <inkml:trace contextRef="#ctx0" brushRef="#br0" timeOffset="83271.9556">1667 5248,'0'-36,"-27"36,27 71,0-1,0 10,0 8,0-26,0 8,-35-26,35-8,-35-36,35 35</inkml:trace>
  <inkml:trace contextRef="#ctx0" brushRef="#br0" timeOffset="83664.0546">1826 5327,'0'0,"-27"62,27-1,0 10,0-27,0-9,44 1,-8-36,8 0,9 0,-18 0,0-27,-35-8,0 8,0-25,0-1,0 9,-44-9,-9 53,27-36,-10 36,1 0,0 44,35 9,-27-9,27 9,36-17,17-36</inkml:trace>
  <inkml:trace contextRef="#ctx0" brushRef="#br0" timeOffset="83993.2174">2099 5230,'0'0,"-44"0,44 53,-35 0,35 17,0-8,35 9,18-45,17-26,-8 35,-9-35,-9-26,-9-1,-35-25,0-1,0 9,-26-9,-18 0,-9 53,0-27,9 27,9 0,-1 53,36 18,0 8,0-8</inkml:trace>
  <inkml:trace contextRef="#ctx0" brushRef="#br0" timeOffset="84523.3649">1217 6050,'0'0,"35"0,27 0,35-44,18 9,35-9,0-9,0 0,-36 26,-26 27,-44-53</inkml:trace>
  <inkml:trace contextRef="#ctx0" brushRef="#br0" timeOffset="358610.2244">15169 5071,'-26'0,"-9"0,35 27,-36-27,36 35,-35-35,35 35,0 9,0 9,0-18,27-35,-27 27,35-27,0 0,-8 0,8-18,0 18,-35-35,35 35,-35-35,27 35,-27-36,0-8,0-9,-18 53,-17 0,-18 0,9 0,-9 0,18 0,35 27,-35 17,35 9,26-53,9 0</inkml:trace>
  <inkml:trace contextRef="#ctx0" brushRef="#br0" timeOffset="359141.6802">15443 5071,'0'44,"0"-8,0-10,0 9,0 1,0 16,0-96,-27 44,27-35</inkml:trace>
  <inkml:trace contextRef="#ctx0" brushRef="#br0" timeOffset="359840.725">15460 4957,'36'0,"-63"0,54 0</inkml:trace>
  <inkml:trace contextRef="#ctx0" brushRef="#br0" timeOffset="375582.2243">14164 7294,'0'17,"-35"-17,35 36,0-1,-36-35,36 35,0-8,0 8,0 0,0 0,0-8,0 8,0 0,0 1,0-10,0 9,0 1,0-1,0-9,0 10,0-1,27-35,-27 35,0-8,0 8,0 0,35-35,-35 36,53-36,-26 0,8 0,0 0,0 0,10 0,7 0,-7 0,7 0,-52-27,36 27,-1 0,-9 0,27 0,0 0,-9 0,-8 0,-1 0,9 0,9 0,-18 0,-8 0,8 0,0 0,1 0,-10 0,9 0,18 0,-53 27,44-27,-8 0,16 0,-16 0,-10 0,9 0,1 0,-1 0,-8 0,8 0,0 0,0 0,-8 0,8 0,0 0,1 0,-10 0,9 0,1 0,-1 0,-9 0,10 0,-1 0,0 0,-8 0,-27-27,35 27,-35-35,0 0,0 8,0-8,0 0,35 35,-35-36,0 10,0-9,0-1,0-17,0 27,0-27,0 18,-26 35,26-27,0-8,0 0,0-1,0 10,-36 26,10 0,-9 0,-1 0,1 0,-9 0,-9 0,18 0,-9 0,-9 0,18 0,8 0,-8 0,0 0,-18 0,26 0,-8 0,0 0,-9 0,44-35,-53 35,17 0,1 0,9 0,-10 0,1-36,-9 36,-9 0,53-35,-35 35,0 0,8 0,-8-26,-1 26,1 0,-9-36,-9 36,18 0,8 0,-8 0,0 0,-9 0,9 0,-1 0,1 0,9 0,26 27,-36-27,1 0,0 26,8-26,-26 0,53 36,-35-36,0 0,35 35,-44-35,79 0,-35-62</inkml:trace>
  <inkml:trace contextRef="#ctx0" brushRef="#br0" timeOffset="393044.7535">13979 6288,'26'0,"-52"0</inkml:trace>
  <inkml:trace contextRef="#ctx0" brushRef="#br0" timeOffset="394363.6798">13970 6288,'35'0,"-61"0,26 36,-44-36,8 0,1 35,0-35,8 0,27 26,-35-26,35 36,-35-36,35 35,-35-35,35 35,0-8,0 8,0 0,-27-35,27 35,0-8,0 8,0 0,18 1,-18-10,0 9,0 1,35-36,-35 35,0-9,0 10,0-1,35-35,-35 35,0-8,36 8,-36 0,0 1,26-36,-26 44,0 9,35-18,1-35</inkml:trace>
  <inkml:trace contextRef="#ctx0" brushRef="#br0" timeOffset="394687.9774">13785 7285,'35'0,"18"0,-53-27,53 27,-27-35,-43 35</inkml:trace>
  <inkml:trace contextRef="#ctx0" brushRef="#br0" timeOffset="394919.2612">13829 7250,'0'35,"0"-9,0 27,26-53,-26 36,36-36,-1 0,-35-45</inkml:trace>
  <inkml:trace contextRef="#ctx0" brushRef="#br0" timeOffset="395227.907">13952 7241,'-17'53,"17"-18,-71 0,27 18,9-26,35-45,26 18,-26-35</inkml:trace>
  <inkml:trace contextRef="#ctx0" brushRef="#br0" timeOffset="467478.8945">2858 2725,'-53'27,"17"8,10 36,-9 8,35 18,0 0,0-9,26-26,36-9,8-53,10 35,-1-35,-8-44,-27-9,-44-26,0-18,0-18,-71 0,-8-8,-9 61,26 27,-9 35,10 26,-10 36,27 62,44-10,0 1,70-36</inkml:trace>
  <inkml:trace contextRef="#ctx0" brushRef="#br0" timeOffset="467785.5895">3572 2734,'0'0,"35"0,-35 35,0 36,0-9,35 26,-35-26,0-10,27-25</inkml:trace>
  <inkml:trace contextRef="#ctx0" brushRef="#br0" timeOffset="468025.8349">3528 2663,'-27'0</inkml:trace>
  <inkml:trace contextRef="#ctx0" brushRef="#br0" timeOffset="469119.4031">2302 2478,'0'27,"0"8,35 0,-35 9,0 27,0 8,0 18,0 9,0 44,0-9,0 9,0 18,0-36,0-17,0-45,0-26,0-8,44-36,-8 0,25 0,27-45,27 1,0-26,17 26,18 8,18 1,-10 0,-8 35,-17-27,-19 27,-8 0,-44 0,-27 0,0 0,-8 0,8 0,0 0,1 0,-10 0,27-70,-53 26,0-27,35-26,-35-17,0-19,36 19,-36-10,0 27,0 0,0 18,0-9,-27 8,27 10,-35 8,35 9,0 9,-53 97,26 0,-8-9,0-44,-9 53,-44-53,-27 35,-35-35,-26 0,-45 0,-8 0,-18 0,-18 44,45-44,61 0,44 0,45 0,96 0</inkml:trace>
  <inkml:trace contextRef="#ctx0" brushRef="#br0" timeOffset="653285.8082">6844 7805,'-35'0,"8"0,-8 0,0 0,79 0,0 0,44 0,-26 0,8 0,-8 0,-9 0,-18 0,-35 27,44-27,-8 0,-36 35,0-79,-27 44</inkml:trace>
  <inkml:trace contextRef="#ctx0" brushRef="#br0" timeOffset="653547.5408">7047 7761,'0'27,"0"34,0-25,0 8,17-44,19 0,-1-53,-35 0</inkml:trace>
  <inkml:trace contextRef="#ctx0" brushRef="#br0" timeOffset="654403.7526">7126 7646,'0'0,"-53"-35,27 35,26 27,0-1,17 9,19 1,17-36,-9 53,9-53,-18 26,0-26,-79 35,-9-35,-9 36,9-36,18 35,9-35,-10 26,63-43,17-19,9 1</inkml:trace>
  <inkml:trace contextRef="#ctx0" brushRef="#br0" timeOffset="658935.4942">7258 7505,'-35'0,"35"27,-26-27,-10 0,1 0,35-18,-35 18,35-53,-27 53,27-35,-35 9,35-10,-53-17,18 18,35 9,-27-10,27 1,-35 0,35-9,0-9,0 9,0-9,0 0,0 9,0-9,0 0,0 9,44-9,-44 18,27 35,8-45,0 45,9-35,-8 35,-1 0,-35-35,0 8</inkml:trace>
  <inkml:trace contextRef="#ctx0" brushRef="#br0" timeOffset="660153.1302">7170 6403,'0'26,"0"10,27-36,-27 26,35-26,-35-35,0-36,-27 36,-17 9,9 26,79 17,-17-17,8 35,18-35,-18 36,-35-1,27-35,-27 44,0-9,-36-35,1 71,-18-71,27 26,-10-26,36 36,27-36,-27-44,26 44</inkml:trace>
  <inkml:trace contextRef="#ctx0" brushRef="#br0" timeOffset="663200.6216">7232 7973,'-35'0,"-1"0,1 0,0 0,8 26,-8-26,0 0,-18 36,26-36,27 26,-35-26,35 53,-53-53,53 53,-26-27,-9 27,35 0,-53-26,17 25,36 1,-26-53,26 27,0 43,0-34,0 25,35-25,-35-1,35-9,-35 10,53-1,-26 0,8-35,0 27,18-27,-9 35,27-35,-27 0,9 0,0 0,-27 0,-43 0,17-26</inkml:trace>
  <inkml:trace contextRef="#ctx0" brushRef="#br0" timeOffset="663426.8882">7091 8767,'0'44,"0"-9,0-9,26 27,10-53,-36-26</inkml:trace>
  <inkml:trace contextRef="#ctx0" brushRef="#br0" timeOffset="663764.8171">7047 8687,'0'0,"0"35,17 1,19-1,17 0,-18-8,-9-27,-26 53,36-53,-36 17,0 19,-53-36,0 26,0-26,26 0,-8 0,35 35,-35-35,61 0,-26-35</inkml:trace>
  <inkml:trace contextRef="#ctx0" brushRef="#br0" timeOffset="675001.6067">6809 12047,'26'0,"27"0,-9 0,27 0,8 0,27-17,-27 17,-17 0,-9-36,-18 36,-61 0,-10 0</inkml:trace>
  <inkml:trace contextRef="#ctx0" brushRef="#br0" timeOffset="675257.345">7294 11924,'0'0,"0"44,0 9,26-53,1 0</inkml:trace>
  <inkml:trace contextRef="#ctx0" brushRef="#br0" timeOffset="675751.7962">7329 11924,'-53'0,"18"-27,79 27,0 18,9-18,-18 35,0 1,-35-1,-44-35,-9 44,9-44,-9 35,0-35,27 36,-9-36</inkml:trace>
  <inkml:trace contextRef="#ctx0" brushRef="#br0" timeOffset="678047.4621">7135 11756,'0'27,"-27"-27,-8 0,9 0,-27 0,18-18,-10-17,10 35,35-53,-53 18,53 8,-26-26,26 0,0 9,0-9,0 9,0-9,0 0,0 9,0-9,17-8,-17-10,71 18,-36 9,-8 9,8 0,0 35,-35-27,44 27</inkml:trace>
  <inkml:trace contextRef="#ctx0" brushRef="#br0" timeOffset="678323.6692">7020 10760,'36'35,"-10"0,27-8,-18-27,-35-18</inkml:trace>
  <inkml:trace contextRef="#ctx0" brushRef="#br0" timeOffset="678538.9484">7091 10751,'-27'0,"54"0,-36 0,44 0,45 26,-45-26,-35 36,0 8,-27 9,-17-53,44 35,-35-35,35 26,-35 27</inkml:trace>
  <inkml:trace contextRef="#ctx0" brushRef="#br0" timeOffset="679503.2304">7232 12056,'-27'0,"1"0,-27 0,18 44,-9-44,-9 62,0-9,9 0,9-9,35-9,-53 0,53 10,0 8,0 17,0 9,0-17,0 9,0-10,0 10,0-18,0-9,26 9,-26-18,53-35,-18 44,-8-44,8 36,0-36,1 35,8-9,-9-26,-35-17</inkml:trace>
  <inkml:trace contextRef="#ctx0" brushRef="#br0" timeOffset="679765.4638">7161 13088,'0'18,"0"17,0 0,0 1,27-36</inkml:trace>
  <inkml:trace contextRef="#ctx0" brushRef="#br0" timeOffset="680042.6795">7126 13018,'0'0,"0"26,44 18,0 9,-8-18,-36 1,-27-36,1 26,-10-26,1 0,35 35,-35-35</inkml:trace>
</inkml:ink>
</file>

<file path=ppt/ink/ink8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4:37.584"/>
    </inkml:context>
    <inkml:brush xml:id="br0">
      <inkml:brushProperty name="width" value="0.05292" units="cm"/>
      <inkml:brushProperty name="height" value="0.05292" units="cm"/>
      <inkml:brushProperty name="color" value="#002060"/>
    </inkml:brush>
  </inkml:definitions>
  <inkml:trace contextRef="#ctx0" brushRef="#br0">5221 3810,'-26'0,"26"71,0-27,0 26,0-8,0 26,0-26,0 8,0-8,0 26,0 9,-71 18,18 0,9-1,-9-25,53-28,0-25,0 16,44-52,0 0,45 0,-10-44,9 44,-26-35,-9 35,-9 0,9 0,9 0,8 0,9 27,36-27,35 0,-18 35,1-35,-1 26,-26-26,-27 53,-17-53,8 35,-17-35,-9 0,9 0,-9-44,-8 9,-1 9,-35-10,35 1,-35 0,0 8,0-8,27 0,-27-9,35-27,0-8,1-27,8-26,-44-9,53-27,-53-17,52 35,-25 35,8 53,-35 27,36 35,-81 0,-16 0,-45 44,-26-17,-1 8,-25 0,-45 1,-44-36,-53 26,-44-26,26 0,36 0,53 35,61-35,71 0,53 36</inkml:trace>
  <inkml:trace contextRef="#ctx0" brushRef="#br0" timeOffset="677.2918">7179 3836,'35'-35,"1"35,16 0,10-26,9 26,-9 0,17 0,-9 0,-17 0</inkml:trace>
  <inkml:trace contextRef="#ctx0" brushRef="#br0" timeOffset="1118.6597">7929 3325,'-27'0,"-26"0,9 26,9 10,0 78,35-70,44 9,9 0,8-9,-8-8,-26-1,-27-9,0 45,-71-36,-8-8,-9-27,26 0,27 0,35-36,44 1,17-27</inkml:trace>
  <inkml:trace contextRef="#ctx0" brushRef="#br0" timeOffset="1352.3815">8158 3457,'-26'27,"26"8,0-9,0 27,0 0,26-9,9 9,9-17,27-36,8 26,-8-26,-27-18</inkml:trace>
  <inkml:trace contextRef="#ctx0" brushRef="#br0" timeOffset="1499.7681">8070 3598,'70'0,"19"0,-10-26,-17 26</inkml:trace>
  <inkml:trace contextRef="#ctx0" brushRef="#br0" timeOffset="1644.4423">8202 3422,'0'0,"0"-27,35-8,1 35,34-35,-8 35</inkml:trace>
  <inkml:trace contextRef="#ctx0" brushRef="#br0" timeOffset="1893.0081">8890 3351,'0'0,"-26"0,26-26,-53 26,17 0,-8 0,-9 44,18 0,35 27,-26-10,26 10,35-9,18 8,9-26,26-44,9 36,-18-36,-8-27</inkml:trace>
  <inkml:trace contextRef="#ctx0" brushRef="#br0" timeOffset="2355.9309">9146 3395,'0'53,"0"0,0-9,17 9,19 0,-36-26,53 8,-18 0,-35-79,0 0,-62-9,27-17,8 8,-8-18,35-8,0 27,0 8,0 0,35 26,1 27,-1 0,0 0,-35 36,44 34,-44-8,0 8,-35-8,0 9,0-36,-1-9,36 10,44-36,-8 35,8-35,9 35,0-35,-27 0,9 0,1 0</inkml:trace>
  <inkml:trace contextRef="#ctx0" brushRef="#br0" timeOffset="2574.418">9604 3290,'0'0,"-35"44,35 9,0-9,0 9,0-9,44 9,-9-18,1 0,-10-35,9 27,1-27,-1-36</inkml:trace>
  <inkml:trace contextRef="#ctx0" brushRef="#br0" timeOffset="2699.9703">9604 3475,'0'0,"27"0,8 0,9 0,-9-35</inkml:trace>
  <inkml:trace contextRef="#ctx0" brushRef="#br0" timeOffset="2849.7034">9622 3290,'0'-27,"26"-8,19 35,7-53</inkml:trace>
  <inkml:trace contextRef="#ctx0" brushRef="#br0" timeOffset="3038.1704">9992 3254,'0'0,"0"44,0 27,36-9,-36-9,0-9,0 9,0-18,0 0,0-8</inkml:trace>
  <inkml:trace contextRef="#ctx0" brushRef="#br0" timeOffset="3255.883">9693 3325,'0'-35,"70"35,45-27,-36 27,9 0,-26 0,-9 0,-18 0</inkml:trace>
  <inkml:trace contextRef="#ctx0" brushRef="#br0" timeOffset="3595.4652">10478 3175,'-27'62,"27"-1,-53 28,53-10,0-17,0-9,62 0,-18-27,9-26,-18 0,-8 0,8-53,-35-17,35-10,-35 1,-26-27,-10 44,-8 9,-26 53,8 0,-9 0,10 80,25-1,36 0</inkml:trace>
  <inkml:trace contextRef="#ctx0" brushRef="#br0" timeOffset="12940.3218">23715 8625,'0'0,"0"62,-35 9,35-10,0 10,0-9,0 8,0-8,27 9,17-10,9-25,26-36,18 35,27-35,-27 0,0-27,0 27,-27 0,-26 0,-8 0,16 0,-7 0,43 27,-9-27,36 0,-1 0,-8 0,-9 0,-17 0,-10 0,-8 0,8 35,10-35,8 0,-9 0,1 0,8 0,9 0,-18 0,10 0,-28 0,10 0,-27 0,9 0,0 0,-9 0,9 0,-9 0,9 0,17 0,10 0,-1 0,-8 0,-27-26,9 26,0 0,-9 0,9-36,0 36,-9 0,9 0,8 0,-8 0,0 0,-9-35,-9 35,18 0,-26 0,8 0,36 0,-45 0,9-26,1 26,8-71,-44 36,70 8,-70-26,36 1,-36 7,0-43,0-9,0 18,0-9,26 8,-26 27,0 9,0 9,0 0,-35 8,0-8,-1 35,10-53,-9 53,35-35,-53 35,17 0,10-27,-9 27,-1 0,-25 0,-10 0,9 0,-26 0,9 0,-1-35,-8 35,9-35,-9 35,-9 0,-36 0,1-35,17 35,18 0,0 0,9 0,9 0,-9 0,-9 26,0-26,0 53,-18-53,-17 44,-1-44,1 53,0-53,8 53,27-53,0 26,27-26,26 0,8 0,1 0,9 0,26-17,-36 17,36-53,-53 53,18-53,9 53,-10-27,-17 27,27 0,-9 0,-1 0,1 0,9 0,-10 0,1 18,0-18,8 0,-8 35,0-35,0 36,-10 25,10-8,0 18,0-27,35 9,-45-18,10 9,35-9</inkml:trace>
  <inkml:trace contextRef="#ctx0" brushRef="#br0" timeOffset="21868.0187">5336 16166,'-27'0,"80"0,-17 0,16 0,-7 0,25 0,9 0,1 0,-10 0,-8 0,9 0,-10 0,10 35,-9-35,8 0,-8 0,26 0,-8 0,8 0,-9 0,1-26,-10 26,-8 0,-9 0,0-35,-27 35,9 0,18 0,-53 26,62-26,-27 0,1 0,8 0,9 0,-1 0,-7 35,-10-35,0 0,-8 0,8 0,18 0,-9 0,26-26,-8 26,-9 0,0-35,-9 35,-9 0,18 0,-9 0,-8 0,-1 0,0 0,-8 0,8 0,0-36,1 36,-10 0,9 0,1 0,-1 0,-9 0,10 0,-1 0,0 0,-8 0,8 0,0 0,0 0,10 0,7 0,10 0,-27 0,1 0,8 0,9-26,0 26,-9 0,-9 0,0 0,1 0,-10 0,9 0,36 0,-45 0,10 0,-1 0,0 0,-8 0,8 0,0 0,0 0,-8 0,26 0</inkml:trace>
  <inkml:trace contextRef="#ctx0" brushRef="#br0" timeOffset="22730.1734">8908 15363,'0'-35,"26"-9,27 9,26 0,10-1,-10 10,0-9,-8 35,-36-53</inkml:trace>
  <inkml:trace contextRef="#ctx0" brushRef="#br0" timeOffset="22926.4536">9296 15125,'0'0,"0"44,35 9,0-17</inkml:trace>
  <inkml:trace contextRef="#ctx0" brushRef="#br0" timeOffset="23098.4391">9305 15081,'0'62,"26"-36,9 10,1-1,-10 0,-26 9,-18 9,-17-53,0 0</inkml:trace>
  <inkml:trace contextRef="#ctx0" brushRef="#br0" timeOffset="23339.3886">9631 14817,'0'44,"35"0,-8 9,8 0,-35-27,53 9,-18 1,9-1</inkml:trace>
  <inkml:trace contextRef="#ctx0" brushRef="#br0" timeOffset="23781.8374">10081 15090,'0'0,"0"53,0-97,0-9,0-9,-27-8,27 8,-35-17,35-10,0 28,0 25,26 36,10 71,-10-1,27-8,0-9,-9-18,27-35,-45 0,9 0,1 0,-36-44,0 9,0-9,-45-9,19 0,-9 9,-1 9,98 79</inkml:trace>
  <inkml:trace contextRef="#ctx0" brushRef="#br0" timeOffset="23976.1038">10619 14508,'-36'0,"36"71,0-10,0 10,0-18,36-9,-1 9,0-18,18-9</inkml:trace>
  <inkml:trace contextRef="#ctx0" brushRef="#br0" timeOffset="24144.6734">10486 14552,'0'0,"53"-35,18 35,8-44,-17 44,-9-36,-18 36</inkml:trace>
  <inkml:trace contextRef="#ctx0" brushRef="#br0" timeOffset="24388.9806">10945 14508,'0'0,"0"53,-35 17,35-8,0 9,26-10,9 10,9-27,9-9,0-35,9 36,-9-36,-18 0</inkml:trace>
  <inkml:trace contextRef="#ctx0" brushRef="#br0" timeOffset="24546.9541">10892 14711,'0'0,"0"35,44-35,9 0,9 0,8 0</inkml:trace>
  <inkml:trace contextRef="#ctx0" brushRef="#br0" timeOffset="24689.7159">10883 14437,'53'0,"18"0</inkml:trace>
  <inkml:trace contextRef="#ctx0" brushRef="#br0" timeOffset="25162.7391">11298 14464,'0'0,"0"62,0 8,53-8,-18 26,-9-26,10 26,-1-26,0-9,-35-27,27-26,-45-53,-17 0,-1-8,1-10,35 9,-44-8,44-10,0 10,0 26,0 8,27 36,-1 0,27 0,0 0,-9 27,-44 8,53 9,-53 9,0-9,-44 9,8-18,-8-35,9 45,-18-10,115-35,0 0,26 35,-26-35,8 0,-8 0,-9 0,-18 35</inkml:trace>
  <inkml:trace contextRef="#ctx0" brushRef="#br0" timeOffset="25588.5832">12074 14940,'0'-26,"0"-1,0-26,0 0,-35 9,35-26,-36 8,36-9,0 45,0-9,27 35,8 26,9 18,9 44,-9-26,9 9,0-45,-9-26,9 35,-18-35,-35-26,44 0,-44-10,0-17,0 9,0-26,0 8,-17-9,17 19,0 25,0 62</inkml:trace>
  <inkml:trace contextRef="#ctx0" brushRef="#br0" timeOffset="25798.9724">12647 14437,'0'0,"-44"0,44 27,-35 17,35 9,0 0,35-9,18 9,17-18,-8-8,9-27,-27 0,-9 0</inkml:trace>
  <inkml:trace contextRef="#ctx0" brushRef="#br0" timeOffset="25941.3101">12550 14579,'0'0,"53"0,18 0,8 0,9 0</inkml:trace>
  <inkml:trace contextRef="#ctx0" brushRef="#br0" timeOffset="26090.3548">12603 14376,'-35'0,"70"0,36 0,26 0,-27-36</inkml:trace>
  <inkml:trace contextRef="#ctx0" brushRef="#br0" timeOffset="26247.9665">13167 14393,'0'0,"0"53,0 9,36 9,-36-10,53-8,-27-18,27 1</inkml:trace>
  <inkml:trace contextRef="#ctx0" brushRef="#br0" timeOffset="26398.4652">12797 14261,'71'0,"34"-18,28 18,-1 0,-17 0,-36-35</inkml:trace>
  <inkml:trace contextRef="#ctx0" brushRef="#br0" timeOffset="26915.6453">9534 14640</inkml:trace>
</inkml:ink>
</file>

<file path=ppt/ink/ink8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5:44.641"/>
    </inkml:context>
    <inkml:brush xml:id="br0">
      <inkml:brushProperty name="width" value="0.05292" units="cm"/>
      <inkml:brushProperty name="height" value="0.05292" units="cm"/>
      <inkml:brushProperty name="color" value="#002060"/>
    </inkml:brush>
  </inkml:definitions>
  <inkml:trace contextRef="#ctx0" brushRef="#br0">22851 7461,'0'27,"27"-1,-27 27,35 9,-35 8,0-8,26 26,-26-8,0-10,0-43,36-27,-36-71,-53-8,17-27,36 9,-35 0,35-18,0 1,27 8,8 44,-9 27,10 35,-1 0,-35 44,44 35,-44 36,0 17,-53 0,0-43,9-28,-9-8,18-17,8-36,45 0,35 0,9 0,26 0,-9 0,-8 26,-9-26,-9 0,-9 0,-9 0,0 0</inkml:trace>
  <inkml:trace contextRef="#ctx0" brushRef="#br0" timeOffset="584.8185">23319 7329,'0'0,"17"-35,36 35,9-53,8 26,-8-8,9 0,-36-1,-9 36,-26-26,-17 44,17 17,0 0,0 18,0 9,53 8,0 10,8-1,-8 9,-17-26,-36 9,26-10,-26-8,-18-9,-34-8,-1-36,-9 0,9 0,26 0,-8-36,35 1,-35 0,35 0,0-10,0-7,0-1,0 9,44 8,-44 80,0 18,-62 9</inkml:trace>
  <inkml:trace contextRef="#ctx0" brushRef="#br0" timeOffset="3398.8843">21784 5159,'0'0,"-26"0,26 62,-45 35,45 18,-70-18,35 9,8-27,-8 0,35-8,-53-27,53-9,0-70</inkml:trace>
  <inkml:trace contextRef="#ctx0" brushRef="#br0" timeOffset="3616.4965">21599 5556,'0'62,"0"-36,0 10,0-1,0 0,35 9</inkml:trace>
  <inkml:trace contextRef="#ctx0" brushRef="#br0" timeOffset="3839.5053">21546 5574,'0'0,"-35"44,35 0,-44 27,44 8,0-26,0-9,35 9,0-53,18 0,-27 0,10-44,-1 44,-35-27,35 27</inkml:trace>
  <inkml:trace contextRef="#ctx0" brushRef="#br0" timeOffset="6301.015">13961 13212,'0'61,"0"1,0 26,0-8,0-1,0-26,35-53,1-53,-36-35,0-9,0 0,0-18,26-17,9 26,18 44,-9 9,27 18,-18 35,-27 26,-26 27,0 9,-17 26,-18-8,-18-1,17-26,10-18,61-61,36-27,8 26,-8 27,-27 0,-9 18,-35 53,35-10,-35 28,-26 8,-27 0,-9 8,-17-25,8-27,-8-27,-9-26,26 0,9 0,18 0,8-17,27-36,18-18,35 9</inkml:trace>
  <inkml:trace contextRef="#ctx0" brushRef="#br0" timeOffset="6502.6462">14825 12973,'0'97,"-26"36,26-19,0-8,0-26,0-1,0-9,26-34,1-36,8 0,-35-27</inkml:trace>
  <inkml:trace contextRef="#ctx0" brushRef="#br0" timeOffset="6681.7302">15037 12797,'0'0,"35"44,-35 53,45 35,-45 36,0-18,0-18,0 0,0-34,0-28,0-43,-36-27,1 0,-27-18</inkml:trace>
  <inkml:trace contextRef="#ctx0" brushRef="#br0" timeOffset="6802.3517">14482 13529,'0'0,"26"-35,53 35,45-36,17 36,27-44,-1 44,-35 0,-52-35</inkml:trace>
  <inkml:trace contextRef="#ctx0" brushRef="#br0" timeOffset="9011.4777">14067 8149,'0'80,"0"-19,0-8,0 0,0-9,26 9,-26-18</inkml:trace>
  <inkml:trace contextRef="#ctx0" brushRef="#br0" timeOffset="9884.7891">14005 8528,'-35'0,"61"-44,10-9,8 9,9-9,44-61,-27 52,-8 9,9 0,-27 27,9-10,0 1,-9 0,-9 35,18-44,-9 8,9 36,9-70,8 43,10-8,8 35,9-70,-36 70,10-44,-9 44,8-53,-26 53,9-36,0 36,-26-26,8 26,62-35,-44-1,0 36,-9 0,-9-35,0 35,1 0,-10 0,9 0,18 0,-9 0,27-26,8 26,10 0,-28-36,10 36,-9 0,8 0,-26 0,9 0,-9 0,62 0,-62 0,9 0,9 0,8 0,-17 0,-9 0,9 0,-9 0,-8 0,-1 0,0 0,-8 0,8 0,18 0,-9 0,9-35,0 35,-9 0,-9 0,1 0,-1 0,9 0,-9 0,0 0,10 0,8 0,-18 0,-9 0,-26-35,-35 35,-36 0</inkml:trace>
</inkml:ink>
</file>

<file path=ppt/ink/ink8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7:33.727"/>
    </inkml:context>
    <inkml:brush xml:id="br0">
      <inkml:brushProperty name="width" value="0.05292" units="cm"/>
      <inkml:brushProperty name="height" value="0.05292" units="cm"/>
      <inkml:brushProperty name="color" value="#002060"/>
    </inkml:brush>
  </inkml:definitions>
  <inkml:trace contextRef="#ctx0" brushRef="#br0">9137 6403,'26'0,"-26"26,0 1,0 8,0 0,0 1,0 8,0 9,0-9,0-9,36-35,-36 35,0 1,0 8,0-9,35 0,-35 1,0-10,0 9,0 1,0 8,0 9,0-18,35-35,-35 35,0-8,0 8,0 0,27-35,8 0,0 0,18 0,-9 0,-8 0,-1 0,-9 0,10 0,-1 0,0 0,-8 0,8 0,0 0,0-26,-8 26,26 0,-18 0,0 0,9 0,-8 0,25 0,-25 0,-1 0,0 0,9 0,-8 0,17 0,-27 0,27 0,0 0,-27 0,10 0,-1 0,0 0,-8 0,8 0,0 0,18 0,-26 0,8 0,0 0,0 0,-8 0,8 26,18-26,-9 0,9 0,-18 35,-8-35,8 0,18 0,-9 0,-9 0,1 0,-1 0,-9 0,10 0,17 0,-9 0,-9 0,0 0,0 0,10 0,8 0,-18 0,-9 0,10 0,-1 0,18 0,-9 0,26 0,-43 0,8 0,0-26,1 26,8 0,9 0,-18 0,9 0,9 0,-18 0,9 0,-8-35,17 35,-9 0,9 0,8-36,-25 36,16 0,-52-26,45 26,-10 0,0 0,0 0,-35-35,27 35,8 0,0 0,1 0,-10 0,9 0,1 0,-1 0,-9 0,10 0,-1 0,-35-36,35 36,-35-35,0 9,0-10,0 1,0 0,0-9,0-9,0 0,0 9,0 9,27 35,-27-53,0 26,0-8,0 0,0-1,0 10,35 26,-35-53,0 0,0 9,0 9,0-1,0 10,0-9,-26 35,-1 0,-26 0,18 0,8 0,-8 0,0 0,0 0,-9 0,-9 0,0 0,26 0,-8 0,-18 0,9 0,-9 0,0 26,9-26,-9 0,9 0,-9 0,0 0,9 0,-9 0,0 0,9 0,-9 0,-9 0,10 27,-1-27,9 0,-27 0,27 0,-27 0,27 0,-9 0,-17 0,8 0,-9 0,10 0,8 0,9 35,-9-35,18 0,-10 35,-7-35,-1 0,-9 0,-9 0,10 0,-10 0,27 0,-9 0,9 0,-9 0,18 35,-1-35,-8 0,9 0,-18 0,9 0,-27 0,10 0,8 0,18-26,8 26,-8 0,0 0,-1-35,-8 35,9 0,0 0,-9 0,8 0,1 0,0 0,8 0,-8 0,0 0,-1 0,10 0,-9 0,-1 0,1 0,9 26,-10-26,1 0,0 0,8 0,-8 0,0 0,0 0,8 0,-8 0,35 35,-53-35,79 0,10 0</inkml:trace>
  <inkml:trace contextRef="#ctx0" brushRef="#br0" timeOffset="2295.4097">10310 7311,'0'0,"0"-35,-27 97,-8-18,35 9,-26-18,26 9,0 9,0 0,17-53,19 0,17 26,-9-26,9 0,0 0,-9 0,-9 0,-35-17</inkml:trace>
  <inkml:trace contextRef="#ctx0" brushRef="#br0" timeOffset="2475.6679">10495 7523,'0'44,"27"9,-27-27,35-26</inkml:trace>
  <inkml:trace contextRef="#ctx0" brushRef="#br0" timeOffset="2710.9223">10557 7523,'0'26,"0"27,62-53,-27 44,0-44,-35 53,0-17,-26-10,-10-26,10 0,-9 0,-1 0</inkml:trace>
  <inkml:trace contextRef="#ctx0" brushRef="#br0" timeOffset="3876.8882">11068 7479,'0'-35,"-26"35,-18 0,-9 44,53 0,0 9,44-53,-18 44,10-44,-1 35,0-35,-35 35,0 1,0 8,-61-9,25-35,10 0,-9 0,61 0</inkml:trace>
  <inkml:trace contextRef="#ctx0" brushRef="#br0" timeOffset="4105.8908">11324 7523,'-35'0,"8"44,27 18,0-27,18 0,-18 1,71-36,-36 44,9-44,9 0,-18 0</inkml:trace>
  <inkml:trace contextRef="#ctx0" brushRef="#br0" timeOffset="4268.0044">11245 7646,'35'0,"18"0,18 0,-27-17</inkml:trace>
  <inkml:trace contextRef="#ctx0" brushRef="#br0" timeOffset="4418.9641">11227 7523,'0'0,"44"0,0-26,27 26</inkml:trace>
  <inkml:trace contextRef="#ctx0" brushRef="#br0" timeOffset="4706.1209">11624 7426,'0'0,"-35"0,-9 0,44 26,0 10,0 8,35-9,0-35,0 53,-35-27,0 10,-44-36,9 35,9-35,26-26,35-10,18 10,-18 26</inkml:trace>
  <inkml:trace contextRef="#ctx0" brushRef="#br0" timeOffset="5018.3019">11915 7364,'0'0,"-26"-35,-10 35,1 0,9 35,26 18,17 0,19-53,-1 44,0-44,-35 53,0-18,0-8,0 8,0 0,-79-35,52 53,-8-53,0 0,35-26,0-27,26 53</inkml:trace>
  <inkml:trace contextRef="#ctx0" brushRef="#br0" timeOffset="5372.8498">12074 7646,'0'-35,"0"-35,0 34,0 10,0-9,53 35,-53-36,53 36,-9 27,-44 26,53 8,-53-8,35-9,-35 9,26-17,-26-10,36-26,-36-53</inkml:trace>
  <inkml:trace contextRef="#ctx0" brushRef="#br0" timeOffset="5522.4769">12021 7576,'0'0,"26"0,1 0,26 0,17 0,-8-35,9 35,-27 0</inkml:trace>
  <inkml:trace contextRef="#ctx0" brushRef="#br0" timeOffset="5821.2823">12515 7408,'0'0,"0"44,-35 1,35 7,0-16,44-1,9-9,8-26,27 0,-26 0,-9-17,-26-18,-27-1,0 1,0 9,-18-10,-53 36,-8-35,-18 35,9 26,26-26,27 36,35-10</inkml:trace>
  <inkml:trace contextRef="#ctx0" brushRef="#br0" timeOffset="6008.4352">11906 7373,'36'-26,"34"26,-8-53,26 53,-9 0,-8-36</inkml:trace>
  <inkml:trace contextRef="#ctx0" brushRef="#br0" timeOffset="8267.8936">15169 6288,'-26'0,"26"18,0 35,0 17,0-8,0 9,0 8,-26 18,26-9,0-26,0 9,0-10,0 10,0-9,0-10,0-7,0 7,0-16,0-10,0 10,0-1,0 0,0 9,0-9,17-35,18 0,18 0,-26 0,26 0,0 0,8-26,-8 26,-9 0,-8 0,-1 0,18 0,-9 0,9-26,-9 26,27 0,-10 0,-8 0,0 0,-9 0,9 0,0 0,9 0,8 0,-8 0,9 0,-10 0,10 0,-9 0,-9 0,-9 0,9 0,-18 0,-9-36,10 36,-1 0,18 0,-27 0,10 0,-1 0,0 0,9 0,27 0,-45 0,9 0,1 0,17 0,-27 0,9 0,1 0,-1 0,9 0,-9 0,18-35,-9 35,-44-35,0 8,0-26,0 18,0-9,0-9,0 0,0 27,-26-10,26-17,0 9,0-9,-27 1,27 7,0-25,-35-27,0 44,35 26,-44-25,44-1,-71 26,71-8,-53 0,53-1,-44 10,44-9,-35 35,0 0,8 0,-8 0,35 26,-53-26,18 0,-9 0,-27 0,-8 0,-1 27,-8-27,-9 0,0 0,-18 0,10 0,8 0,-18 0,18 0,-9 0,9 0,-97-18,106 18,8 0,1 0,9 0,17 18,26-18,45 0,-18 35</inkml:trace>
  <inkml:trace contextRef="#ctx0" brushRef="#br0" timeOffset="9203.3662">17383 6535,'53'0,"0"0,-9-35,27 35,-27 0,-9 0,18-35</inkml:trace>
  <inkml:trace contextRef="#ctx0" brushRef="#br0" timeOffset="9593.2483">18098 6085,'0'0,"-27"0,-8 0,-9 0,44 62,0-35,0 8,0 0,35 0,18-8,0 8,-27 0,-26 1,0-10,0 9,0 1,-53-36,0 53,9-53,-9 0,18 0,35-27,-44 27,44-35,53 35,-18-35</inkml:trace>
  <inkml:trace contextRef="#ctx0" brushRef="#br0" timeOffset="9825.3057">18424 6306,'-18'0,"-17"0,35 18,-35 17,35 0,0 0,44-8,0 8,26 0,-8-35,-9 36,-18-36,1 0</inkml:trace>
  <inkml:trace contextRef="#ctx0" brushRef="#br0" timeOffset="9991.454">18318 6385,'26'0,"27"0,-9 0,9 0,0-35,-26 35</inkml:trace>
  <inkml:trace contextRef="#ctx0" brushRef="#br0" timeOffset="10149.3905">18389 6182,'0'0,"26"0,18-26,9 26</inkml:trace>
  <inkml:trace contextRef="#ctx0" brushRef="#br0" timeOffset="10755.743">18821 6209,'-18'0,"-17"0,-1 0,36 35,-35-35,35 35,-44-35,44 45,0 7,0 1,27-53,-27 27,26-27,27 0,-18 0,-8 0,8 0,0 0,1 0,8 0,9 0,-1-18,-52-17,-26 0,-9 35,-1 0,-8 0,62 0,17 0,1 0,-1 0,-9 0,27 0,-18 0</inkml:trace>
  <inkml:trace contextRef="#ctx0" brushRef="#br0" timeOffset="11072.1784">19235 6306,'-17'18,"17"17,0 18,0-9,17 9,-17 0,71-27,-36-26,-8 35,8-35,18 0,-53-26,0-1,0-25,0-1,0 26,-27-8,-26 0</inkml:trace>
  <inkml:trace contextRef="#ctx0" brushRef="#br0" timeOffset="11535.5602">19500 6297,'0'0,"0"44,0 9,0-9,53 9,-53 0,53-27,-27 27,-26-17,35-36,-88-44,18 8,35 10,-53-27,53 0,0 9,0-27,0 27,44-9,-44 18,44 35,-8-26,-1 43,-35 19,0 34,0-8,0 8,0-26,0-8,0 17,35-53,9 0,9 0,0 0</inkml:trace>
  <inkml:trace contextRef="#ctx0" brushRef="#br0" timeOffset="11851.3614">20055 6473,'0'0,"0"36,0-63,0-8,0 9,0-27,0-9,0 9,27 0,8 27,9 61,-44 18,36-9,-36 9,35-18,-35 0,35-35,-35 27</inkml:trace>
  <inkml:trace contextRef="#ctx0" brushRef="#br0" timeOffset="12022.6085">20055 6438,'0'-35,"0"0,62-1,-35 36,8-26,0 26,18 0</inkml:trace>
  <inkml:trace contextRef="#ctx0" brushRef="#br0" timeOffset="12451.5419">20443 6473,'0'-26,"0"0,0-10,0 1,0-9,0-9,36 0,-36 27,0 43,35 36,-35 9,26-9,-26 0,53-27,-17-26,-1 53,-9-53,27 0,-17-26,-36-18,0 8,26-17,-26 9,0 9,0 0,0-1</inkml:trace>
  <inkml:trace contextRef="#ctx0" brushRef="#br0" timeOffset="12901.3252">21175 6050,'0'0,"-26"0,-45 0,45 0,-9 27,35 8,-36 18,36-9,0 9,62-9,-35 9,8-18,0-35,-35 44,53-44,-9 0</inkml:trace>
  <inkml:trace contextRef="#ctx0" brushRef="#br0" timeOffset="13066.0101">21211 6385,'0'27,"-44"-1,44 9,-36 1,36-1,0-9,0 10,0-1,44-35</inkml:trace>
  <inkml:trace contextRef="#ctx0" brushRef="#br0" timeOffset="13456.2007">21519 6544,'0'0,"0"-44,0 9,0-9,0-27,0 9,0 9,0 18,36 35,25 0,-8 0,0 62,9-27,-9-8,-9-27,-9 52,1-52,-36 36,-62-36,18 0</inkml:trace>
  <inkml:trace contextRef="#ctx0" brushRef="#br0" timeOffset="13605.3602">21519 6394,'53'0,"-9"-26,-8 26,17 0,-9-36,9 36,-18 0</inkml:trace>
  <inkml:trace contextRef="#ctx0" brushRef="#br0" timeOffset="32175.3556">22992 10716,'-26'0,"26"26,0 27,-35-53,35 62,-27-27,27 0,-35 9,35 9,-35-9,35-8,0-1,0 18,26-53,9 0,27 0,17 0,27-44,-9 44,0 0,-26-36,-27 36,-9 0,0 0,-35 27,36-27</inkml:trace>
  <inkml:trace contextRef="#ctx0" brushRef="#br0" timeOffset="32365.3727">23557 11051,'0'35,"0"0,0 1,0-1,0 9,26-44,9 0,-35-26</inkml:trace>
  <inkml:trace contextRef="#ctx0" brushRef="#br0" timeOffset="32560.7855">23566 11051,'0'35,"0"0,17-35,18 0,1 0,-1 0,-35 36,-26 25,-45-8,-8 9,-18-27</inkml:trace>
  <inkml:trace contextRef="#ctx0" brushRef="#br0" timeOffset="33595.6863">23936 11051,'0'70,"0"10,0 8,26-9,-26-8,53-27,-53-9,36-35,-36-44,-44 0,44-27,-36-8,36-53,-26-18,26 0,0 0,0 35,17 54,19 61,-1 17,0 71,-8 9,-27 18,35-18,-35 9,0-27,-26-43,-1-36,-26 35,0-35,-44-62,62 9,35 9,0-9,0 18</inkml:trace>
  <inkml:trace contextRef="#ctx0" brushRef="#br0" timeOffset="34097.7005">24306 10918,'0'18,"0"35,27 18,-27-10,44-8,-44-9,53-8,-53-1,0-62,-27-8,27-27,0-26,0-9,0 0,0 0,0 9,27 44,8 9,-8 35,-27 44,35 0,-35 26,0-8,0 9,-27-10,1-8,-9-17,-1-36,-8 0,9 0,35-45,-35 45</inkml:trace>
  <inkml:trace contextRef="#ctx0" brushRef="#br0" timeOffset="34552.9913">24774 10892,'0'0,"0"35,0 9,0 45,53-28,-18 10,-35-9,44-9,-9-27,-35-44,0-52,-53-10,1-8,-1-9,53 18,-27-9,27 8,0 19,35 8,1 53,-1 0,-9 0,27 0,-17 53,-36 17,35-8,-35 8,-27-17,-25-9,7-8,-7-36,-1 35,26-35,27-62,0 27</inkml:trace>
</inkml:ink>
</file>

<file path=ppt/ink/ink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26:06.896"/>
    </inkml:context>
    <inkml:brush xml:id="br0">
      <inkml:brushProperty name="width" value="0.05292" units="cm"/>
      <inkml:brushProperty name="height" value="0.05292" units="cm"/>
      <inkml:brushProperty name="color" value="#FF0000"/>
    </inkml:brush>
  </inkml:definitions>
  <inkml:trace contextRef="#ctx0" brushRef="#br0">8017 2963,'-35'0,"-1"0,-8-35,9 35,0 0,-18 0,9 0,-9 44,9 9,-9 26,53 1,0 26,0-27,53-17,52-9,-8-18,1-35,-10 35,-44-35,-9-26,-35-10</inkml:trace>
  <inkml:trace contextRef="#ctx0" brushRef="#br0" timeOffset="350.6415">8343 3404,'0'0,"0"-44,0 9,0-9,-35-9,35-9,0-26,0 9,0 26,44 17,-9 36,1 80,-10 17,-26 0,71-9,-36-26,-35-9,26-18,-26-9</inkml:trace>
  <inkml:trace contextRef="#ctx0" brushRef="#br0" timeOffset="523.4634">8264 3343,'26'-45,"18"10,9 0,9 35,9-53,-10 53,-8-26,-17 26</inkml:trace>
  <inkml:trace contextRef="#ctx0" brushRef="#br0" timeOffset="1004.4711">8802 3404,'0'27,"0"-63,0-16,0-10,0-26,0-9,0-18,0 0,26 45,10 167,-36-35,52 8,-16-26,-10-9,27 1,0-36,-27-62,10 18,-36-27,53 10,-53-10,26 18,-26 115,0 17,0 27,0-27,0 1,0-10,35-26,-35-8,0-1,36-35</inkml:trace>
  <inkml:trace contextRef="#ctx0" brushRef="#br0" timeOffset="1341.6262">9481 3298,'0'0,"0"-35,0-18,-27 9,27-26,0-10,27 10,-27 26,44 44,-44-36,53 36,-53 27,44 17,-44 44,53-9,-53 1,35-10,-35-26,0-8,35-1,-35 0,-26-35,-27 0</inkml:trace>
  <inkml:trace contextRef="#ctx0" brushRef="#br0" timeOffset="1498.9662">9384 3298,'26'-35,"27"35,9 0,26 0,-8 0,-1-35,-9 35</inkml:trace>
  <inkml:trace contextRef="#ctx0" brushRef="#br0" timeOffset="1807.0265">10089 2963,'0'44,"0"18,0 9,0-27,0 9,36-18,-10-9</inkml:trace>
  <inkml:trace contextRef="#ctx0" brushRef="#br0" timeOffset="2077.371">10028 2849,'0'-36,"61"36,1 27,26 26,-8-9,8 26,-26-8,-9 26,-53-26,0 9,0-27,0 26,-97-26,17-8,1-36,-9 35,26-35,27 0,35-27,0-8,26 9</inkml:trace>
  <inkml:trace contextRef="#ctx0" brushRef="#br0" timeOffset="2459.083">10680 3404,'0'0,"0"27,0-63,0-16,0-10,0-9,0-26,0-17,0 25,36 28,-36 8,35 53,0 79,-35 18,27 18,-27-18,0-9,35-26,-35 8,0-43,35-27</inkml:trace>
  <inkml:trace contextRef="#ctx0" brushRef="#br0" timeOffset="2623.4695">10513 3201,'53'0,"17"0,-8 0,26 0,-8-26,-10 26,-26-26</inkml:trace>
  <inkml:trace contextRef="#ctx0" brushRef="#br0" timeOffset="3300.0447">11315 2981,'0'0,"0"-53,0 27,0-10,0 1,-26 0,-27 35,27 0,-27 26,-18 27,27-9,9 9,35-18,26 10,36 7,26-16,9-10,-18 9,-26 1,-17-1,-36-9,0 10,0-1,-27 0,-43-8,-27-27,0 35,17-35,10-35,8-1,27 1,35 0,-36 8,36-8,27 0</inkml:trace>
  <inkml:trace contextRef="#ctx0" brushRef="#br0" timeOffset="4601.1917">12136 3069,'-36'0,"1"0,79 0,18 0,52-26,19 26,34 0,1-27,-36 27,-52 0,-10 0,-43 0,-27 18,35-18,0 0</inkml:trace>
  <inkml:trace contextRef="#ctx0" brushRef="#br0" timeOffset="4818.9697">13062 2910,'0'27,"0"8,0 0,17-35,-17 27</inkml:trace>
  <inkml:trace contextRef="#ctx0" brushRef="#br0" timeOffset="5073.7068">13026 2884,'0'0,"71"0,-1 0,-25 18,7 17,-16 0,-36 0,0 10,-62 7,18-52,-9 0,18 36,-9-36,61-27</inkml:trace>
  <inkml:trace contextRef="#ctx0" brushRef="#br0" timeOffset="5809.4542">13855 2734,'0'0,"0"88,0 27,0 0,0-27,-35-27,35 10,-53-45,53 10,0 17,44-53,0 35,27-35,-9 0,8 0,-17-27,-26-8,-27 0,35 8</inkml:trace>
  <inkml:trace contextRef="#ctx0" brushRef="#br0" timeOffset="6149.6066">14446 3369,'0'-62,"0"18,0-9,0-8,0-28,27-8,-27 36,44 25,9 36,0 0,-27 53,-26 35,53-8,-53-10,35-8,-35-9,0-27,0 10,-44-36</inkml:trace>
  <inkml:trace contextRef="#ctx0" brushRef="#br0" timeOffset="6304.9469">14385 3281,'0'0,"35"-53,0 53,18-53,9 53,17-26,9 26,-26 0,-9 0</inkml:trace>
  <inkml:trace contextRef="#ctx0" brushRef="#br0" timeOffset="6583.1639">14958 2928,'26'0,"10"62,8-18,9-9,-1 0,-7-35,-10 36,0-36,-8 0</inkml:trace>
  <inkml:trace contextRef="#ctx0" brushRef="#br0" timeOffset="6762.9782">15425 2805,'0'0,"-53"97,18 26,9-8,-10-1,1 19,0-1,8-17,27-18,-53-27,53-43</inkml:trace>
  <inkml:trace contextRef="#ctx0" brushRef="#br0" timeOffset="7398.6034">15893 2946,'0'0,"-27"0,1 0,-10 0,1 88,35 0,-53-9,53-8,0-9,27-9,8-18,18-35,-9 0,9 0,-18 0</inkml:trace>
  <inkml:trace contextRef="#ctx0" brushRef="#br0" timeOffset="7561.1997">15672 3290,'0'0,"27"0,17 0,26 0,-8 0,9-44,-27 44</inkml:trace>
  <inkml:trace contextRef="#ctx0" brushRef="#br0" timeOffset="7712.0722">15822 3016,'0'0,"35"0,18-53,0 18</inkml:trace>
  <inkml:trace contextRef="#ctx0" brushRef="#br0" timeOffset="8228.7192">16192 2769,'0'71,"0"-9,0 26,0-9,0 9,36-26,-36 9,0-10,0-25,0-1,0-9,0-43,-27-19,27-16,0-10,0-26,0-9,27 0,-1 8,10 45,-1 9,0 35,-8 0,8 0,-35 62,35 0,-35 17,-26 9,-10-9,-8-26,-9-17,0-36,27 26,-9-26,-1 0,36-18,44 18,-8 0,8 0,9 0,-18 0,9 0,-9 0,-35 18,53-18,-9 0</inkml:trace>
  <inkml:trace contextRef="#ctx0" brushRef="#br0" timeOffset="8574.909">16951 2928,'0'-44,"0"88,-26-123,-19 79,10 0,0 44,0-18,35 27,-27 0,27-9,18 9,17-9,18-9,-9-35,9 53,-18-53,-35 36,0-10,-61 9,-1-35,-9 36,27-36,9 0,0-44,35-1,0-7</inkml:trace>
  <inkml:trace contextRef="#ctx0" brushRef="#br0" timeOffset="23070.8482">3131 5971,'0'79,"0"53,-27 1,27-19,0-17,-35-17,35-27,0-18,0-61,44 26,-44-36,62 36,-27 0,1 0,8 0,26 0,-26-26,9 26,0-36</inkml:trace>
  <inkml:trace contextRef="#ctx0" brushRef="#br0" timeOffset="23440.4683">3581 6544,'0'-44,"-36"17,36-43,0-9,0-27,45-9,-10 36,0 43,-8 36,8 0,-35 80,35 17,-35 0,35-18,-35-8,0-36,27-9</inkml:trace>
  <inkml:trace contextRef="#ctx0" brushRef="#br0" timeOffset="23619.3992">3519 6385,'35'-44,"36"9,8 0,9-1,-26 10,-9 26,-53-35</inkml:trace>
  <inkml:trace contextRef="#ctx0" brushRef="#br0" timeOffset="23829.5664">3845 6006,'0'26,"44"36,0 26,9-8,0-27,-9-27,9-26,0 35,-26-35,-27-26</inkml:trace>
  <inkml:trace contextRef="#ctx0" brushRef="#br0" timeOffset="24026.4831">4251 5962,'-26'70,"-1"28,-8 16,0 1,-1-1,36 19,-44-1,44-26,-35-44,35-27,0-79</inkml:trace>
  <inkml:trace contextRef="#ctx0" brushRef="#br0" timeOffset="24439.3151">4471 6024,'-26'0,"-9"0,35 44,-36 18,36 17,0-9,0-8,62-9,-35-18,26-35,-1 36,-7-36,-10 0,0-27,-35-8</inkml:trace>
  <inkml:trace contextRef="#ctx0" brushRef="#br0" timeOffset="24605.6653">4445 6279,'18'0,"35"0,26-26,-9-9,-8 8,-27-8</inkml:trace>
  <inkml:trace contextRef="#ctx0" brushRef="#br0" timeOffset="24760.8478">4445 5988,'0'0,"35"0,18-35,9 35,26-44,-26 44,-9-35</inkml:trace>
  <inkml:trace contextRef="#ctx0" brushRef="#br0" timeOffset="25201.4046">4930 6015,'0'0,"0"53,35 9,-35 8,44-8,-44 8,53-8,-53-9,0-27,36-26,-36-17,-27-54,-8-8,0-9,35 8,-27 19,27-10,18 18,17 9,0 9,18 35,-9 0,-8 0,-1 26,-35 18,0 27,0-9,0 8,-79-8,17 8,-9-34,45-36,26 26,17-26,36-17,0 17,9 0,9 0,-10 0,-8 0,-9 0,9 0,0 0,-26 0</inkml:trace>
  <inkml:trace contextRef="#ctx0" brushRef="#br0" timeOffset="25675.3756">5971 5944,'-27'0,"27"-35,27 35,8 0,0-35,-8 35,8-36,18 10,-53 97,-26 8,26 9,0-8,-36-1,36 27,0-45,0-8,0-17,0-10,27-26,-27-35</inkml:trace>
  <inkml:trace contextRef="#ctx0" brushRef="#br0" timeOffset="25899.2385">5812 6156,'0'0,"62"0,-18-35,26 35,10 0,8 0,-9 0,-26 0,-26 0,-80 0</inkml:trace>
  <inkml:trace contextRef="#ctx0" brushRef="#br0" timeOffset="30967.1281">2981 7532,'0'0,"-26"0,26 53,0 26,0 27,0-27,0 1,-36-10,36-17,-44-9,115-44,-10 0,-8 0,0-26,-9 26,9-44,0 8,-26 1</inkml:trace>
  <inkml:trace contextRef="#ctx0" brushRef="#br0" timeOffset="31311.4666">3404 7982,'0'0,"0"-44,0-1,0-25,0-10,0 1,0-27,18 9,-18 36,53 25,-18 36,-35 36,44 52,-44 26,36 1,-36-18,0-9,35-44,-35-8,-44-89</inkml:trace>
  <inkml:trace contextRef="#ctx0" brushRef="#br0" timeOffset="31468.8625">3351 7796,'53'-17,"0"-19,18 36,-9-52,-10 52,-7 0,-10 0</inkml:trace>
  <inkml:trace contextRef="#ctx0" brushRef="#br0" timeOffset="31665.1621">3669 7541,'0'0,"70"44,-8-9,-9 0,0-35,-27 44,10-44,17 0,-18-26</inkml:trace>
  <inkml:trace contextRef="#ctx0" brushRef="#br0" timeOffset="31836.9859">4057 7391,'0'79,"-44"0,44 36,-53 9,53-10,-44 1,44 0,0-36,-35-9,35-25,44-45</inkml:trace>
  <inkml:trace contextRef="#ctx0" brushRef="#br0" timeOffset="32129.1867">4348 7611,'-35'27,"35"17,-53 26,53 10,0-10,0-8,62-9,-18-18,26-35,-26 27,9-27,-53-18,53-17,-53-1</inkml:trace>
  <inkml:trace contextRef="#ctx0" brushRef="#br0" timeOffset="32287.5246">4295 7885,'35'0,"18"0,0 0,-9-45,9 10,-53 9</inkml:trace>
  <inkml:trace contextRef="#ctx0" brushRef="#br0" timeOffset="32445.8627">4295 7629,'27'-35,"-1"35,27-36,0 36,-9-26,-9 26</inkml:trace>
  <inkml:trace contextRef="#ctx0" brushRef="#br0" timeOffset="32887.4111">4568 7549,'0'0,"27"71,-27-27,53 9,-53 0,53 9,-53 8,26-26,-26-8,0-1,35-35,-35-62,0 18,-26-9,26-9,0-8,0 8,0-8,0 8,26 27,27-1,-17 36,8 27,-44 17,0 9,0 0,-35-9,-18 9,0-18,9-35,8 26,63-26,-1 53,9-53,18 53,9-53,9 0,-27 0,9 0,0 0,-53-44</inkml:trace>
  <inkml:trace contextRef="#ctx0" brushRef="#br0" timeOffset="33336.9985">5653 7408,'-53'0,"0"0,27 27,-9 26,-1 26,36 9,0-8,0-19,45 10,-1-18,26-53,-26 26,9-26,-18 0,-35-17,0-19,0 1,0-18,-26 27,-27 26,-9 0,9 0,9 35,9 18,35-18,44-35</inkml:trace>
  <inkml:trace contextRef="#ctx0" brushRef="#br0" timeOffset="42754.9188">11007 5759,'0'0,"0"27,0-1,0 27,0 0,0-9,0 26,0 10,-53 17,9-9,-9-9,17-26,10-17,61-36,18 26,9-26,8 0,10 0,-10 0,-25 0,-10-18,0-34</inkml:trace>
  <inkml:trace contextRef="#ctx0" brushRef="#br0" timeOffset="43295.1539">11271 5909,'0'0,"27"26,17-26,9 0,0 0,-9 0,-9 0,0 0,-35-44,0 9,0-9,0 62,-26 52,26 10,0 17,0 8,0-25,0-10,0-26,0-8,0-1,0-61,-35-10,8 36</inkml:trace>
  <inkml:trace contextRef="#ctx0" brushRef="#br0" timeOffset="43480.9649">11254 6218,'44'0,"0"0,26 0,-8 0,26-27,-26 27,-9-35,-18 35,-35-35,44 35</inkml:trace>
  <inkml:trace contextRef="#ctx0" brushRef="#br0" timeOffset="44089.342">11800 5909,'0'35,"0"18,45 18,-45-9,44 8,-44-8,35-9,-35-27,0 9,-27-35,-17-26,-9-36,53 9,0-8,0-28,0-8,0-17,62 17,-18 9,-8 43,-1 10,-9 35,10 62,-36 0,0 17,-27-8,1-10,-27 10,-9-18,-9-27,19-26,7 53,10-53,35-26,62-18</inkml:trace>
  <inkml:trace contextRef="#ctx0" brushRef="#br0" timeOffset="44375.5709">12188 6006,'36'62,"-36"-18,35 9,-35-9,26 9,-26-18,0 0</inkml:trace>
  <inkml:trace contextRef="#ctx0" brushRef="#br0" timeOffset="44676.2632">12197 5812,'0'0,"27"0,17 35,9 36,-18 8,0 1,-8-10,-27-8,53 8,-53-34,0-10,-27 9,-8-35,-9 36,-9-36,9 0,-9 0,18 0,96-44</inkml:trace>
  <inkml:trace contextRef="#ctx0" brushRef="#br0" timeOffset="45026.9038">12541 5883,'0'0,"0"52,-26 10,26 18,0-10,35-8,0-9,18-53,-26 35,26-35,-18 0,0-62,-35 36,27-27,-27 0,0 9,0-27,0 27,-18 9,18 61</inkml:trace>
  <inkml:trace contextRef="#ctx0" brushRef="#br0" timeOffset="58297.4442">11007 7302,'0'53,"-36"27,36 8,-26-9,26-26,0-9,0-8,0-1,35-35,0 0,18 0,9 0,9 0,-10-27,-8 27,-26-35,8 35,-35-35,53 35,-53-27</inkml:trace>
  <inkml:trace contextRef="#ctx0" brushRef="#br0" timeOffset="58754.7372">11659 7276,'0'0,"-44"0,18 0,-10 26,-16 27,25 27,27 8,0-9,0-17,0 9,71-18,-10-27,10-26,-9 0,-9 0,-18 0,-35-18,35-17,-35 0,-26 0,-10 35,1-27,9 27,-27 18,17 17,36 0,-35 1,35-10,27-26,26 35,8-35</inkml:trace>
  <inkml:trace contextRef="#ctx0" brushRef="#br0" timeOffset="59310.3227">12091 7364,'0'53,"-26"0,26 9,0 8,0-17,0-9,26 9,-26-17,0-81,0-34,-26-9,26-9,0-35,0-1,0 36,44 27,0 34,-9 36,1 0,-1 0,-9 62,-26 0,0 26,0 9,0-17,-35-10,-18-35,0-35,9 0,-9 0,9 0,9 0,35-44,0 9,0 9,35 26</inkml:trace>
  <inkml:trace contextRef="#ctx0" brushRef="#br0" timeOffset="59527.31">12400 7400,'0'70,"0"-8,0 8,0-17,35-9,-35-8,36-36</inkml:trace>
  <inkml:trace contextRef="#ctx0" brushRef="#br0" timeOffset="59811.518">12471 7232,'0'53,"35"17,-9-8,10 9,-1-27,0 9,-35-18,0 0,0 9,-61-8,-1-36,-9 53,27-53,9 26,0-26,61 0,9 0,-8-18</inkml:trace>
  <inkml:trace contextRef="#ctx0" brushRef="#br0" timeOffset="60141.1825">12823 7347,'-26'70,"26"1,0-10,0 10,35-27,18-9,-9-35,9 0,0 0,9-70,-62 17,35 9,-35-27,0 10,0 8,0 17,-26 36,26 44</inkml:trace>
  <inkml:trace contextRef="#ctx0" brushRef="#br0" timeOffset="61915.3542">11174 8802,'-53'70,"18"19,-9-10,-9 0,18-8,8-18,27-27,-35 27,61 0,1-26,26-27,0 35,8-35,10 0,-9 0,-9-27,-9 1,-44-9</inkml:trace>
  <inkml:trace contextRef="#ctx0" brushRef="#br0" timeOffset="62898.9996">11712 8916,'-26'-35,"-10"35,-8 0,9 0,0 0,0 27,8-27,-8 53,0-9,35-9,26-35,9 0,9-27,9 27,-53-26,44 26,-8 0,-1 18,18 17,-27 0,-26 0,0-8,0 26,0 0,-53-9,-17 9,8-18,9-35,18 0,8 0,27-26,0-10,0 1,0 9</inkml:trace>
  <inkml:trace contextRef="#ctx0" brushRef="#br0" timeOffset="63432.5071">11959 8899,'0'62,"0"-1,0 10,35-9,-35-9,27-9,-27-9,35-35,-61 0,-1-71,27 18,-53 9,53-26,0-10,0-25,27 8,-1 35,27 27,-18 35,1 0,-10 0,9 44,-35 35,0 18,0-9,0-26,-52 8,-1-43,0-27,26 35,-8-35,0 0,-1 0,36-44,0 18,27-10</inkml:trace>
  <inkml:trace contextRef="#ctx0" brushRef="#br0" timeOffset="63686.3067">12321 8952,'0'35,"0"36,0-10,35-8,-35 0,0-26,35-27,-35 35,0-88</inkml:trace>
  <inkml:trace contextRef="#ctx0" brushRef="#br0" timeOffset="63949.4778">12330 8819,'0'27,"61"17,-17 9,9-9,-9 9,-8 0,-1-9,-35 9,0 0,0-27,-26 10,-36-1,-9 0,9-35,-8 27,35-27,8 0,45-18,35-17,0-1</inkml:trace>
  <inkml:trace contextRef="#ctx0" brushRef="#br0" timeOffset="64271.219">12718 8837,'0'0,"0"71,0 8,0 9,0-8,0-10,53-26,-27-8,9-36,1 0,-1 0,-9-27,10-17,-36-27,35 10,-35-10,0-8,0 8,0 45,-27 26,27 35,0 18</inkml:trace>
  <inkml:trace contextRef="#ctx0" brushRef="#br0" timeOffset="398640.3821">10601 10354,'44'0,"-17"0,25 0,1 0,-9 0,9 0,0 0,-26 0,-27-18,35 18,-61 0</inkml:trace>
  <inkml:trace contextRef="#ctx0" brushRef="#br0" timeOffset="398993.0202">10963 10266,'0'44,"26"-9,-26-8</inkml:trace>
  <inkml:trace contextRef="#ctx0" brushRef="#br0" timeOffset="399502.9983">10989 10248,'35'44,"9"-8,9-10,-17-26,-36 35,0 1,-27-36,-26 35,27-35,-27 26,18-26,8 36,-8-36</inkml:trace>
  <inkml:trace contextRef="#ctx0" brushRef="#br0" timeOffset="400259.226">11024 10301,'-26'27,"26"-1,0 9,0 18,0-17</inkml:trace>
  <inkml:trace contextRef="#ctx0" brushRef="#br0" timeOffset="401122.6961">11024 10416,'0'-36,"36"36,-36-26,26 26,-44 18,-17-18,70 0,1 0,-63 0,27 35,27-35,8 0,-35-27,35 27,-61 0,26 27,-36-27</inkml:trace>
  <inkml:trace contextRef="#ctx0" brushRef="#br0" timeOffset="429858.4278">11536 10319,'0'0,"0"26,0 18,0 27,0-9,0 8,0-26,0 9,35-18,-8-8,-27-62,-18-18,-17 9,-1-9,36 0,-35-27,35 1,0-44,27 26,8 17,0 10,9 43,-9 27,1 0,-1 0,-35 35,27 54,-27-10,0 0,0 10,0-28,-36-8,1-17,0-36,-9 26,8-26,1 0,35-53</inkml:trace>
  <inkml:trace contextRef="#ctx0" brushRef="#br0" timeOffset="430337.4144">11889 10319,'0'0,"-27"0,-8 53,35 0,-53 8,53 10,0-18,0-27,26 10,27-36,-9 35,9-35,-9-27,-8-8,-36 9,35-27,-35 0,-26 9,-10-27,-8 9,9 27,0 35,8 0,-26 53,53 0,-53 0,53-9,0-9,27 1</inkml:trace>
  <inkml:trace contextRef="#ctx0" brushRef="#br0" timeOffset="430885.0016">12047 10319,'0'141,"0"-97,36 9,-36-18,35-8,-35-80,0 17,0-8,0-9,0-17,0 8,0-8,0 25,44 10,9 35,-9 0,-44 71,0-1,0-8,-35 9,-1-18,1-53,9 26,-10-26,36-18,0 54,0-1,36-35,-1 0,18 0,9 0,-9 0,-18 0,-35-27,26 27</inkml:trace>
  <inkml:trace contextRef="#ctx0" brushRef="#br0" timeOffset="431108.5795">12559 10169,'0'53,"0"17,0-8,0 9,0-18,0-27,35 9</inkml:trace>
  <inkml:trace contextRef="#ctx0" brushRef="#br0" timeOffset="431305.7451">12356 10231,'26'0,"36"0,9 0,-9 0,-10-45,-7 45,-10-35,0 35</inkml:trace>
  <inkml:trace contextRef="#ctx0" brushRef="#br0" timeOffset="431680.9324">12841 10478,'0'0,"35"0,-35-45,-26-8,26-8,0-10,0-8,44 8,-44 45,44 26,-44-35,53 35,-18 70,-35 1,0-10,0 10,0-27,0 9,0 0,-26-53</inkml:trace>
  <inkml:trace contextRef="#ctx0" brushRef="#br0" timeOffset="431840.7968">12718 10363,'26'0,"18"-27,27 27,-18 0,-27-35,9 35,-35-35</inkml:trace>
  <inkml:trace contextRef="#ctx0" brushRef="#br0" timeOffset="445467.0809">10654 11889,'35'0,"18"0,9 0,8 0,10-53,-10 53,-26 0,-8 0,-1 0</inkml:trace>
  <inkml:trace contextRef="#ctx0" brushRef="#br0" timeOffset="445745.8598">11077 11739,'0'26,"0"9,0-8,0 8,0 18,27-53,-27-44</inkml:trace>
  <inkml:trace contextRef="#ctx0" brushRef="#br0" timeOffset="446022.9111">11015 11739,'45'26,"-19"-26,9 0,1 35,-1-35,-35 27,0 26,-27-18,-8-35,0 27,8-27,-8 35,62-70,-27-1</inkml:trace>
  <inkml:trace contextRef="#ctx0" brushRef="#br0" timeOffset="447481.6091">11845 11659,'0'0,"0"-35,0 79,0 18,0 35,0-27,17-25,-17-10,35 0,-35-61</inkml:trace>
  <inkml:trace contextRef="#ctx0" brushRef="#br0" timeOffset="447986.2296">12144 11642,'0'0,"0"35,0 18,0 17,0-8,0-9,0-9,36-9,-36 1,0-80,0 8,0-8,-27-9,27-8,-26-28,26 28,0 8,0 17,0 10,35-9,18 35,-18 26,-8 1,-27 26,35-18,-35 0,0-8,-27 8,1 0,-27-35,-17 62,25-62,10 0,35-71,0 1</inkml:trace>
  <inkml:trace contextRef="#ctx0" brushRef="#br0" timeOffset="448315.3927">11800 11395,'-26'17</inkml:trace>
  <inkml:trace contextRef="#ctx0" brushRef="#br0" timeOffset="451967.0941">10619 13317,'0'0,"44"0,-18 0,27 0,0 0,-9-26,-9 26,1 0,-36-27,26 27</inkml:trace>
  <inkml:trace contextRef="#ctx0" brushRef="#br0" timeOffset="452281.2102">10918 13229,'0'27,"0"-1,0 27,18-18</inkml:trace>
  <inkml:trace contextRef="#ctx0" brushRef="#br0" timeOffset="452597.2126">10883 13194,'27'0,"-1"0,9 26,1-26,-1 36,-9-10,-26 9,-17 1,-19-1,1-35,35 26,0-43</inkml:trace>
  <inkml:trace contextRef="#ctx0" brushRef="#br0" timeOffset="455741.1186">11518 13159,'0'26,"0"27,0-27,0 10,0 17,0-18,0-9,35-43,-35-36,0-18,0 10,0-10,0 9,0-17,0-9,0 52,0 63,0 43,0-8,36-9,-36-18,26-8,27-27,-53-35,35-1,-35-17,27 9,-27-9,35 53,0 44,-35 18,36-9,-36-9,26-9,-26 1,35 17,-35-27</inkml:trace>
  <inkml:trace contextRef="#ctx0" brushRef="#br0" timeOffset="456124.2409">12012 13300,'0'0,"35"0,-35-27,0-17,0-26,36 8,-36-26,0 26,35 27,-9 35,-26 26,71 36,-71 26,35-26,-35-9,27 0,-27-27,0 9,-18-35,-17-44</inkml:trace>
  <inkml:trace contextRef="#ctx0" brushRef="#br0" timeOffset="456288.0723">12021 13159,'26'0,"10"-27,8 27,9 0,0-35,-9 35,-9 0</inkml:trace>
  <inkml:trace contextRef="#ctx0" brushRef="#br0" timeOffset="456641.2104">12674 13026,'0'0,"0"-61,0 25,-18 36,-35 0,18 71,35 17,0-26,0-9,0 0,44-27,0-26,9 35,0-35,-27 0,9-44,-35 18</inkml:trace>
  <inkml:trace contextRef="#ctx0" brushRef="#br0" timeOffset="459254.0278">10645 14693,'0'27,"-26"-27,70-36,0 36,26-70,-8 43,9-8,-27 35,-9-35,0 35,-61 0</inkml:trace>
  <inkml:trace contextRef="#ctx0" brushRef="#br0" timeOffset="459492.7833">10963 14517,'26'0,"9"26,1-26,-36 36</inkml:trace>
  <inkml:trace contextRef="#ctx0" brushRef="#br0" timeOffset="459747.5338">10998 14455,'0'0,"26"0,10 18,-10-18,-26 35,35-35,-35 35,-26 1,-1-36,-8 0,35 26,-53-26,80 0</inkml:trace>
  <inkml:trace contextRef="#ctx0" brushRef="#br0" timeOffset="460801.4772">11465 14270,'0'0,"-35"44,35-18,0 27,26 0,19-26,7-27,10 35,9-35,-27 0,-9-26,0-1,-35-8,0-18,0-9,0-8,0 8,-26 9,-9 18,8 35,-8 0,0 0,-9 44,8-9,36-9,0 10,-35-1,61 18</inkml:trace>
  <inkml:trace contextRef="#ctx0" brushRef="#br0" timeOffset="461094.6772">11986 14358,'0'35,"0"1,0-10,0 9</inkml:trace>
  <inkml:trace contextRef="#ctx0" brushRef="#br0" timeOffset="461485.2774">12215 14358,'0'-26,"0"-18,0 8,0-17,0-8,0-10,0 97,35 45,-35-9,0-9,27-18,-27-9,35-26,-35 53,-44-53</inkml:trace>
  <inkml:trace contextRef="#ctx0" brushRef="#br0" timeOffset="461657.1009">12144 14490,'0'0,"36"0,17-26,-9 26,-9-27,0 27,0 0,-35-35,27 35</inkml:trace>
  <inkml:trace contextRef="#ctx0" brushRef="#br0" timeOffset="463366.9304">10575 14720,'0'35,"35"-35,0 53,-8-53,8 35,0-35,18 27,-9-27,9 0,-9 0,9 0,-18 0,1 0</inkml:trace>
  <inkml:trace contextRef="#ctx0" brushRef="#br0" timeOffset="463651.0937">10989 14852,'0'18,"0"34,0-16,35-36,-35-44</inkml:trace>
  <inkml:trace contextRef="#ctx0" brushRef="#br0" timeOffset="463937.0078">10945 14799,'44'0,"-9"0,-35 26,44-26,-8 27,-36 8,-27-35,27 35,-44-35,9 53,35-26</inkml:trace>
  <inkml:trace contextRef="#ctx0" brushRef="#br0" timeOffset="465204.851">11553 14764,'-26'0,"-36"0,62 44,-35-44,35 35,0-8,26-27,1 0,26 0,0 0,-9 0,-9 35,0-35,-35 53,0-27,0 10,-26-1,-9 0,-1-35,10 27,-9-27,-1 0,1 0,9 0,-10 0,1 0,35-18,0-17</inkml:trace>
  <inkml:trace contextRef="#ctx0" brushRef="#br0" timeOffset="465557.6439">11774 14931,'0'0,"-35"0,35 44,0-17,0 8,0 0,44 10,-9-45,0 0,-8 0,8 0</inkml:trace>
  <inkml:trace contextRef="#ctx0" brushRef="#br0" timeOffset="465728.9694">11712 15055,'0'0,"36"0,-1 0,18 0,-27-44</inkml:trace>
  <inkml:trace contextRef="#ctx0" brushRef="#br0" timeOffset="465887.3076">11792 14931,'0'-35,"26"35,9-35</inkml:trace>
  <inkml:trace contextRef="#ctx0" brushRef="#br0" timeOffset="466339.8426">12047 15117,'0'-18,"-26"18,26-71,-27 36,27 9,0-10,0 1,0 0,0 61,36 9,-1 18,0-26,-8-27,8 53,0-53,1 0,-36-44,26 17,-26-8,0-18,0 9,-18 9,18-1,-35 36,35 27,0 8,0 9,0-9</inkml:trace>
  <inkml:trace contextRef="#ctx0" brushRef="#br0" timeOffset="466713.4608">12374 14931,'-36'27,"36"35,0-27,27 0,-1-35,27 27,18-27,-27 0,9-18,-18-17,-35-1,0 1,0 9,0-10,-62 1,9 0,9 35,-9 0,18 0,9 26,26 9,-36 1,36-10,0 10,27-36,-1 35</inkml:trace>
  <inkml:trace contextRef="#ctx0" brushRef="#br0" timeOffset="466945.2233">12726 14852,'0'35,"0"0,0 1,0-10,36-26,-36 53,26-53,9 0</inkml:trace>
  <inkml:trace contextRef="#ctx0" brushRef="#br0" timeOffset="467149.0146">12912 14843,'0'0,"0"62,0-27,26 0,-26-8,35-27,1 0,-36-18</inkml:trace>
  <inkml:trace contextRef="#ctx0" brushRef="#br0" timeOffset="467417.2401">12920 14711,'0'26,"36"-26,-1 71,0-36,-8-8,-27 8,53 0,-53 0,0-8,-27 26,1-53,-9 35,-1-35,1 0,35 27,-27-27,27-18,18 18</inkml:trace>
  <inkml:trace contextRef="#ctx0" brushRef="#br0" timeOffset="467678.9736">13238 14808,'-26'35,"26"-8,0 8,0 0,0 0,44-35,-9 45,-9-45,10 0,-1 0,0 0,-35-36</inkml:trace>
  <inkml:trace contextRef="#ctx0" brushRef="#br0" timeOffset="467845.3021">13194 14922,'26'0,"10"0,-1 0,-9 0,-26-26,36 26</inkml:trace>
  <inkml:trace contextRef="#ctx0" brushRef="#br0" timeOffset="467995.1486">13194 14781,'0'-35,"44"35,-9 0,1 0</inkml:trace>
  <inkml:trace contextRef="#ctx0" brushRef="#br0" timeOffset="468363.5403">12497 14746,'-26'27,"-10"-27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AD99E-0815-4F03-AA16-24036F0CEA3A}" type="datetimeFigureOut">
              <a:rPr lang="pt-BR" smtClean="0"/>
              <a:t>08/09/2022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92169-C723-45A8-9F32-B7303E4CF171}" type="slidenum">
              <a:rPr lang="pt-BR" smtClean="0"/>
              <a:t>‹nº›</a:t>
            </a:fld>
            <a:endParaRPr lang="pt-BR"/>
          </a:p>
        </p:txBody>
      </p:sp>
    </p:spTree>
    <p:extLst>
      <p:ext uri="{BB962C8B-B14F-4D97-AF65-F5344CB8AC3E}">
        <p14:creationId xmlns:p14="http://schemas.microsoft.com/office/powerpoint/2010/main" val="25379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PDU –</a:t>
            </a:r>
            <a:r>
              <a:rPr lang="pt-BR" dirty="0" err="1" smtClean="0"/>
              <a:t>Protocol</a:t>
            </a:r>
            <a:r>
              <a:rPr lang="pt-BR" dirty="0" smtClean="0"/>
              <a:t> Data Unit</a:t>
            </a:r>
          </a:p>
          <a:p>
            <a:r>
              <a:rPr lang="pt-BR" smtClean="0"/>
              <a:t>MTU - </a:t>
            </a:r>
            <a:endParaRPr lang="pt-BR"/>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7</a:t>
            </a:fld>
            <a:endParaRPr lang="pt-BR"/>
          </a:p>
        </p:txBody>
      </p:sp>
    </p:spTree>
    <p:extLst>
      <p:ext uri="{BB962C8B-B14F-4D97-AF65-F5344CB8AC3E}">
        <p14:creationId xmlns:p14="http://schemas.microsoft.com/office/powerpoint/2010/main" val="88236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F434952-1543-4BC7-A97E-A1ACBBF3F3FC}" type="slidenum">
              <a:rPr lang="pt-BR" sz="1100"/>
              <a:pPr algn="r" defTabSz="864931"/>
              <a:t>35</a:t>
            </a:fld>
            <a:endParaRPr lang="pt-BR" sz="1100" dirty="0"/>
          </a:p>
        </p:txBody>
      </p:sp>
      <p:sp>
        <p:nvSpPr>
          <p:cNvPr id="57347" name="Rectangle 2"/>
          <p:cNvSpPr>
            <a:spLocks noGrp="1" noRot="1" noChangeAspect="1" noChangeArrowheads="1" noTextEdit="1"/>
          </p:cNvSpPr>
          <p:nvPr>
            <p:ph type="sldImg"/>
          </p:nvPr>
        </p:nvSpPr>
        <p:spPr>
          <a:xfrm>
            <a:off x="382588" y="685800"/>
            <a:ext cx="6094412" cy="3429000"/>
          </a:xfrm>
        </p:spPr>
      </p:sp>
      <p:sp>
        <p:nvSpPr>
          <p:cNvPr id="57348"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83732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A995A7B0-793C-4766-969F-54071F34BD6A}" type="slidenum">
              <a:rPr lang="pt-BR" sz="1100"/>
              <a:pPr algn="r" defTabSz="864931"/>
              <a:t>36</a:t>
            </a:fld>
            <a:endParaRPr lang="pt-BR" sz="1100" dirty="0"/>
          </a:p>
        </p:txBody>
      </p:sp>
      <p:sp>
        <p:nvSpPr>
          <p:cNvPr id="58371" name="Rectangle 2"/>
          <p:cNvSpPr>
            <a:spLocks noGrp="1" noRot="1" noChangeAspect="1" noChangeArrowheads="1" noTextEdit="1"/>
          </p:cNvSpPr>
          <p:nvPr>
            <p:ph type="sldImg"/>
          </p:nvPr>
        </p:nvSpPr>
        <p:spPr>
          <a:xfrm>
            <a:off x="382588" y="685800"/>
            <a:ext cx="6094412" cy="3429000"/>
          </a:xfrm>
        </p:spPr>
      </p:sp>
      <p:sp>
        <p:nvSpPr>
          <p:cNvPr id="58372"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97308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37</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9876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2011A411-CE75-40DD-BC1D-B8C917AC26FC}" type="slidenum">
              <a:rPr lang="pt-BR" sz="1100"/>
              <a:pPr algn="r" defTabSz="864931"/>
              <a:t>38</a:t>
            </a:fld>
            <a:endParaRPr lang="pt-BR" sz="1100" dirty="0"/>
          </a:p>
        </p:txBody>
      </p:sp>
      <p:sp>
        <p:nvSpPr>
          <p:cNvPr id="60419" name="Rectangle 2"/>
          <p:cNvSpPr>
            <a:spLocks noGrp="1" noRot="1" noChangeAspect="1" noChangeArrowheads="1" noTextEdit="1"/>
          </p:cNvSpPr>
          <p:nvPr>
            <p:ph type="sldImg"/>
          </p:nvPr>
        </p:nvSpPr>
        <p:spPr>
          <a:xfrm>
            <a:off x="382588" y="685800"/>
            <a:ext cx="6094412" cy="3429000"/>
          </a:xfrm>
        </p:spPr>
      </p:sp>
      <p:sp>
        <p:nvSpPr>
          <p:cNvPr id="6042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611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39</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6070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u="sng">
                <a:solidFill>
                  <a:schemeClr val="tx1"/>
                </a:solidFill>
                <a:latin typeface="Times New Roman" pitchFamily="18" charset="0"/>
              </a:defRPr>
            </a:lvl1pPr>
            <a:lvl2pPr marL="742950" indent="-285750" defTabSz="923925">
              <a:defRPr sz="2400" u="sng">
                <a:solidFill>
                  <a:schemeClr val="tx1"/>
                </a:solidFill>
                <a:latin typeface="Times New Roman" pitchFamily="18" charset="0"/>
              </a:defRPr>
            </a:lvl2pPr>
            <a:lvl3pPr marL="1143000" indent="-228600" defTabSz="923925">
              <a:defRPr sz="2400" u="sng">
                <a:solidFill>
                  <a:schemeClr val="tx1"/>
                </a:solidFill>
                <a:latin typeface="Times New Roman" pitchFamily="18" charset="0"/>
              </a:defRPr>
            </a:lvl3pPr>
            <a:lvl4pPr marL="1600200" indent="-228600" defTabSz="923925">
              <a:defRPr sz="2400" u="sng">
                <a:solidFill>
                  <a:schemeClr val="tx1"/>
                </a:solidFill>
                <a:latin typeface="Times New Roman" pitchFamily="18" charset="0"/>
              </a:defRPr>
            </a:lvl4pPr>
            <a:lvl5pPr marL="2057400" indent="-228600" defTabSz="923925">
              <a:defRPr sz="2400" u="sng">
                <a:solidFill>
                  <a:schemeClr val="tx1"/>
                </a:solidFill>
                <a:latin typeface="Times New Roman" pitchFamily="18" charset="0"/>
              </a:defRPr>
            </a:lvl5pPr>
            <a:lvl6pPr marL="2514600" indent="-228600" defTabSz="923925" eaLnBrk="0" fontAlgn="base" hangingPunct="0">
              <a:spcBef>
                <a:spcPct val="0"/>
              </a:spcBef>
              <a:spcAft>
                <a:spcPct val="0"/>
              </a:spcAft>
              <a:defRPr sz="2400" u="sng">
                <a:solidFill>
                  <a:schemeClr val="tx1"/>
                </a:solidFill>
                <a:latin typeface="Times New Roman" pitchFamily="18" charset="0"/>
              </a:defRPr>
            </a:lvl6pPr>
            <a:lvl7pPr marL="2971800" indent="-228600" defTabSz="923925" eaLnBrk="0" fontAlgn="base" hangingPunct="0">
              <a:spcBef>
                <a:spcPct val="0"/>
              </a:spcBef>
              <a:spcAft>
                <a:spcPct val="0"/>
              </a:spcAft>
              <a:defRPr sz="2400" u="sng">
                <a:solidFill>
                  <a:schemeClr val="tx1"/>
                </a:solidFill>
                <a:latin typeface="Times New Roman" pitchFamily="18" charset="0"/>
              </a:defRPr>
            </a:lvl7pPr>
            <a:lvl8pPr marL="3429000" indent="-228600" defTabSz="923925" eaLnBrk="0" fontAlgn="base" hangingPunct="0">
              <a:spcBef>
                <a:spcPct val="0"/>
              </a:spcBef>
              <a:spcAft>
                <a:spcPct val="0"/>
              </a:spcAft>
              <a:defRPr sz="2400" u="sng">
                <a:solidFill>
                  <a:schemeClr val="tx1"/>
                </a:solidFill>
                <a:latin typeface="Times New Roman" pitchFamily="18" charset="0"/>
              </a:defRPr>
            </a:lvl8pPr>
            <a:lvl9pPr marL="3886200" indent="-228600" defTabSz="923925" eaLnBrk="0" fontAlgn="base" hangingPunct="0">
              <a:spcBef>
                <a:spcPct val="0"/>
              </a:spcBef>
              <a:spcAft>
                <a:spcPct val="0"/>
              </a:spcAft>
              <a:defRPr sz="2400" u="sng">
                <a:solidFill>
                  <a:schemeClr val="tx1"/>
                </a:solidFill>
                <a:latin typeface="Times New Roman" pitchFamily="18" charset="0"/>
              </a:defRPr>
            </a:lvl9pPr>
          </a:lstStyle>
          <a:p>
            <a:fld id="{7B4FD70C-6BCC-4157-A77B-B0A3D13B031E}" type="slidenum">
              <a:rPr lang="en-US" sz="1200" u="none" smtClean="0"/>
              <a:pPr/>
              <a:t>54</a:t>
            </a:fld>
            <a:endParaRPr lang="en-US" sz="1200" u="none"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345491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pt-B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7552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pt-BR"/>
          </a:p>
        </p:txBody>
      </p:sp>
      <p:sp>
        <p:nvSpPr>
          <p:cNvPr id="276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4829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pt-BR"/>
          </a:p>
        </p:txBody>
      </p:sp>
      <p:sp>
        <p:nvSpPr>
          <p:cNvPr id="296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994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p:spPr>
        <p:txBody>
          <a:bodyPr/>
          <a:lstStyle/>
          <a:p>
            <a:r>
              <a:rPr lang="pt-BR" sz="2000"/>
              <a:t>Arquivos que podem ser consultados: </a:t>
            </a:r>
            <a:r>
              <a:rPr lang="pt-BR" sz="2000" i="1"/>
              <a:t>55167.htm </a:t>
            </a:r>
            <a:r>
              <a:rPr lang="pt-BR" sz="2000"/>
              <a:t>e </a:t>
            </a:r>
            <a:r>
              <a:rPr lang="pt-BR" sz="2000" i="1"/>
              <a:t>57513.htm</a:t>
            </a:r>
          </a:p>
        </p:txBody>
      </p:sp>
      <p:sp>
        <p:nvSpPr>
          <p:cNvPr id="409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263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SNMP</a:t>
            </a:r>
            <a:r>
              <a:rPr lang="pt-BR" baseline="0" dirty="0" smtClean="0"/>
              <a:t> (</a:t>
            </a:r>
            <a:r>
              <a:rPr lang="pt-BR" baseline="0" dirty="0" err="1" smtClean="0"/>
              <a:t>Simple</a:t>
            </a:r>
            <a:r>
              <a:rPr lang="pt-BR" baseline="0" dirty="0" smtClean="0"/>
              <a:t> Network Management)		TLS (Transporte </a:t>
            </a:r>
            <a:r>
              <a:rPr lang="pt-BR" baseline="0" dirty="0" err="1" smtClean="0"/>
              <a:t>Layer</a:t>
            </a:r>
            <a:r>
              <a:rPr lang="pt-BR" baseline="0" dirty="0" smtClean="0"/>
              <a:t> Security)</a:t>
            </a:r>
          </a:p>
          <a:p>
            <a:r>
              <a:rPr lang="pt-BR" baseline="0" dirty="0" smtClean="0"/>
              <a:t>DNS (Domain </a:t>
            </a:r>
            <a:r>
              <a:rPr lang="pt-BR" baseline="0" dirty="0" err="1" smtClean="0"/>
              <a:t>Name</a:t>
            </a:r>
            <a:r>
              <a:rPr lang="pt-BR" baseline="0" dirty="0" smtClean="0"/>
              <a:t> System)		ASCII (American Standard </a:t>
            </a:r>
            <a:r>
              <a:rPr lang="pt-BR" baseline="0" dirty="0" err="1" smtClean="0"/>
              <a:t>Code</a:t>
            </a:r>
            <a:r>
              <a:rPr lang="pt-BR" baseline="0" dirty="0" smtClean="0"/>
              <a:t> for </a:t>
            </a:r>
            <a:r>
              <a:rPr lang="pt-BR" baseline="0" dirty="0" err="1" smtClean="0"/>
              <a:t>Information</a:t>
            </a:r>
            <a:r>
              <a:rPr lang="pt-BR" baseline="0" dirty="0" smtClean="0"/>
              <a:t> </a:t>
            </a:r>
            <a:r>
              <a:rPr lang="pt-BR" baseline="0" dirty="0" err="1" smtClean="0"/>
              <a:t>Interchange</a:t>
            </a:r>
            <a:r>
              <a:rPr lang="pt-BR" baseline="0" dirty="0" smtClean="0"/>
              <a:t>)</a:t>
            </a:r>
          </a:p>
          <a:p>
            <a:r>
              <a:rPr lang="pt-BR" baseline="0" dirty="0" smtClean="0"/>
              <a:t>FTP (File </a:t>
            </a:r>
            <a:r>
              <a:rPr lang="pt-BR" baseline="0" dirty="0" err="1" smtClean="0"/>
              <a:t>Transfer</a:t>
            </a:r>
            <a:r>
              <a:rPr lang="pt-BR" baseline="0" dirty="0" smtClean="0"/>
              <a:t> </a:t>
            </a:r>
            <a:r>
              <a:rPr lang="pt-BR" baseline="0" dirty="0" err="1" smtClean="0"/>
              <a:t>Protocol</a:t>
            </a:r>
            <a:r>
              <a:rPr lang="pt-BR" baseline="0" dirty="0" smtClean="0"/>
              <a:t>)		EBCDIC (</a:t>
            </a:r>
            <a:r>
              <a:rPr lang="pt-BR" baseline="0" dirty="0" err="1" smtClean="0"/>
              <a:t>Extended</a:t>
            </a:r>
            <a:r>
              <a:rPr lang="pt-BR" baseline="0" dirty="0" smtClean="0"/>
              <a:t> </a:t>
            </a:r>
            <a:r>
              <a:rPr lang="pt-BR" baseline="0" dirty="0" err="1" smtClean="0"/>
              <a:t>Binary</a:t>
            </a:r>
            <a:r>
              <a:rPr lang="pt-BR" baseline="0" dirty="0" smtClean="0"/>
              <a:t> </a:t>
            </a:r>
            <a:r>
              <a:rPr lang="pt-BR" baseline="0" dirty="0" err="1" smtClean="0"/>
              <a:t>Coded</a:t>
            </a:r>
            <a:r>
              <a:rPr lang="pt-BR" baseline="0" dirty="0" smtClean="0"/>
              <a:t> Decimal </a:t>
            </a:r>
            <a:r>
              <a:rPr lang="pt-BR" baseline="0" dirty="0" err="1" smtClean="0"/>
              <a:t>Interchange</a:t>
            </a:r>
            <a:r>
              <a:rPr lang="pt-BR" baseline="0" dirty="0" smtClean="0"/>
              <a:t> </a:t>
            </a:r>
            <a:r>
              <a:rPr lang="pt-BR" baseline="0" dirty="0" err="1" smtClean="0"/>
              <a:t>Code</a:t>
            </a:r>
            <a:r>
              <a:rPr lang="pt-BR" baseline="0" dirty="0" smtClean="0"/>
              <a:t>)</a:t>
            </a:r>
          </a:p>
          <a:p>
            <a:r>
              <a:rPr lang="pt-BR" baseline="0" dirty="0" smtClean="0"/>
              <a:t>SSH (</a:t>
            </a:r>
            <a:r>
              <a:rPr lang="pt-BR" baseline="0" dirty="0" err="1" smtClean="0"/>
              <a:t>Secure</a:t>
            </a:r>
            <a:r>
              <a:rPr lang="pt-BR" baseline="0" dirty="0" smtClean="0"/>
              <a:t> Shell)			</a:t>
            </a:r>
            <a:r>
              <a:rPr lang="pt-BR" baseline="0" dirty="0" err="1" smtClean="0"/>
              <a:t>NetBIOS</a:t>
            </a:r>
            <a:r>
              <a:rPr lang="pt-BR" baseline="0" dirty="0" smtClean="0"/>
              <a:t> (Network Basic Input/Output System)	</a:t>
            </a:r>
          </a:p>
          <a:p>
            <a:r>
              <a:rPr lang="pt-BR" baseline="0" dirty="0" smtClean="0"/>
              <a:t>IRC (Internet Chat Relay)			PPTP (Point-</a:t>
            </a:r>
            <a:r>
              <a:rPr lang="pt-BR" baseline="0" dirty="0" err="1" smtClean="0"/>
              <a:t>to</a:t>
            </a:r>
            <a:r>
              <a:rPr lang="pt-BR" baseline="0" dirty="0" smtClean="0"/>
              <a:t>-Point </a:t>
            </a:r>
            <a:r>
              <a:rPr lang="pt-BR" baseline="0" dirty="0" err="1" smtClean="0"/>
              <a:t>Tunneling</a:t>
            </a:r>
            <a:r>
              <a:rPr lang="pt-BR" baseline="0" dirty="0" smtClean="0"/>
              <a:t> </a:t>
            </a:r>
            <a:r>
              <a:rPr lang="pt-BR" baseline="0" dirty="0" err="1" smtClean="0"/>
              <a:t>Protocol</a:t>
            </a:r>
            <a:r>
              <a:rPr lang="pt-BR" baseline="0" dirty="0" smtClean="0"/>
              <a:t>)</a:t>
            </a:r>
          </a:p>
          <a:p>
            <a:r>
              <a:rPr lang="pt-BR" baseline="0" dirty="0" smtClean="0"/>
              <a:t>NNTP (Network News </a:t>
            </a:r>
            <a:r>
              <a:rPr lang="pt-BR" baseline="0" dirty="0" err="1" smtClean="0"/>
              <a:t>Transfer</a:t>
            </a:r>
            <a:r>
              <a:rPr lang="pt-BR" baseline="0" dirty="0" smtClean="0"/>
              <a:t> </a:t>
            </a:r>
            <a:r>
              <a:rPr lang="pt-BR" baseline="0" dirty="0" err="1" smtClean="0"/>
              <a:t>Protocol</a:t>
            </a:r>
            <a:r>
              <a:rPr lang="pt-BR" baseline="0" dirty="0" smtClean="0"/>
              <a:t>)		TCP (</a:t>
            </a:r>
            <a:r>
              <a:rPr lang="pt-BR" baseline="0" dirty="0" err="1" smtClean="0"/>
              <a:t>transmission</a:t>
            </a:r>
            <a:r>
              <a:rPr lang="pt-BR" baseline="0" dirty="0" smtClean="0"/>
              <a:t> </a:t>
            </a:r>
            <a:r>
              <a:rPr lang="pt-BR" baseline="0" dirty="0" err="1" smtClean="0"/>
              <a:t>Control</a:t>
            </a:r>
            <a:r>
              <a:rPr lang="pt-BR" baseline="0" dirty="0" smtClean="0"/>
              <a:t> </a:t>
            </a:r>
            <a:r>
              <a:rPr lang="pt-BR" baseline="0" dirty="0" err="1" smtClean="0"/>
              <a:t>Protocol</a:t>
            </a:r>
            <a:r>
              <a:rPr lang="pt-BR" baseline="0" dirty="0" smtClean="0"/>
              <a:t>)</a:t>
            </a:r>
          </a:p>
          <a:p>
            <a:r>
              <a:rPr lang="pt-BR" dirty="0" smtClean="0"/>
              <a:t>POP3 (Post</a:t>
            </a:r>
            <a:r>
              <a:rPr lang="pt-BR" baseline="0" dirty="0" smtClean="0"/>
              <a:t> Office </a:t>
            </a:r>
            <a:r>
              <a:rPr lang="pt-BR" baseline="0" dirty="0" err="1" smtClean="0"/>
              <a:t>Protocol</a:t>
            </a:r>
            <a:r>
              <a:rPr lang="pt-BR" dirty="0" smtClean="0"/>
              <a:t>)		UDP (</a:t>
            </a:r>
            <a:r>
              <a:rPr lang="pt-BR" dirty="0" err="1" smtClean="0"/>
              <a:t>User</a:t>
            </a:r>
            <a:r>
              <a:rPr lang="pt-BR" baseline="0" dirty="0" smtClean="0"/>
              <a:t> </a:t>
            </a:r>
            <a:r>
              <a:rPr lang="pt-BR" baseline="0" dirty="0" err="1" smtClean="0"/>
              <a:t>Datagram</a:t>
            </a:r>
            <a:r>
              <a:rPr lang="pt-BR" baseline="0" dirty="0" smtClean="0"/>
              <a:t> </a:t>
            </a:r>
            <a:r>
              <a:rPr lang="pt-BR" baseline="0" dirty="0" err="1" smtClean="0"/>
              <a:t>Protocol</a:t>
            </a:r>
            <a:r>
              <a:rPr lang="pt-BR" dirty="0" smtClean="0"/>
              <a:t>)</a:t>
            </a:r>
          </a:p>
          <a:p>
            <a:r>
              <a:rPr lang="pt-BR" dirty="0" smtClean="0"/>
              <a:t>SMTP (</a:t>
            </a:r>
            <a:r>
              <a:rPr lang="pt-BR" dirty="0" err="1" smtClean="0"/>
              <a:t>Simple</a:t>
            </a:r>
            <a:r>
              <a:rPr lang="pt-BR" dirty="0" smtClean="0"/>
              <a:t> Mail </a:t>
            </a:r>
            <a:r>
              <a:rPr lang="pt-BR" dirty="0" err="1" smtClean="0"/>
              <a:t>Transfer</a:t>
            </a:r>
            <a:r>
              <a:rPr lang="pt-BR" dirty="0" smtClean="0"/>
              <a:t> </a:t>
            </a:r>
            <a:r>
              <a:rPr lang="pt-BR" dirty="0" err="1" smtClean="0"/>
              <a:t>Protocol</a:t>
            </a:r>
            <a:r>
              <a:rPr lang="pt-BR" dirty="0" smtClean="0"/>
              <a:t>)		SCTP (</a:t>
            </a:r>
            <a:r>
              <a:rPr lang="pt-BR" dirty="0" err="1" smtClean="0"/>
              <a:t>Stream</a:t>
            </a:r>
            <a:r>
              <a:rPr lang="pt-BR" baseline="0" dirty="0" smtClean="0"/>
              <a:t> </a:t>
            </a:r>
            <a:r>
              <a:rPr lang="pt-BR" baseline="0" dirty="0" err="1" smtClean="0"/>
              <a:t>Control</a:t>
            </a:r>
            <a:r>
              <a:rPr lang="pt-BR" baseline="0" dirty="0" smtClean="0"/>
              <a:t> </a:t>
            </a:r>
            <a:r>
              <a:rPr lang="pt-BR" baseline="0" dirty="0" err="1" smtClean="0"/>
              <a:t>Transmission</a:t>
            </a:r>
            <a:r>
              <a:rPr lang="pt-BR" baseline="0" dirty="0" smtClean="0"/>
              <a:t> </a:t>
            </a:r>
            <a:r>
              <a:rPr lang="pt-BR" baseline="0" dirty="0" err="1" smtClean="0"/>
              <a:t>Protocol</a:t>
            </a:r>
            <a:r>
              <a:rPr lang="pt-BR" dirty="0" smtClean="0"/>
              <a:t>)</a:t>
            </a:r>
          </a:p>
          <a:p>
            <a:r>
              <a:rPr lang="pt-BR" dirty="0" smtClean="0"/>
              <a:t>HTTP (Hypertext</a:t>
            </a:r>
            <a:r>
              <a:rPr lang="pt-BR" baseline="0" dirty="0" smtClean="0"/>
              <a:t> </a:t>
            </a:r>
            <a:r>
              <a:rPr lang="pt-BR" baseline="0" dirty="0" err="1" smtClean="0"/>
              <a:t>Transfer</a:t>
            </a:r>
            <a:r>
              <a:rPr lang="pt-BR" baseline="0" dirty="0" smtClean="0"/>
              <a:t> </a:t>
            </a:r>
            <a:r>
              <a:rPr lang="pt-BR" baseline="0" dirty="0" err="1" smtClean="0"/>
              <a:t>Protocol</a:t>
            </a:r>
            <a:r>
              <a:rPr lang="pt-BR" dirty="0" smtClean="0"/>
              <a:t>)		RTP (Real-Time</a:t>
            </a:r>
            <a:r>
              <a:rPr lang="pt-BR" baseline="0" dirty="0" smtClean="0"/>
              <a:t> </a:t>
            </a:r>
            <a:r>
              <a:rPr lang="pt-BR" baseline="0" dirty="0" err="1" smtClean="0"/>
              <a:t>Protocol</a:t>
            </a:r>
            <a:r>
              <a:rPr lang="pt-BR" dirty="0" smtClean="0"/>
              <a:t>)</a:t>
            </a:r>
          </a:p>
          <a:p>
            <a:r>
              <a:rPr lang="pt-BR" dirty="0" smtClean="0"/>
              <a:t>DCCP (</a:t>
            </a:r>
            <a:r>
              <a:rPr lang="pt-BR" dirty="0" err="1" smtClean="0"/>
              <a:t>Datagram</a:t>
            </a:r>
            <a:r>
              <a:rPr lang="pt-BR" dirty="0" smtClean="0"/>
              <a:t> </a:t>
            </a:r>
            <a:r>
              <a:rPr lang="pt-BR" dirty="0" err="1" smtClean="0"/>
              <a:t>Congestion</a:t>
            </a:r>
            <a:r>
              <a:rPr lang="pt-BR" dirty="0" smtClean="0"/>
              <a:t> </a:t>
            </a:r>
            <a:r>
              <a:rPr lang="pt-BR" dirty="0" err="1" smtClean="0"/>
              <a:t>Control</a:t>
            </a:r>
            <a:r>
              <a:rPr lang="pt-BR" dirty="0" smtClean="0"/>
              <a:t> </a:t>
            </a:r>
            <a:r>
              <a:rPr lang="pt-BR" dirty="0" err="1" smtClean="0"/>
              <a:t>Protocol</a:t>
            </a:r>
            <a:r>
              <a:rPr lang="pt-BR" dirty="0" smtClean="0"/>
              <a:t>)	ARP (</a:t>
            </a:r>
            <a:r>
              <a:rPr lang="pt-BR" dirty="0" err="1" smtClean="0"/>
              <a:t>Address</a:t>
            </a:r>
            <a:r>
              <a:rPr lang="pt-BR" baseline="0" dirty="0" smtClean="0"/>
              <a:t> </a:t>
            </a:r>
            <a:r>
              <a:rPr lang="pt-BR" baseline="0" dirty="0" err="1" smtClean="0"/>
              <a:t>Resolution</a:t>
            </a:r>
            <a:r>
              <a:rPr lang="pt-BR" baseline="0" dirty="0" smtClean="0"/>
              <a:t> </a:t>
            </a:r>
            <a:r>
              <a:rPr lang="pt-BR" baseline="0" dirty="0" err="1" smtClean="0"/>
              <a:t>Protocol</a:t>
            </a:r>
            <a:r>
              <a:rPr lang="pt-BR" dirty="0" smtClean="0"/>
              <a:t>)</a:t>
            </a:r>
          </a:p>
          <a:p>
            <a:r>
              <a:rPr lang="pt-BR" dirty="0" smtClean="0"/>
              <a:t>RARP (Reverse </a:t>
            </a:r>
            <a:r>
              <a:rPr lang="pt-BR" dirty="0" err="1" smtClean="0"/>
              <a:t>Address</a:t>
            </a:r>
            <a:r>
              <a:rPr lang="pt-BR" dirty="0" smtClean="0"/>
              <a:t> </a:t>
            </a:r>
            <a:r>
              <a:rPr lang="pt-BR" dirty="0" err="1" smtClean="0"/>
              <a:t>Resolution</a:t>
            </a:r>
            <a:r>
              <a:rPr lang="pt-BR" dirty="0" smtClean="0"/>
              <a:t> </a:t>
            </a:r>
            <a:r>
              <a:rPr lang="pt-BR" dirty="0" err="1" smtClean="0"/>
              <a:t>Protocol</a:t>
            </a:r>
            <a:r>
              <a:rPr lang="pt-BR" dirty="0" smtClean="0"/>
              <a:t>)	</a:t>
            </a:r>
            <a:r>
              <a:rPr lang="pt-BR" dirty="0" err="1" smtClean="0"/>
              <a:t>IPsec</a:t>
            </a:r>
            <a:r>
              <a:rPr lang="pt-BR" dirty="0" smtClean="0"/>
              <a:t> (IP Security</a:t>
            </a:r>
            <a:r>
              <a:rPr lang="pt-BR" baseline="0" dirty="0" smtClean="0"/>
              <a:t> </a:t>
            </a:r>
            <a:r>
              <a:rPr lang="pt-BR" baseline="0" dirty="0" err="1" smtClean="0"/>
              <a:t>Protocol</a:t>
            </a:r>
            <a:r>
              <a:rPr lang="pt-BR" dirty="0" smtClean="0"/>
              <a:t>)</a:t>
            </a:r>
          </a:p>
          <a:p>
            <a:r>
              <a:rPr lang="pt-BR" dirty="0" smtClean="0"/>
              <a:t>IGMP (Internet </a:t>
            </a:r>
            <a:r>
              <a:rPr lang="pt-BR" dirty="0" err="1" smtClean="0"/>
              <a:t>Group</a:t>
            </a:r>
            <a:r>
              <a:rPr lang="pt-BR" dirty="0" smtClean="0"/>
              <a:t> Management </a:t>
            </a:r>
            <a:r>
              <a:rPr lang="pt-BR" dirty="0" err="1" smtClean="0"/>
              <a:t>Protocol</a:t>
            </a:r>
            <a:r>
              <a:rPr lang="pt-BR" dirty="0" smtClean="0"/>
              <a:t>)	ICMP (Internet </a:t>
            </a:r>
            <a:r>
              <a:rPr lang="pt-BR" dirty="0" err="1" smtClean="0"/>
              <a:t>Control</a:t>
            </a:r>
            <a:r>
              <a:rPr lang="pt-BR" dirty="0" smtClean="0"/>
              <a:t> </a:t>
            </a:r>
            <a:r>
              <a:rPr lang="pt-BR" dirty="0" err="1" smtClean="0"/>
              <a:t>Message</a:t>
            </a:r>
            <a:r>
              <a:rPr lang="pt-BR" dirty="0" smtClean="0"/>
              <a:t> </a:t>
            </a:r>
            <a:r>
              <a:rPr lang="pt-BR" dirty="0" err="1" smtClean="0"/>
              <a:t>Protocol</a:t>
            </a:r>
            <a:r>
              <a:rPr lang="pt-BR" dirty="0" smtClean="0"/>
              <a:t>)</a:t>
            </a:r>
          </a:p>
          <a:p>
            <a:r>
              <a:rPr lang="pt-BR" dirty="0" smtClean="0"/>
              <a:t>IP (Internet </a:t>
            </a:r>
            <a:r>
              <a:rPr lang="pt-BR" dirty="0" err="1" smtClean="0"/>
              <a:t>Protocol</a:t>
            </a:r>
            <a:r>
              <a:rPr lang="pt-BR" dirty="0" smtClean="0"/>
              <a:t>)			LLC (</a:t>
            </a:r>
            <a:r>
              <a:rPr lang="pt-BR" dirty="0" err="1" smtClean="0"/>
              <a:t>Logical</a:t>
            </a:r>
            <a:r>
              <a:rPr lang="pt-BR" dirty="0" smtClean="0"/>
              <a:t> Link</a:t>
            </a:r>
            <a:r>
              <a:rPr lang="pt-BR" baseline="0" dirty="0" smtClean="0"/>
              <a:t> </a:t>
            </a:r>
            <a:r>
              <a:rPr lang="pt-BR" baseline="0" dirty="0" err="1" smtClean="0"/>
              <a:t>Control</a:t>
            </a:r>
            <a:r>
              <a:rPr lang="pt-BR" dirty="0" smtClean="0"/>
              <a:t>)</a:t>
            </a:r>
          </a:p>
          <a:p>
            <a:r>
              <a:rPr lang="pt-BR" dirty="0" smtClean="0"/>
              <a:t>PPP (Point-</a:t>
            </a:r>
            <a:r>
              <a:rPr lang="pt-BR" dirty="0" err="1" smtClean="0"/>
              <a:t>to</a:t>
            </a:r>
            <a:r>
              <a:rPr lang="pt-BR" dirty="0" smtClean="0"/>
              <a:t>-Point</a:t>
            </a:r>
            <a:r>
              <a:rPr lang="pt-BR" baseline="0" dirty="0" smtClean="0"/>
              <a:t> </a:t>
            </a:r>
            <a:r>
              <a:rPr lang="pt-BR" baseline="0" dirty="0" err="1" smtClean="0"/>
              <a:t>Protocol</a:t>
            </a:r>
            <a:r>
              <a:rPr lang="pt-BR" dirty="0" smtClean="0"/>
              <a:t>)		HDLC (High-</a:t>
            </a:r>
            <a:r>
              <a:rPr lang="pt-BR" dirty="0" err="1" smtClean="0"/>
              <a:t>Level</a:t>
            </a:r>
            <a:r>
              <a:rPr lang="pt-BR" dirty="0" smtClean="0"/>
              <a:t> Data Link </a:t>
            </a:r>
            <a:r>
              <a:rPr lang="pt-BR" dirty="0" err="1" smtClean="0"/>
              <a:t>Control</a:t>
            </a:r>
            <a:r>
              <a:rPr lang="pt-BR" dirty="0" smtClean="0"/>
              <a:t>)</a:t>
            </a:r>
          </a:p>
          <a:p>
            <a:r>
              <a:rPr lang="pt-BR" dirty="0" smtClean="0"/>
              <a:t>SDLC (</a:t>
            </a:r>
            <a:r>
              <a:rPr lang="pt-BR" dirty="0" err="1" smtClean="0"/>
              <a:t>Synchronous</a:t>
            </a:r>
            <a:r>
              <a:rPr lang="pt-BR" baseline="0" dirty="0" smtClean="0"/>
              <a:t> Data Link </a:t>
            </a:r>
            <a:r>
              <a:rPr lang="pt-BR" baseline="0" dirty="0" err="1" smtClean="0"/>
              <a:t>Control</a:t>
            </a:r>
            <a:r>
              <a:rPr lang="pt-BR" dirty="0" smtClean="0"/>
              <a:t>)		ATM (</a:t>
            </a:r>
            <a:r>
              <a:rPr lang="pt-BR" dirty="0" err="1" smtClean="0"/>
              <a:t>Asynchronous</a:t>
            </a:r>
            <a:r>
              <a:rPr lang="pt-BR" baseline="0" dirty="0" smtClean="0"/>
              <a:t> </a:t>
            </a:r>
            <a:r>
              <a:rPr lang="pt-BR" baseline="0" dirty="0" err="1" smtClean="0"/>
              <a:t>Transfer</a:t>
            </a:r>
            <a:r>
              <a:rPr lang="pt-BR" baseline="0" dirty="0" smtClean="0"/>
              <a:t> </a:t>
            </a:r>
            <a:r>
              <a:rPr lang="pt-BR" baseline="0" dirty="0" err="1" smtClean="0"/>
              <a:t>Protocol</a:t>
            </a:r>
            <a:r>
              <a:rPr lang="pt-BR" dirty="0" smtClean="0"/>
              <a:t>)</a:t>
            </a:r>
          </a:p>
          <a:p>
            <a:r>
              <a:rPr lang="pt-BR" dirty="0" smtClean="0"/>
              <a:t>MAC (Media Access </a:t>
            </a:r>
            <a:r>
              <a:rPr lang="pt-BR" dirty="0" err="1" smtClean="0"/>
              <a:t>Control</a:t>
            </a:r>
            <a:r>
              <a:rPr lang="pt-BR" dirty="0" smtClean="0"/>
              <a:t>)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8</a:t>
            </a:fld>
            <a:endParaRPr lang="pt-BR"/>
          </a:p>
        </p:txBody>
      </p:sp>
    </p:spTree>
    <p:extLst>
      <p:ext uri="{BB962C8B-B14F-4D97-AF65-F5344CB8AC3E}">
        <p14:creationId xmlns:p14="http://schemas.microsoft.com/office/powerpoint/2010/main" val="51654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p:spPr>
        <p:txBody>
          <a:bodyPr/>
          <a:lstStyle/>
          <a:p>
            <a:r>
              <a:rPr lang="pt-BR" sz="2000"/>
              <a:t>Arquivos que podem ser consultados: </a:t>
            </a:r>
            <a:r>
              <a:rPr lang="pt-BR" sz="2000" i="1"/>
              <a:t>55143.htm   </a:t>
            </a:r>
            <a:r>
              <a:rPr lang="pt-BR" sz="2000"/>
              <a:t>e </a:t>
            </a:r>
            <a:r>
              <a:rPr lang="pt-BR" sz="2000" i="1"/>
              <a:t>ciproute.htm</a:t>
            </a:r>
          </a:p>
        </p:txBody>
      </p:sp>
      <p:sp>
        <p:nvSpPr>
          <p:cNvPr id="1249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422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SNAT – Origem</a:t>
            </a:r>
          </a:p>
          <a:p>
            <a:r>
              <a:rPr lang="pt-BR" dirty="0" smtClean="0"/>
              <a:t>DNAT - Destino</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77</a:t>
            </a:fld>
            <a:endParaRPr lang="pt-BR"/>
          </a:p>
        </p:txBody>
      </p:sp>
    </p:spTree>
    <p:extLst>
      <p:ext uri="{BB962C8B-B14F-4D97-AF65-F5344CB8AC3E}">
        <p14:creationId xmlns:p14="http://schemas.microsoft.com/office/powerpoint/2010/main" val="185513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81000" y="685800"/>
            <a:ext cx="6096000" cy="3429000"/>
          </a:xfrm>
          <a:ln/>
        </p:spPr>
      </p:sp>
      <p:sp>
        <p:nvSpPr>
          <p:cNvPr id="17411"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22218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9056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APLICAÇÃO</a:t>
            </a:r>
          </a:p>
          <a:p>
            <a:r>
              <a:rPr lang="pt-BR" dirty="0" smtClean="0"/>
              <a:t>TRANSPORTE</a:t>
            </a:r>
          </a:p>
          <a:p>
            <a:r>
              <a:rPr lang="pt-BR" dirty="0" smtClean="0"/>
              <a:t>INTER-REDE</a:t>
            </a:r>
          </a:p>
          <a:p>
            <a:r>
              <a:rPr lang="pt-BR" dirty="0" smtClean="0"/>
              <a:t>REDE</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11</a:t>
            </a:fld>
            <a:endParaRPr lang="pt-BR"/>
          </a:p>
        </p:txBody>
      </p:sp>
    </p:spTree>
    <p:extLst>
      <p:ext uri="{BB962C8B-B14F-4D97-AF65-F5344CB8AC3E}">
        <p14:creationId xmlns:p14="http://schemas.microsoft.com/office/powerpoint/2010/main" val="395514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14</a:t>
            </a:fld>
            <a:endParaRPr lang="pt-BR"/>
          </a:p>
        </p:txBody>
      </p:sp>
    </p:spTree>
    <p:extLst>
      <p:ext uri="{BB962C8B-B14F-4D97-AF65-F5344CB8AC3E}">
        <p14:creationId xmlns:p14="http://schemas.microsoft.com/office/powerpoint/2010/main" val="317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15</a:t>
            </a:fld>
            <a:endParaRPr lang="pt-BR"/>
          </a:p>
        </p:txBody>
      </p:sp>
    </p:spTree>
    <p:extLst>
      <p:ext uri="{BB962C8B-B14F-4D97-AF65-F5344CB8AC3E}">
        <p14:creationId xmlns:p14="http://schemas.microsoft.com/office/powerpoint/2010/main" val="88559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Preâmbulo – Delimitador de início</a:t>
            </a:r>
          </a:p>
          <a:p>
            <a:r>
              <a:rPr lang="pt-BR" dirty="0" smtClean="0"/>
              <a:t>FCS – Frame </a:t>
            </a:r>
            <a:r>
              <a:rPr lang="pt-BR" dirty="0" err="1" smtClean="0"/>
              <a:t>Check</a:t>
            </a:r>
            <a:r>
              <a:rPr lang="pt-BR" dirty="0" smtClean="0"/>
              <a:t> </a:t>
            </a:r>
            <a:r>
              <a:rPr lang="pt-BR" dirty="0" err="1" smtClean="0"/>
              <a:t>Sequence</a:t>
            </a:r>
            <a:endParaRPr lang="pt-BR" dirty="0" smtClean="0"/>
          </a:p>
          <a:p>
            <a:r>
              <a:rPr lang="pt-BR" dirty="0" smtClean="0"/>
              <a:t>FSD – Frame</a:t>
            </a:r>
            <a:r>
              <a:rPr lang="pt-BR" baseline="0" dirty="0" smtClean="0"/>
              <a:t> Start </a:t>
            </a:r>
            <a:r>
              <a:rPr lang="pt-BR" baseline="0" dirty="0" err="1" smtClean="0"/>
              <a:t>Delimiter</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17</a:t>
            </a:fld>
            <a:endParaRPr lang="pt-BR"/>
          </a:p>
        </p:txBody>
      </p:sp>
    </p:spTree>
    <p:extLst>
      <p:ext uri="{BB962C8B-B14F-4D97-AF65-F5344CB8AC3E}">
        <p14:creationId xmlns:p14="http://schemas.microsoft.com/office/powerpoint/2010/main" val="138339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27</a:t>
            </a:fld>
            <a:endParaRPr lang="pt-BR"/>
          </a:p>
        </p:txBody>
      </p:sp>
    </p:spTree>
    <p:extLst>
      <p:ext uri="{BB962C8B-B14F-4D97-AF65-F5344CB8AC3E}">
        <p14:creationId xmlns:p14="http://schemas.microsoft.com/office/powerpoint/2010/main" val="291167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E4378A5E-EB95-4D05-A07C-13F3B2378D3E}" type="slidenum">
              <a:rPr lang="pt-BR" sz="1100"/>
              <a:pPr algn="r" defTabSz="864931"/>
              <a:t>33</a:t>
            </a:fld>
            <a:endParaRPr lang="pt-BR" sz="1100" dirty="0"/>
          </a:p>
        </p:txBody>
      </p:sp>
      <p:sp>
        <p:nvSpPr>
          <p:cNvPr id="55299" name="Rectangle 2"/>
          <p:cNvSpPr>
            <a:spLocks noGrp="1" noRot="1" noChangeAspect="1" noChangeArrowheads="1" noTextEdit="1"/>
          </p:cNvSpPr>
          <p:nvPr>
            <p:ph type="sldImg"/>
          </p:nvPr>
        </p:nvSpPr>
        <p:spPr>
          <a:xfrm>
            <a:off x="382588" y="685800"/>
            <a:ext cx="6094412" cy="3429000"/>
          </a:xfrm>
        </p:spPr>
      </p:sp>
      <p:sp>
        <p:nvSpPr>
          <p:cNvPr id="5530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18315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FB110894-0F64-4025-92DB-70FC0B812802}" type="slidenum">
              <a:rPr lang="pt-BR" sz="1100"/>
              <a:pPr algn="r" defTabSz="864931"/>
              <a:t>34</a:t>
            </a:fld>
            <a:endParaRPr lang="pt-BR" sz="1100" dirty="0"/>
          </a:p>
        </p:txBody>
      </p:sp>
      <p:sp>
        <p:nvSpPr>
          <p:cNvPr id="56323" name="Rectangle 2"/>
          <p:cNvSpPr>
            <a:spLocks noGrp="1" noRot="1" noChangeAspect="1" noChangeArrowheads="1" noTextEdit="1"/>
          </p:cNvSpPr>
          <p:nvPr>
            <p:ph type="sldImg"/>
          </p:nvPr>
        </p:nvSpPr>
        <p:spPr>
          <a:xfrm>
            <a:off x="382588" y="685800"/>
            <a:ext cx="6094412" cy="3429000"/>
          </a:xfrm>
        </p:spPr>
      </p:sp>
      <p:sp>
        <p:nvSpPr>
          <p:cNvPr id="56324"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0613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698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8968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9561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600201"/>
            <a:ext cx="53848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197600" y="3938589"/>
            <a:ext cx="5384800" cy="2187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47738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25818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536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66909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C5F6D52-1876-493F-9E5D-60DF18A63711}" type="datetimeFigureOut">
              <a:rPr lang="pt-BR" smtClean="0"/>
              <a:t>08/09/2022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3697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C5F6D52-1876-493F-9E5D-60DF18A63711}" type="datetimeFigureOut">
              <a:rPr lang="pt-BR" smtClean="0"/>
              <a:t>08/09/2022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431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C5F6D52-1876-493F-9E5D-60DF18A63711}" type="datetimeFigureOut">
              <a:rPr lang="pt-BR" smtClean="0"/>
              <a:t>08/09/2022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2605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5F6D52-1876-493F-9E5D-60DF18A63711}" type="datetimeFigureOut">
              <a:rPr lang="pt-BR" smtClean="0"/>
              <a:t>08/09/2022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28473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08/09/2022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4532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08/09/2022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028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000" r="-2000" b="-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F6D52-1876-493F-9E5D-60DF18A63711}" type="datetimeFigureOut">
              <a:rPr lang="pt-BR" smtClean="0"/>
              <a:t>08/09/2022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237A0-BE9D-478E-8B56-4B0D3DF7643E}" type="slidenum">
              <a:rPr lang="pt-BR" smtClean="0"/>
              <a:t>‹nº›</a:t>
            </a:fld>
            <a:endParaRPr lang="pt-BR"/>
          </a:p>
        </p:txBody>
      </p:sp>
    </p:spTree>
    <p:extLst>
      <p:ext uri="{BB962C8B-B14F-4D97-AF65-F5344CB8AC3E}">
        <p14:creationId xmlns:p14="http://schemas.microsoft.com/office/powerpoint/2010/main" val="358205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0.emf"/><Relationship Id="rId4" Type="http://schemas.openxmlformats.org/officeDocument/2006/relationships/customXml" Target="../ink/ink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0.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customXml" Target="../ink/ink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2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40.emf"/><Relationship Id="rId2" Type="http://schemas.openxmlformats.org/officeDocument/2006/relationships/customXml" Target="../ink/ink2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3.xml"/></Relationships>
</file>

<file path=ppt/slides/_rels/slide3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customXml" Target="../ink/ink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customXml" Target="../ink/ink36.xml"/></Relationships>
</file>

<file path=ppt/slides/_rels/slide39.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5.xml"/><Relationship Id="rId4" Type="http://schemas.openxmlformats.org/officeDocument/2006/relationships/image" Target="../media/image31.emf"/></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customXml" Target="../ink/ink42.xml"/><Relationship Id="rId1" Type="http://schemas.openxmlformats.org/officeDocument/2006/relationships/slideLayout" Target="../slideLayouts/slideLayout2.xml"/><Relationship Id="rId5" Type="http://schemas.openxmlformats.org/officeDocument/2006/relationships/image" Target="../media/image210.emf"/><Relationship Id="rId4" Type="http://schemas.openxmlformats.org/officeDocument/2006/relationships/customXml" Target="../ink/ink43.xml"/></Relationships>
</file>

<file path=ppt/slides/_rels/slide45.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0.emf"/><Relationship Id="rId2" Type="http://schemas.openxmlformats.org/officeDocument/2006/relationships/customXml" Target="../ink/ink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2.wmf"/><Relationship Id="rId18" Type="http://schemas.openxmlformats.org/officeDocument/2006/relationships/oleObject" Target="../embeddings/oleObject10.bin"/><Relationship Id="rId3" Type="http://schemas.openxmlformats.org/officeDocument/2006/relationships/image" Target="../media/image33.wmf"/><Relationship Id="rId21" Type="http://schemas.openxmlformats.org/officeDocument/2006/relationships/oleObject" Target="../embeddings/oleObject13.bin"/><Relationship Id="rId7" Type="http://schemas.openxmlformats.org/officeDocument/2006/relationships/oleObject" Target="../embeddings/oleObject2.bin"/><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30.wmf"/><Relationship Id="rId11" Type="http://schemas.openxmlformats.org/officeDocument/2006/relationships/image" Target="../media/image35.png"/><Relationship Id="rId5" Type="http://schemas.openxmlformats.org/officeDocument/2006/relationships/oleObject" Target="../embeddings/oleObject1.bin"/><Relationship Id="rId15" Type="http://schemas.openxmlformats.org/officeDocument/2006/relationships/oleObject" Target="../embeddings/oleObject7.bin"/><Relationship Id="rId23" Type="http://schemas.openxmlformats.org/officeDocument/2006/relationships/image" Target="../media/image51.emf"/><Relationship Id="rId10" Type="http://schemas.openxmlformats.org/officeDocument/2006/relationships/oleObject" Target="../embeddings/oleObject4.bin"/><Relationship Id="rId19" Type="http://schemas.openxmlformats.org/officeDocument/2006/relationships/oleObject" Target="../embeddings/oleObject11.bin"/><Relationship Id="rId4" Type="http://schemas.openxmlformats.org/officeDocument/2006/relationships/image" Target="../media/image34.png"/><Relationship Id="rId9" Type="http://schemas.openxmlformats.org/officeDocument/2006/relationships/oleObject" Target="../embeddings/oleObject3.bin"/><Relationship Id="rId14" Type="http://schemas.openxmlformats.org/officeDocument/2006/relationships/oleObject" Target="../embeddings/oleObject6.bin"/><Relationship Id="rId22" Type="http://schemas.openxmlformats.org/officeDocument/2006/relationships/customXml" Target="../ink/ink47.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7.xml"/><Relationship Id="rId4" Type="http://schemas.openxmlformats.org/officeDocument/2006/relationships/image" Target="../media/image510.emf"/></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0.emf"/><Relationship Id="rId2" Type="http://schemas.openxmlformats.org/officeDocument/2006/relationships/customXml" Target="../ink/ink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4.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image" Target="../media/image44.emf"/><Relationship Id="rId4" Type="http://schemas.openxmlformats.org/officeDocument/2006/relationships/image" Target="../media/image32.wmf"/><Relationship Id="rId9" Type="http://schemas.openxmlformats.org/officeDocument/2006/relationships/customXml" Target="../ink/ink51.xml"/></Relationships>
</file>

<file path=ppt/slides/_rels/slide5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5.xml"/><Relationship Id="rId7" Type="http://schemas.openxmlformats.org/officeDocument/2006/relationships/customXml" Target="../ink/ink5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ustomXml" Target="../ink/ink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0.emf"/><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customXml" Target="../ink/ink56.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customXml" Target="../ink/ink57.xml"/></Relationships>
</file>

<file path=ppt/slides/_rels/slide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8" Type="http://schemas.openxmlformats.org/officeDocument/2006/relationships/customXml" Target="../ink/ink60.xml"/><Relationship Id="rId3" Type="http://schemas.openxmlformats.org/officeDocument/2006/relationships/image" Target="../media/image37.jpeg"/><Relationship Id="rId7" Type="http://schemas.openxmlformats.org/officeDocument/2006/relationships/image" Target="../media/image56.emf"/><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customXml" Target="../ink/ink59.xml"/><Relationship Id="rId5" Type="http://schemas.openxmlformats.org/officeDocument/2006/relationships/image" Target="../media/image61.emf"/><Relationship Id="rId4" Type="http://schemas.openxmlformats.org/officeDocument/2006/relationships/customXml" Target="../ink/ink58.xml"/><Relationship Id="rId9" Type="http://schemas.openxmlformats.org/officeDocument/2006/relationships/image" Target="../media/image59.emf"/></Relationships>
</file>

<file path=ppt/slides/_rels/slide6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oleObject" Target="../embeddings/oleObject21.bin"/><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0.jpeg"/><Relationship Id="rId11" Type="http://schemas.openxmlformats.org/officeDocument/2006/relationships/image" Target="../media/image68.emf"/><Relationship Id="rId5" Type="http://schemas.openxmlformats.org/officeDocument/2006/relationships/image" Target="../media/image39.jpeg"/><Relationship Id="rId10" Type="http://schemas.openxmlformats.org/officeDocument/2006/relationships/customXml" Target="../ink/ink61.xml"/><Relationship Id="rId4" Type="http://schemas.openxmlformats.org/officeDocument/2006/relationships/image" Target="../media/image38.png"/><Relationship Id="rId9"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customXml" Target="../ink/ink62.xml"/><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70.emf"/></Relationships>
</file>

<file path=ppt/slides/_rels/slide6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customXml" Target="../ink/ink64.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customXml" Target="../ink/ink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customXml" Target="../ink/ink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customXml" Target="../ink/ink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0.emf"/><Relationship Id="rId4" Type="http://schemas.openxmlformats.org/officeDocument/2006/relationships/customXml" Target="../ink/ink9.xml"/></Relationships>
</file>

<file path=ppt/slides/_rels/slide70.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customXml" Target="../ink/ink72.xml"/><Relationship Id="rId4" Type="http://schemas.openxmlformats.org/officeDocument/2006/relationships/image" Target="../media/image80.emf"/></Relationships>
</file>

<file path=ppt/slides/_rels/slide74.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75.xml.rels><?xml version="1.0" encoding="UTF-8" standalone="yes"?>
<Relationships xmlns="http://schemas.openxmlformats.org/package/2006/relationships"><Relationship Id="rId3" Type="http://schemas.openxmlformats.org/officeDocument/2006/relationships/customXml" Target="../ink/ink7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7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customXml" Target="../ink/ink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78.xml.rels><?xml version="1.0" encoding="UTF-8" standalone="yes"?>
<Relationships xmlns="http://schemas.openxmlformats.org/package/2006/relationships"><Relationship Id="rId8" Type="http://schemas.openxmlformats.org/officeDocument/2006/relationships/customXml" Target="../ink/ink77.xml"/><Relationship Id="rId3" Type="http://schemas.openxmlformats.org/officeDocument/2006/relationships/notesSlide" Target="../notesSlides/notesSlide22.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32.wmf"/><Relationship Id="rId4" Type="http://schemas.openxmlformats.org/officeDocument/2006/relationships/oleObject" Target="../embeddings/oleObject22.bin"/><Relationship Id="rId9" Type="http://schemas.openxmlformats.org/officeDocument/2006/relationships/image" Target="../media/image85.emf"/></Relationships>
</file>

<file path=ppt/slides/_rels/slide79.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4.png"/><Relationship Id="rId7" Type="http://schemas.openxmlformats.org/officeDocument/2006/relationships/image" Target="../media/image1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2.emf"/><Relationship Id="rId4" Type="http://schemas.openxmlformats.org/officeDocument/2006/relationships/customXml" Target="../ink/ink11.xml"/><Relationship Id="rId9" Type="http://schemas.openxmlformats.org/officeDocument/2006/relationships/image" Target="../media/image13.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customXml" Target="../ink/ink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customXml" Target="../ink/ink81.xml"/></Relationships>
</file>

<file path=ppt/slides/_rels/slide8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customXml" Target="../ink/ink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945770"/>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MODELO </a:t>
            </a:r>
          </a:p>
          <a:p>
            <a:pPr lvl="0" algn="ctr">
              <a:spcBef>
                <a:spcPct val="0"/>
              </a:spcBef>
            </a:pPr>
            <a:r>
              <a:rPr lang="pt-BR" sz="8800" b="1" dirty="0">
                <a:latin typeface="Adobe Caslon Pro Bold" pitchFamily="18" charset="0"/>
              </a:rPr>
              <a:t>DE </a:t>
            </a:r>
          </a:p>
          <a:p>
            <a:pPr lvl="0" algn="ctr">
              <a:spcBef>
                <a:spcPct val="0"/>
              </a:spcBef>
            </a:pPr>
            <a:r>
              <a:rPr lang="pt-BR" sz="8800" b="1" dirty="0">
                <a:latin typeface="Adobe Caslon Pro Bold" pitchFamily="18" charset="0"/>
              </a:rPr>
              <a:t>REFERÊNCIA </a:t>
            </a:r>
          </a:p>
          <a:p>
            <a:pPr lvl="0" algn="ctr">
              <a:spcBef>
                <a:spcPct val="0"/>
              </a:spcBef>
            </a:pPr>
            <a:r>
              <a:rPr lang="pt-BR" sz="8800" b="1" dirty="0">
                <a:latin typeface="Adobe Caslon Pro Bold" pitchFamily="18" charset="0"/>
              </a:rPr>
              <a:t>OSI</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625920" y="596880"/>
              <a:ext cx="8426880" cy="5137560"/>
            </p14:xfrm>
          </p:contentPart>
        </mc:Choice>
        <mc:Fallback xmlns="">
          <p:pic>
            <p:nvPicPr>
              <p:cNvPr id="2" name="Tinta 1"/>
              <p:cNvPicPr/>
              <p:nvPr/>
            </p:nvPicPr>
            <p:blipFill>
              <a:blip r:embed="rId3"/>
              <a:stretch>
                <a:fillRect/>
              </a:stretch>
            </p:blipFill>
            <p:spPr>
              <a:xfrm>
                <a:off x="3616560" y="587520"/>
                <a:ext cx="8445600" cy="5156280"/>
              </a:xfrm>
              <a:prstGeom prst="rect">
                <a:avLst/>
              </a:prstGeom>
            </p:spPr>
          </p:pic>
        </mc:Fallback>
      </mc:AlternateContent>
    </p:spTree>
    <p:extLst>
      <p:ext uri="{BB962C8B-B14F-4D97-AF65-F5344CB8AC3E}">
        <p14:creationId xmlns:p14="http://schemas.microsoft.com/office/powerpoint/2010/main" val="10687305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6289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MAC (Media Access </a:t>
            </a:r>
            <a:r>
              <a:rPr lang="pt-BR" sz="4000" dirty="0" err="1"/>
              <a:t>Control</a:t>
            </a:r>
            <a:r>
              <a:rPr lang="pt-BR" sz="4000" dirty="0"/>
              <a:t>)</a:t>
            </a:r>
          </a:p>
        </p:txBody>
      </p:sp>
      <p:sp>
        <p:nvSpPr>
          <p:cNvPr id="6" name="Título 1"/>
          <p:cNvSpPr txBox="1">
            <a:spLocks/>
          </p:cNvSpPr>
          <p:nvPr/>
        </p:nvSpPr>
        <p:spPr>
          <a:xfrm>
            <a:off x="1524000" y="1196752"/>
            <a:ext cx="9144000"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É responsável por manipular as características específicas da tecnologias de redes locais.</a:t>
            </a:r>
          </a:p>
        </p:txBody>
      </p:sp>
      <p:sp>
        <p:nvSpPr>
          <p:cNvPr id="7"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4000" y="3385882"/>
            <a:ext cx="9144000" cy="3355486"/>
          </a:xfrm>
          <a:prstGeom prst="rect">
            <a:avLst/>
          </a:prstGeom>
          <a:effectLst/>
        </p:spPr>
        <p:txBody>
          <a:bodyPr vert="horz" lIns="45720" rIns="45720" anchor="t">
            <a:noAutofit/>
          </a:bodyPr>
          <a:lstStyle/>
          <a:p>
            <a:pPr marL="4763" lvl="1">
              <a:spcBef>
                <a:spcPct val="0"/>
              </a:spcBef>
            </a:pPr>
            <a:r>
              <a:rPr lang="pt-BR" sz="4000" dirty="0"/>
              <a:t>	Essa camada faz:</a:t>
            </a:r>
          </a:p>
          <a:p>
            <a:pPr marL="4763" lvl="1">
              <a:spcBef>
                <a:spcPct val="0"/>
              </a:spcBef>
            </a:pPr>
            <a:r>
              <a:rPr lang="pt-BR" sz="4000" dirty="0"/>
              <a:t>- </a:t>
            </a:r>
            <a:r>
              <a:rPr lang="pt-BR" sz="4000" dirty="0">
                <a:solidFill>
                  <a:srgbClr val="FF0000"/>
                </a:solidFill>
              </a:rPr>
              <a:t>acesso ao meio</a:t>
            </a:r>
          </a:p>
          <a:p>
            <a:pPr marL="4763" lvl="1">
              <a:spcBef>
                <a:spcPct val="0"/>
              </a:spcBef>
            </a:pPr>
            <a:r>
              <a:rPr lang="pt-BR" sz="4000" dirty="0"/>
              <a:t>- </a:t>
            </a:r>
            <a:r>
              <a:rPr lang="pt-BR" sz="4000" dirty="0">
                <a:solidFill>
                  <a:srgbClr val="FF0000"/>
                </a:solidFill>
              </a:rPr>
              <a:t>formata as informações em quadros</a:t>
            </a:r>
          </a:p>
          <a:p>
            <a:pPr marL="4763" lvl="1">
              <a:spcBef>
                <a:spcPct val="0"/>
              </a:spcBef>
            </a:pPr>
            <a:r>
              <a:rPr lang="pt-BR" sz="4000" dirty="0"/>
              <a:t>- </a:t>
            </a:r>
            <a:r>
              <a:rPr lang="pt-BR" sz="4000" dirty="0">
                <a:solidFill>
                  <a:srgbClr val="FF0000"/>
                </a:solidFill>
              </a:rPr>
              <a:t>define um endereço MAC</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936960" y="2451240"/>
              <a:ext cx="7680600" cy="3569040"/>
            </p14:xfrm>
          </p:contentPart>
        </mc:Choice>
        <mc:Fallback xmlns="">
          <p:pic>
            <p:nvPicPr>
              <p:cNvPr id="2" name="Tinta 1"/>
              <p:cNvPicPr/>
              <p:nvPr/>
            </p:nvPicPr>
            <p:blipFill>
              <a:blip r:embed="rId3"/>
              <a:stretch>
                <a:fillRect/>
              </a:stretch>
            </p:blipFill>
            <p:spPr>
              <a:xfrm>
                <a:off x="3927600" y="2441880"/>
                <a:ext cx="7699320" cy="3587760"/>
              </a:xfrm>
              <a:prstGeom prst="rect">
                <a:avLst/>
              </a:prstGeom>
            </p:spPr>
          </p:pic>
        </mc:Fallback>
      </mc:AlternateContent>
    </p:spTree>
    <p:extLst>
      <p:ext uri="{BB962C8B-B14F-4D97-AF65-F5344CB8AC3E}">
        <p14:creationId xmlns:p14="http://schemas.microsoft.com/office/powerpoint/2010/main" val="1247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175319" y="-13948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OSI-TCP/IP</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 name="Picture 2"/>
          <p:cNvPicPr>
            <a:picLocks noChangeAspect="1" noChangeArrowheads="1"/>
          </p:cNvPicPr>
          <p:nvPr/>
        </p:nvPicPr>
        <p:blipFill>
          <a:blip r:embed="rId3"/>
          <a:srcRect/>
          <a:stretch>
            <a:fillRect/>
          </a:stretch>
        </p:blipFill>
        <p:spPr bwMode="auto">
          <a:xfrm>
            <a:off x="919021" y="879399"/>
            <a:ext cx="3608431" cy="5127770"/>
          </a:xfrm>
          <a:prstGeom prst="rect">
            <a:avLst/>
          </a:prstGeom>
          <a:noFill/>
          <a:ln w="9525">
            <a:noFill/>
            <a:round/>
            <a:headEnd/>
            <a:tailEnd/>
          </a:ln>
          <a:effectLst/>
        </p:spPr>
      </p:pic>
      <p:grpSp>
        <p:nvGrpSpPr>
          <p:cNvPr id="6" name="Group 3"/>
          <p:cNvGrpSpPr>
            <a:grpSpLocks/>
          </p:cNvGrpSpPr>
          <p:nvPr/>
        </p:nvGrpSpPr>
        <p:grpSpPr bwMode="auto">
          <a:xfrm>
            <a:off x="5783876" y="994018"/>
            <a:ext cx="3643930" cy="4900525"/>
            <a:chOff x="3264" y="1296"/>
            <a:chExt cx="1441" cy="2462"/>
          </a:xfrm>
        </p:grpSpPr>
        <p:sp>
          <p:nvSpPr>
            <p:cNvPr id="7" name="Rectangle 4"/>
            <p:cNvSpPr>
              <a:spLocks noChangeArrowheads="1"/>
            </p:cNvSpPr>
            <p:nvPr/>
          </p:nvSpPr>
          <p:spPr bwMode="auto">
            <a:xfrm>
              <a:off x="3264" y="3120"/>
              <a:ext cx="1440" cy="637"/>
            </a:xfrm>
            <a:prstGeom prst="rect">
              <a:avLst/>
            </a:prstGeom>
            <a:solidFill>
              <a:srgbClr val="66CCFF"/>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8" name="Rectangle 5"/>
            <p:cNvSpPr>
              <a:spLocks noChangeArrowheads="1"/>
            </p:cNvSpPr>
            <p:nvPr/>
          </p:nvSpPr>
          <p:spPr bwMode="auto">
            <a:xfrm>
              <a:off x="3264" y="2736"/>
              <a:ext cx="1440" cy="384"/>
            </a:xfrm>
            <a:prstGeom prst="rect">
              <a:avLst/>
            </a:prstGeom>
            <a:solidFill>
              <a:srgbClr val="FF0000"/>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000000"/>
                  </a:solidFill>
                  <a:latin typeface="Times New Roman" pitchFamily="18" charset="0"/>
                </a:rPr>
                <a:t>Inter-</a:t>
              </a: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9" name="Rectangle 6"/>
            <p:cNvSpPr>
              <a:spLocks noChangeArrowheads="1"/>
            </p:cNvSpPr>
            <p:nvPr/>
          </p:nvSpPr>
          <p:spPr bwMode="auto">
            <a:xfrm>
              <a:off x="3264" y="2352"/>
              <a:ext cx="1440" cy="384"/>
            </a:xfrm>
            <a:prstGeom prst="rect">
              <a:avLst/>
            </a:prstGeom>
            <a:solidFill>
              <a:srgbClr val="00CC99"/>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Transporte</a:t>
              </a:r>
              <a:endParaRPr lang="en-GB" sz="2800" b="1" dirty="0">
                <a:solidFill>
                  <a:srgbClr val="000000"/>
                </a:solidFill>
                <a:latin typeface="Times New Roman" pitchFamily="18" charset="0"/>
              </a:endParaRPr>
            </a:p>
          </p:txBody>
        </p:sp>
        <p:sp>
          <p:nvSpPr>
            <p:cNvPr id="10" name="Rectangle 7"/>
            <p:cNvSpPr>
              <a:spLocks noChangeArrowheads="1"/>
            </p:cNvSpPr>
            <p:nvPr/>
          </p:nvSpPr>
          <p:spPr bwMode="auto">
            <a:xfrm>
              <a:off x="3264" y="1296"/>
              <a:ext cx="1440" cy="1056"/>
            </a:xfrm>
            <a:prstGeom prst="rect">
              <a:avLst/>
            </a:prstGeom>
            <a:solidFill>
              <a:srgbClr val="3333CC"/>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Aplicação</a:t>
              </a:r>
              <a:endParaRPr lang="en-GB" sz="2800" b="1" dirty="0">
                <a:solidFill>
                  <a:srgbClr val="000000"/>
                </a:solidFill>
                <a:latin typeface="Times New Roman" pitchFamily="18" charset="0"/>
              </a:endParaRPr>
            </a:p>
          </p:txBody>
        </p:sp>
        <p:sp>
          <p:nvSpPr>
            <p:cNvPr id="11" name="Line 8"/>
            <p:cNvSpPr>
              <a:spLocks noChangeShapeType="1"/>
            </p:cNvSpPr>
            <p:nvPr/>
          </p:nvSpPr>
          <p:spPr bwMode="auto">
            <a:xfrm>
              <a:off x="3264" y="1296"/>
              <a:ext cx="1440" cy="1"/>
            </a:xfrm>
            <a:prstGeom prst="line">
              <a:avLst/>
            </a:prstGeom>
            <a:noFill/>
            <a:ln w="28440">
              <a:solidFill>
                <a:srgbClr val="000000"/>
              </a:solidFill>
              <a:miter lim="800000"/>
              <a:headEnd/>
              <a:tailEnd/>
            </a:ln>
            <a:effectLst/>
          </p:spPr>
          <p:txBody>
            <a:bodyPr/>
            <a:lstStyle/>
            <a:p>
              <a:endParaRPr lang="pt-BR"/>
            </a:p>
          </p:txBody>
        </p:sp>
        <p:sp>
          <p:nvSpPr>
            <p:cNvPr id="12" name="Line 9"/>
            <p:cNvSpPr>
              <a:spLocks noChangeShapeType="1"/>
            </p:cNvSpPr>
            <p:nvPr/>
          </p:nvSpPr>
          <p:spPr bwMode="auto">
            <a:xfrm>
              <a:off x="3264" y="2352"/>
              <a:ext cx="1440" cy="1"/>
            </a:xfrm>
            <a:prstGeom prst="line">
              <a:avLst/>
            </a:prstGeom>
            <a:noFill/>
            <a:ln w="12600">
              <a:solidFill>
                <a:srgbClr val="000000"/>
              </a:solidFill>
              <a:miter lim="800000"/>
              <a:headEnd/>
              <a:tailEnd/>
            </a:ln>
            <a:effectLst/>
          </p:spPr>
          <p:txBody>
            <a:bodyPr/>
            <a:lstStyle/>
            <a:p>
              <a:endParaRPr lang="pt-BR"/>
            </a:p>
          </p:txBody>
        </p:sp>
        <p:sp>
          <p:nvSpPr>
            <p:cNvPr id="13" name="Line 10"/>
            <p:cNvSpPr>
              <a:spLocks noChangeShapeType="1"/>
            </p:cNvSpPr>
            <p:nvPr/>
          </p:nvSpPr>
          <p:spPr bwMode="auto">
            <a:xfrm>
              <a:off x="3264" y="2736"/>
              <a:ext cx="1440" cy="1"/>
            </a:xfrm>
            <a:prstGeom prst="line">
              <a:avLst/>
            </a:prstGeom>
            <a:noFill/>
            <a:ln w="12600">
              <a:solidFill>
                <a:srgbClr val="000000"/>
              </a:solidFill>
              <a:miter lim="800000"/>
              <a:headEnd/>
              <a:tailEnd/>
            </a:ln>
            <a:effectLst/>
          </p:spPr>
          <p:txBody>
            <a:bodyPr/>
            <a:lstStyle/>
            <a:p>
              <a:endParaRPr lang="pt-BR"/>
            </a:p>
          </p:txBody>
        </p:sp>
        <p:sp>
          <p:nvSpPr>
            <p:cNvPr id="14" name="Line 11"/>
            <p:cNvSpPr>
              <a:spLocks noChangeShapeType="1"/>
            </p:cNvSpPr>
            <p:nvPr/>
          </p:nvSpPr>
          <p:spPr bwMode="auto">
            <a:xfrm>
              <a:off x="3264" y="3120"/>
              <a:ext cx="1440" cy="1"/>
            </a:xfrm>
            <a:prstGeom prst="line">
              <a:avLst/>
            </a:prstGeom>
            <a:noFill/>
            <a:ln w="12600">
              <a:solidFill>
                <a:srgbClr val="000000"/>
              </a:solidFill>
              <a:miter lim="800000"/>
              <a:headEnd/>
              <a:tailEnd/>
            </a:ln>
            <a:effectLst/>
          </p:spPr>
          <p:txBody>
            <a:bodyPr/>
            <a:lstStyle/>
            <a:p>
              <a:endParaRPr lang="pt-BR"/>
            </a:p>
          </p:txBody>
        </p:sp>
        <p:sp>
          <p:nvSpPr>
            <p:cNvPr id="15" name="Line 12"/>
            <p:cNvSpPr>
              <a:spLocks noChangeShapeType="1"/>
            </p:cNvSpPr>
            <p:nvPr/>
          </p:nvSpPr>
          <p:spPr bwMode="auto">
            <a:xfrm>
              <a:off x="3264" y="3757"/>
              <a:ext cx="1440" cy="1"/>
            </a:xfrm>
            <a:prstGeom prst="line">
              <a:avLst/>
            </a:prstGeom>
            <a:noFill/>
            <a:ln w="28440">
              <a:solidFill>
                <a:srgbClr val="000000"/>
              </a:solidFill>
              <a:miter lim="800000"/>
              <a:headEnd/>
              <a:tailEnd/>
            </a:ln>
            <a:effectLst/>
          </p:spPr>
          <p:txBody>
            <a:bodyPr/>
            <a:lstStyle/>
            <a:p>
              <a:endParaRPr lang="pt-BR"/>
            </a:p>
          </p:txBody>
        </p:sp>
        <p:sp>
          <p:nvSpPr>
            <p:cNvPr id="16" name="Line 13"/>
            <p:cNvSpPr>
              <a:spLocks noChangeShapeType="1"/>
            </p:cNvSpPr>
            <p:nvPr/>
          </p:nvSpPr>
          <p:spPr bwMode="auto">
            <a:xfrm>
              <a:off x="3264" y="1296"/>
              <a:ext cx="1" cy="2461"/>
            </a:xfrm>
            <a:prstGeom prst="line">
              <a:avLst/>
            </a:prstGeom>
            <a:noFill/>
            <a:ln w="28440">
              <a:solidFill>
                <a:srgbClr val="000000"/>
              </a:solidFill>
              <a:miter lim="800000"/>
              <a:headEnd/>
              <a:tailEnd/>
            </a:ln>
            <a:effectLst/>
          </p:spPr>
          <p:txBody>
            <a:bodyPr/>
            <a:lstStyle/>
            <a:p>
              <a:endParaRPr lang="pt-BR"/>
            </a:p>
          </p:txBody>
        </p:sp>
        <p:sp>
          <p:nvSpPr>
            <p:cNvPr id="17" name="Line 14"/>
            <p:cNvSpPr>
              <a:spLocks noChangeShapeType="1"/>
            </p:cNvSpPr>
            <p:nvPr/>
          </p:nvSpPr>
          <p:spPr bwMode="auto">
            <a:xfrm>
              <a:off x="4704" y="1296"/>
              <a:ext cx="1" cy="2461"/>
            </a:xfrm>
            <a:prstGeom prst="line">
              <a:avLst/>
            </a:prstGeom>
            <a:noFill/>
            <a:ln w="28440">
              <a:solidFill>
                <a:srgbClr val="000000"/>
              </a:solidFill>
              <a:miter lim="800000"/>
              <a:headEnd/>
              <a:tailEnd/>
            </a:ln>
            <a:effectLst/>
          </p:spPr>
          <p:txBody>
            <a:bodyPr/>
            <a:lstStyle/>
            <a:p>
              <a:endParaRPr lang="pt-BR"/>
            </a:p>
          </p:txBody>
        </p:sp>
      </p:grpSp>
      <p:sp>
        <p:nvSpPr>
          <p:cNvPr id="19" name="AutoShape 15"/>
          <p:cNvSpPr>
            <a:spLocks/>
          </p:cNvSpPr>
          <p:nvPr/>
        </p:nvSpPr>
        <p:spPr bwMode="auto">
          <a:xfrm>
            <a:off x="4919780" y="1143652"/>
            <a:ext cx="759670" cy="1798563"/>
          </a:xfrm>
          <a:prstGeom prst="rightBrace">
            <a:avLst>
              <a:gd name="adj1" fmla="val 22917"/>
              <a:gd name="adj2" fmla="val 50000"/>
            </a:avLst>
          </a:prstGeom>
          <a:noFill/>
          <a:ln w="25560">
            <a:solidFill>
              <a:srgbClr val="000000"/>
            </a:solidFill>
            <a:miter lim="800000"/>
            <a:headEnd/>
            <a:tailEnd/>
          </a:ln>
          <a:effectLst/>
        </p:spPr>
        <p:txBody>
          <a:bodyPr wrap="none" anchor="ctr"/>
          <a:lstStyle/>
          <a:p>
            <a:endParaRPr lang="pt-BR"/>
          </a:p>
        </p:txBody>
      </p:sp>
      <p:sp>
        <p:nvSpPr>
          <p:cNvPr id="20" name="AutoShape 16"/>
          <p:cNvSpPr>
            <a:spLocks/>
          </p:cNvSpPr>
          <p:nvPr/>
        </p:nvSpPr>
        <p:spPr bwMode="auto">
          <a:xfrm>
            <a:off x="4991789" y="3158239"/>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1" name="AutoShape 17"/>
          <p:cNvSpPr>
            <a:spLocks/>
          </p:cNvSpPr>
          <p:nvPr/>
        </p:nvSpPr>
        <p:spPr bwMode="auto">
          <a:xfrm>
            <a:off x="5296589" y="3878319"/>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2" name="AutoShape 18"/>
          <p:cNvSpPr>
            <a:spLocks/>
          </p:cNvSpPr>
          <p:nvPr/>
        </p:nvSpPr>
        <p:spPr bwMode="auto">
          <a:xfrm>
            <a:off x="4991789" y="4826076"/>
            <a:ext cx="189917" cy="1062787"/>
          </a:xfrm>
          <a:prstGeom prst="rightBrace">
            <a:avLst>
              <a:gd name="adj1" fmla="val 54167"/>
              <a:gd name="adj2" fmla="val 50000"/>
            </a:avLst>
          </a:prstGeom>
          <a:noFill/>
          <a:ln w="25560">
            <a:solidFill>
              <a:srgbClr val="000000"/>
            </a:solidFill>
            <a:miter lim="800000"/>
            <a:headEnd/>
            <a:tailEnd/>
          </a:ln>
          <a:effectLst/>
        </p:spPr>
        <p:txBody>
          <a:bodyPr wrap="none" anchor="ctr"/>
          <a:lstStyle/>
          <a:p>
            <a:endParaRPr lang="pt-B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58782" y="107798"/>
              <a:ext cx="10585800" cy="5575680"/>
            </p14:xfrm>
          </p:contentPart>
        </mc:Choice>
        <mc:Fallback xmlns="">
          <p:pic>
            <p:nvPicPr>
              <p:cNvPr id="2" name="Tinta 1"/>
              <p:cNvPicPr/>
              <p:nvPr/>
            </p:nvPicPr>
            <p:blipFill>
              <a:blip r:embed="rId5"/>
              <a:stretch>
                <a:fillRect/>
              </a:stretch>
            </p:blipFill>
            <p:spPr>
              <a:xfrm>
                <a:off x="749422" y="98438"/>
                <a:ext cx="10604520" cy="5594400"/>
              </a:xfrm>
              <a:prstGeom prst="rect">
                <a:avLst/>
              </a:prstGeom>
            </p:spPr>
          </p:pic>
        </mc:Fallback>
      </mc:AlternateContent>
    </p:spTree>
    <p:extLst>
      <p:ext uri="{BB962C8B-B14F-4D97-AF65-F5344CB8AC3E}">
        <p14:creationId xmlns:p14="http://schemas.microsoft.com/office/powerpoint/2010/main" val="329790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593842"/>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ARQUITETURA</a:t>
            </a:r>
          </a:p>
          <a:p>
            <a:pPr lvl="0" algn="ctr">
              <a:spcBef>
                <a:spcPct val="0"/>
              </a:spcBef>
            </a:pPr>
            <a:endParaRPr lang="pt-BR" sz="8800" b="1" dirty="0">
              <a:latin typeface="Adobe Caslon Pro Bold" pitchFamily="18" charset="0"/>
            </a:endParaRPr>
          </a:p>
          <a:p>
            <a:pPr lvl="0" algn="ctr">
              <a:spcBef>
                <a:spcPct val="0"/>
              </a:spcBef>
            </a:pPr>
            <a:r>
              <a:rPr lang="pt-BR" sz="8800" b="1" dirty="0">
                <a:latin typeface="Adobe Caslon Pro Bold" pitchFamily="18" charset="0"/>
              </a:rPr>
              <a:t>ETHERNET</a:t>
            </a:r>
          </a:p>
        </p:txBody>
      </p:sp>
    </p:spTree>
    <p:extLst>
      <p:ext uri="{BB962C8B-B14F-4D97-AF65-F5344CB8AC3E}">
        <p14:creationId xmlns:p14="http://schemas.microsoft.com/office/powerpoint/2010/main" val="19626192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97840" y="757294"/>
            <a:ext cx="8858312" cy="2656004"/>
          </a:xfrm>
          <a:prstGeom prst="rect">
            <a:avLst/>
          </a:prstGeom>
          <a:effectLst/>
        </p:spPr>
        <p:txBody>
          <a:bodyPr vert="horz" lIns="45720" rIns="45720" anchor="t">
            <a:noAutofit/>
          </a:bodyPr>
          <a:lstStyle/>
          <a:p>
            <a:pPr lvl="0" algn="just">
              <a:spcBef>
                <a:spcPct val="0"/>
              </a:spcBef>
            </a:pPr>
            <a:r>
              <a:rPr lang="pt-BR" sz="5400" dirty="0">
                <a:latin typeface="Adobe Caslon Pro Bold" pitchFamily="18" charset="0"/>
              </a:rPr>
              <a:t>	</a:t>
            </a:r>
            <a:r>
              <a:rPr lang="pt-BR" sz="4800" dirty="0"/>
              <a:t>É uma combinação de software e hardware utilizados para conectar computadores em redes</a:t>
            </a:r>
          </a:p>
        </p:txBody>
      </p:sp>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Retângulo 5"/>
          <p:cNvSpPr/>
          <p:nvPr/>
        </p:nvSpPr>
        <p:spPr>
          <a:xfrm>
            <a:off x="1697840" y="3701331"/>
            <a:ext cx="8858312" cy="2554545"/>
          </a:xfrm>
          <a:prstGeom prst="rect">
            <a:avLst/>
          </a:prstGeom>
        </p:spPr>
        <p:txBody>
          <a:bodyPr wrap="square">
            <a:spAutoFit/>
          </a:bodyPr>
          <a:lstStyle/>
          <a:p>
            <a:pPr lvl="0" algn="just">
              <a:spcBef>
                <a:spcPct val="0"/>
              </a:spcBef>
            </a:pPr>
            <a:r>
              <a:rPr lang="pt-BR" sz="3200" i="1" u="sng" dirty="0"/>
              <a:t>OBS.:</a:t>
            </a:r>
            <a:r>
              <a:rPr lang="pt-BR" sz="3200" i="1" dirty="0"/>
              <a:t> 	- As primeiras redes Ethernet utilizavam </a:t>
            </a:r>
            <a:r>
              <a:rPr lang="pt-BR" sz="3200" i="1" dirty="0" err="1"/>
              <a:t>backbone</a:t>
            </a:r>
            <a:r>
              <a:rPr lang="pt-BR" sz="3200" i="1" dirty="0"/>
              <a:t> com cabo coaxial e chegava até 3 Mbps. </a:t>
            </a:r>
          </a:p>
          <a:p>
            <a:pPr lvl="0" algn="just">
              <a:spcBef>
                <a:spcPct val="0"/>
              </a:spcBef>
            </a:pPr>
            <a:r>
              <a:rPr lang="pt-BR" sz="3200" i="1" dirty="0"/>
              <a:t>		- O Ethernet é representado nas redes locais pela placa de rede (NIC – Network Interface </a:t>
            </a:r>
            <a:r>
              <a:rPr lang="pt-BR" sz="3200" i="1" dirty="0" err="1"/>
              <a:t>Card</a:t>
            </a:r>
            <a:r>
              <a:rPr lang="pt-BR" sz="3200" i="1" dirty="0"/>
              <a:t>).</a:t>
            </a:r>
            <a:endParaRPr lang="pt-BR" sz="32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37556" y="1319858"/>
              <a:ext cx="7576200" cy="4826160"/>
            </p14:xfrm>
          </p:contentPart>
        </mc:Choice>
        <mc:Fallback xmlns="">
          <p:pic>
            <p:nvPicPr>
              <p:cNvPr id="2" name="Tinta 1"/>
              <p:cNvPicPr/>
              <p:nvPr/>
            </p:nvPicPr>
            <p:blipFill>
              <a:blip r:embed="rId3"/>
              <a:stretch>
                <a:fillRect/>
              </a:stretch>
            </p:blipFill>
            <p:spPr>
              <a:xfrm>
                <a:off x="2828196" y="1310498"/>
                <a:ext cx="7594920" cy="4844880"/>
              </a:xfrm>
              <a:prstGeom prst="rect">
                <a:avLst/>
              </a:prstGeom>
            </p:spPr>
          </p:pic>
        </mc:Fallback>
      </mc:AlternateContent>
    </p:spTree>
    <p:extLst>
      <p:ext uri="{BB962C8B-B14F-4D97-AF65-F5344CB8AC3E}">
        <p14:creationId xmlns:p14="http://schemas.microsoft.com/office/powerpoint/2010/main" val="25796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a:t>
            </a:r>
            <a:r>
              <a:rPr lang="pt-BR" sz="6000" dirty="0" smtClean="0"/>
              <a:t>IEEE)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3065153379"/>
              </p:ext>
            </p:extLst>
          </p:nvPr>
        </p:nvGraphicFramePr>
        <p:xfrm>
          <a:off x="166886" y="861910"/>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802.1</a:t>
                      </a:r>
                      <a:endParaRPr lang="pt-BR" sz="2400" dirty="0"/>
                    </a:p>
                  </a:txBody>
                  <a:tcPr anchor="ctr"/>
                </a:tc>
                <a:tc>
                  <a:txBody>
                    <a:bodyPr/>
                    <a:lstStyle/>
                    <a:p>
                      <a:pPr algn="ctr"/>
                      <a:r>
                        <a:rPr lang="pt-BR" sz="2400" dirty="0" smtClean="0"/>
                        <a:t>Meios Físicos</a:t>
                      </a:r>
                      <a:endParaRPr lang="pt-BR" sz="2400" dirty="0"/>
                    </a:p>
                  </a:txBody>
                  <a:tcPr anchor="ctr"/>
                </a:tc>
              </a:tr>
              <a:tr h="455277">
                <a:tc>
                  <a:txBody>
                    <a:bodyPr/>
                    <a:lstStyle/>
                    <a:p>
                      <a:pPr algn="ctr"/>
                      <a:r>
                        <a:rPr lang="pt-BR" sz="2400" dirty="0" smtClean="0"/>
                        <a:t>802.2</a:t>
                      </a:r>
                      <a:endParaRPr lang="pt-BR" sz="2400" dirty="0"/>
                    </a:p>
                  </a:txBody>
                  <a:tcPr anchor="ctr"/>
                </a:tc>
                <a:tc>
                  <a:txBody>
                    <a:bodyPr/>
                    <a:lstStyle/>
                    <a:p>
                      <a:pPr algn="ctr"/>
                      <a:r>
                        <a:rPr lang="pt-BR" sz="2400" dirty="0" smtClean="0"/>
                        <a:t>Enlace (LLC e MAC)</a:t>
                      </a:r>
                      <a:endParaRPr lang="pt-BR" sz="2400" dirty="0"/>
                    </a:p>
                  </a:txBody>
                  <a:tcPr anchor="ctr"/>
                </a:tc>
              </a:tr>
              <a:tr h="455277">
                <a:tc>
                  <a:txBody>
                    <a:bodyPr/>
                    <a:lstStyle/>
                    <a:p>
                      <a:pPr algn="ctr"/>
                      <a:r>
                        <a:rPr lang="pt-BR" sz="2400" dirty="0" smtClean="0"/>
                        <a:t>802.3</a:t>
                      </a:r>
                      <a:endParaRPr lang="pt-BR" sz="2400" dirty="0"/>
                    </a:p>
                  </a:txBody>
                  <a:tcPr anchor="ctr"/>
                </a:tc>
                <a:tc>
                  <a:txBody>
                    <a:bodyPr/>
                    <a:lstStyle/>
                    <a:p>
                      <a:pPr algn="ctr"/>
                      <a:r>
                        <a:rPr lang="pt-BR" sz="2400" dirty="0" smtClean="0"/>
                        <a:t>Ethernet</a:t>
                      </a:r>
                      <a:endParaRPr lang="pt-BR" sz="2400" dirty="0"/>
                    </a:p>
                  </a:txBody>
                  <a:tcPr anchor="ctr"/>
                </a:tc>
              </a:tr>
              <a:tr h="455277">
                <a:tc>
                  <a:txBody>
                    <a:bodyPr/>
                    <a:lstStyle/>
                    <a:p>
                      <a:pPr algn="ctr"/>
                      <a:r>
                        <a:rPr lang="pt-BR" sz="2400" dirty="0" smtClean="0"/>
                        <a:t>802.4</a:t>
                      </a:r>
                      <a:endParaRPr lang="pt-BR" sz="2400" dirty="0"/>
                    </a:p>
                  </a:txBody>
                  <a:tcPr anchor="ctr"/>
                </a:tc>
                <a:tc>
                  <a:txBody>
                    <a:bodyPr/>
                    <a:lstStyle/>
                    <a:p>
                      <a:pPr algn="ctr"/>
                      <a:r>
                        <a:rPr lang="pt-BR" sz="2400" dirty="0" smtClean="0"/>
                        <a:t>Token Bus</a:t>
                      </a:r>
                      <a:endParaRPr lang="pt-BR" sz="2400" dirty="0"/>
                    </a:p>
                  </a:txBody>
                  <a:tcPr anchor="ctr"/>
                </a:tc>
              </a:tr>
              <a:tr h="455277">
                <a:tc>
                  <a:txBody>
                    <a:bodyPr/>
                    <a:lstStyle/>
                    <a:p>
                      <a:pPr algn="ctr"/>
                      <a:r>
                        <a:rPr lang="pt-BR" sz="2400" dirty="0" smtClean="0"/>
                        <a:t>802.5</a:t>
                      </a:r>
                      <a:endParaRPr lang="pt-BR" sz="2400" dirty="0"/>
                    </a:p>
                  </a:txBody>
                  <a:tcPr anchor="ctr"/>
                </a:tc>
                <a:tc>
                  <a:txBody>
                    <a:bodyPr/>
                    <a:lstStyle/>
                    <a:p>
                      <a:pPr algn="ctr"/>
                      <a:r>
                        <a:rPr lang="pt-BR" sz="2400" dirty="0" smtClean="0"/>
                        <a:t>Token </a:t>
                      </a:r>
                      <a:r>
                        <a:rPr lang="pt-BR" sz="2400" dirty="0" err="1" smtClean="0"/>
                        <a:t>Ring</a:t>
                      </a:r>
                      <a:endParaRPr lang="pt-BR" sz="2400" dirty="0"/>
                    </a:p>
                  </a:txBody>
                  <a:tcPr anchor="ctr"/>
                </a:tc>
              </a:tr>
              <a:tr h="455277">
                <a:tc>
                  <a:txBody>
                    <a:bodyPr/>
                    <a:lstStyle/>
                    <a:p>
                      <a:pPr algn="ctr"/>
                      <a:r>
                        <a:rPr lang="pt-BR" sz="2400" dirty="0" smtClean="0"/>
                        <a:t>802.6</a:t>
                      </a:r>
                      <a:endParaRPr lang="pt-BR" sz="2400" dirty="0"/>
                    </a:p>
                  </a:txBody>
                  <a:tcPr anchor="ctr"/>
                </a:tc>
                <a:tc>
                  <a:txBody>
                    <a:bodyPr/>
                    <a:lstStyle/>
                    <a:p>
                      <a:pPr algn="ctr"/>
                      <a:r>
                        <a:rPr lang="pt-BR" sz="2400" dirty="0" smtClean="0"/>
                        <a:t>Primeira rede</a:t>
                      </a:r>
                      <a:r>
                        <a:rPr lang="pt-BR" sz="2400" baseline="0" dirty="0" smtClean="0"/>
                        <a:t> metropolitana ( fibra dual barramento )</a:t>
                      </a:r>
                      <a:endParaRPr lang="pt-BR" sz="2400" dirty="0"/>
                    </a:p>
                  </a:txBody>
                  <a:tcPr anchor="ctr"/>
                </a:tc>
              </a:tr>
              <a:tr h="455277">
                <a:tc>
                  <a:txBody>
                    <a:bodyPr/>
                    <a:lstStyle/>
                    <a:p>
                      <a:pPr algn="ctr"/>
                      <a:r>
                        <a:rPr lang="pt-BR" sz="2400" dirty="0" smtClean="0"/>
                        <a:t>802.7</a:t>
                      </a:r>
                      <a:endParaRPr lang="pt-BR" sz="2400" dirty="0"/>
                    </a:p>
                  </a:txBody>
                  <a:tcPr anchor="ctr"/>
                </a:tc>
                <a:tc>
                  <a:txBody>
                    <a:bodyPr/>
                    <a:lstStyle/>
                    <a:p>
                      <a:pPr algn="ctr"/>
                      <a:r>
                        <a:rPr lang="pt-BR" sz="2400" dirty="0" smtClean="0"/>
                        <a:t>Grupo Técnico consultivo</a:t>
                      </a:r>
                      <a:r>
                        <a:rPr lang="pt-BR" sz="2400" baseline="0" dirty="0" smtClean="0"/>
                        <a:t> de Banda Larga</a:t>
                      </a:r>
                      <a:endParaRPr lang="pt-BR" sz="2400" dirty="0"/>
                    </a:p>
                  </a:txBody>
                  <a:tcPr anchor="ctr"/>
                </a:tc>
              </a:tr>
              <a:tr h="819498">
                <a:tc>
                  <a:txBody>
                    <a:bodyPr/>
                    <a:lstStyle/>
                    <a:p>
                      <a:pPr algn="ctr"/>
                      <a:r>
                        <a:rPr lang="pt-BR" sz="2400" dirty="0" smtClean="0"/>
                        <a:t>802.8</a:t>
                      </a:r>
                      <a:endParaRPr lang="pt-BR" sz="2400" dirty="0"/>
                    </a:p>
                  </a:txBody>
                  <a:tcPr anchor="ctr"/>
                </a:tc>
                <a:tc>
                  <a:txBody>
                    <a:bodyPr/>
                    <a:lstStyle/>
                    <a:p>
                      <a:pPr algn="ctr"/>
                      <a:r>
                        <a:rPr lang="pt-BR" sz="2400" dirty="0" smtClean="0"/>
                        <a:t>Grupo Técnico</a:t>
                      </a:r>
                      <a:r>
                        <a:rPr lang="pt-BR" sz="2400" baseline="0" dirty="0" smtClean="0"/>
                        <a:t> consultivo de fibra óptica</a:t>
                      </a:r>
                      <a:endParaRPr lang="pt-BR" sz="2400" dirty="0"/>
                    </a:p>
                  </a:txBody>
                  <a:tcPr anchor="ct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204067089"/>
              </p:ext>
            </p:extLst>
          </p:nvPr>
        </p:nvGraphicFramePr>
        <p:xfrm>
          <a:off x="6434336" y="857204"/>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802.9</a:t>
                      </a:r>
                      <a:endParaRPr lang="pt-BR" sz="2400" dirty="0"/>
                    </a:p>
                  </a:txBody>
                  <a:tcPr anchor="ctr"/>
                </a:tc>
                <a:tc>
                  <a:txBody>
                    <a:bodyPr/>
                    <a:lstStyle/>
                    <a:p>
                      <a:pPr algn="ctr"/>
                      <a:r>
                        <a:rPr lang="pt-BR" sz="2400" dirty="0" err="1" smtClean="0"/>
                        <a:t>LANs</a:t>
                      </a:r>
                      <a:r>
                        <a:rPr lang="pt-BR" sz="2400" baseline="0" dirty="0" smtClean="0"/>
                        <a:t> isócronas (para aplicações em tempo real)</a:t>
                      </a:r>
                      <a:endParaRPr lang="pt-BR" sz="2400" dirty="0"/>
                    </a:p>
                  </a:txBody>
                  <a:tcPr anchor="ctr"/>
                </a:tc>
              </a:tr>
              <a:tr h="455277">
                <a:tc>
                  <a:txBody>
                    <a:bodyPr/>
                    <a:lstStyle/>
                    <a:p>
                      <a:pPr algn="ctr"/>
                      <a:r>
                        <a:rPr lang="pt-BR" sz="2400" dirty="0" smtClean="0"/>
                        <a:t>802.10</a:t>
                      </a:r>
                      <a:endParaRPr lang="pt-BR" sz="2400" dirty="0"/>
                    </a:p>
                  </a:txBody>
                  <a:tcPr anchor="ctr"/>
                </a:tc>
                <a:tc>
                  <a:txBody>
                    <a:bodyPr/>
                    <a:lstStyle/>
                    <a:p>
                      <a:pPr algn="ctr"/>
                      <a:r>
                        <a:rPr lang="pt-BR" sz="2400" dirty="0" err="1" smtClean="0"/>
                        <a:t>LANs</a:t>
                      </a:r>
                      <a:r>
                        <a:rPr lang="pt-BR" sz="2400" baseline="0" dirty="0" smtClean="0"/>
                        <a:t> virtuais e segurança</a:t>
                      </a:r>
                      <a:endParaRPr lang="pt-BR" sz="2400" dirty="0"/>
                    </a:p>
                  </a:txBody>
                  <a:tcPr anchor="ctr"/>
                </a:tc>
              </a:tr>
              <a:tr h="455277">
                <a:tc>
                  <a:txBody>
                    <a:bodyPr/>
                    <a:lstStyle/>
                    <a:p>
                      <a:pPr algn="ctr"/>
                      <a:r>
                        <a:rPr lang="pt-BR" sz="2400" dirty="0" smtClean="0"/>
                        <a:t>802.11</a:t>
                      </a:r>
                      <a:endParaRPr lang="pt-BR" sz="2400" dirty="0"/>
                    </a:p>
                  </a:txBody>
                  <a:tcPr anchor="ctr"/>
                </a:tc>
                <a:tc>
                  <a:txBody>
                    <a:bodyPr/>
                    <a:lstStyle/>
                    <a:p>
                      <a:pPr algn="ctr"/>
                      <a:r>
                        <a:rPr lang="pt-BR" sz="2400" dirty="0" smtClean="0"/>
                        <a:t>WLAN</a:t>
                      </a:r>
                      <a:endParaRPr lang="pt-BR" sz="2400" dirty="0"/>
                    </a:p>
                  </a:txBody>
                  <a:tcPr anchor="ctr"/>
                </a:tc>
              </a:tr>
              <a:tr h="455277">
                <a:tc>
                  <a:txBody>
                    <a:bodyPr/>
                    <a:lstStyle/>
                    <a:p>
                      <a:pPr algn="ctr"/>
                      <a:r>
                        <a:rPr lang="pt-BR" sz="2400" dirty="0" smtClean="0"/>
                        <a:t>802.12</a:t>
                      </a:r>
                      <a:endParaRPr lang="pt-BR" sz="2400" dirty="0"/>
                    </a:p>
                  </a:txBody>
                  <a:tcPr anchor="ctr"/>
                </a:tc>
                <a:tc>
                  <a:txBody>
                    <a:bodyPr/>
                    <a:lstStyle/>
                    <a:p>
                      <a:pPr algn="ctr"/>
                      <a:r>
                        <a:rPr lang="pt-BR" sz="2400" dirty="0" err="1" smtClean="0"/>
                        <a:t>Anylan</a:t>
                      </a:r>
                      <a:r>
                        <a:rPr lang="pt-BR" sz="2400" baseline="0" dirty="0" smtClean="0"/>
                        <a:t> da HP</a:t>
                      </a:r>
                      <a:endParaRPr lang="pt-BR" sz="2400" dirty="0"/>
                    </a:p>
                  </a:txBody>
                  <a:tcPr anchor="ctr"/>
                </a:tc>
              </a:tr>
              <a:tr h="455277">
                <a:tc>
                  <a:txBody>
                    <a:bodyPr/>
                    <a:lstStyle/>
                    <a:p>
                      <a:pPr algn="ctr"/>
                      <a:r>
                        <a:rPr lang="pt-BR" sz="2400" dirty="0" smtClean="0"/>
                        <a:t>802.13</a:t>
                      </a:r>
                      <a:endParaRPr lang="pt-BR" sz="2400" dirty="0"/>
                    </a:p>
                  </a:txBody>
                  <a:tcPr anchor="ctr"/>
                </a:tc>
                <a:tc>
                  <a:txBody>
                    <a:bodyPr/>
                    <a:lstStyle/>
                    <a:p>
                      <a:pPr algn="ctr"/>
                      <a:r>
                        <a:rPr lang="pt-BR" sz="2400" dirty="0" smtClean="0"/>
                        <a:t>Número de</a:t>
                      </a:r>
                      <a:r>
                        <a:rPr lang="pt-BR" sz="2400" baseline="0" dirty="0" smtClean="0"/>
                        <a:t> má sorte – ninguém quis</a:t>
                      </a:r>
                      <a:endParaRPr lang="pt-BR" sz="2400" dirty="0"/>
                    </a:p>
                  </a:txBody>
                  <a:tcPr anchor="ctr"/>
                </a:tc>
              </a:tr>
              <a:tr h="455277">
                <a:tc>
                  <a:txBody>
                    <a:bodyPr/>
                    <a:lstStyle/>
                    <a:p>
                      <a:pPr algn="ctr"/>
                      <a:r>
                        <a:rPr lang="pt-BR" sz="2400" dirty="0" smtClean="0"/>
                        <a:t>802.14</a:t>
                      </a:r>
                      <a:endParaRPr lang="pt-BR" sz="2400" dirty="0"/>
                    </a:p>
                  </a:txBody>
                  <a:tcPr anchor="ctr"/>
                </a:tc>
                <a:tc>
                  <a:txBody>
                    <a:bodyPr/>
                    <a:lstStyle/>
                    <a:p>
                      <a:pPr algn="ctr"/>
                      <a:r>
                        <a:rPr lang="pt-BR" sz="2400" dirty="0" smtClean="0"/>
                        <a:t>Modems a cabo</a:t>
                      </a:r>
                      <a:endParaRPr lang="pt-BR" sz="2400" dirty="0"/>
                    </a:p>
                  </a:txBody>
                  <a:tcPr anchor="ctr"/>
                </a:tc>
              </a:tr>
              <a:tr h="455277">
                <a:tc>
                  <a:txBody>
                    <a:bodyPr/>
                    <a:lstStyle/>
                    <a:p>
                      <a:pPr algn="ctr"/>
                      <a:r>
                        <a:rPr lang="pt-BR" sz="2400" dirty="0" smtClean="0"/>
                        <a:t>802.15</a:t>
                      </a:r>
                      <a:endParaRPr lang="pt-BR" sz="2400" dirty="0"/>
                    </a:p>
                  </a:txBody>
                  <a:tcPr anchor="ctr"/>
                </a:tc>
                <a:tc>
                  <a:txBody>
                    <a:bodyPr/>
                    <a:lstStyle/>
                    <a:p>
                      <a:pPr algn="ctr"/>
                      <a:r>
                        <a:rPr lang="pt-BR" sz="2400" dirty="0" smtClean="0"/>
                        <a:t>Bluetooth</a:t>
                      </a:r>
                      <a:endParaRPr lang="pt-BR" sz="2400" dirty="0"/>
                    </a:p>
                  </a:txBody>
                  <a:tcPr anchor="ctr"/>
                </a:tc>
              </a:tr>
              <a:tr h="455277">
                <a:tc>
                  <a:txBody>
                    <a:bodyPr/>
                    <a:lstStyle/>
                    <a:p>
                      <a:pPr algn="ctr"/>
                      <a:r>
                        <a:rPr lang="pt-BR" sz="2400" dirty="0" smtClean="0"/>
                        <a:t>802.16</a:t>
                      </a:r>
                      <a:endParaRPr lang="pt-BR" sz="2400" dirty="0"/>
                    </a:p>
                  </a:txBody>
                  <a:tcPr anchor="ctr"/>
                </a:tc>
                <a:tc>
                  <a:txBody>
                    <a:bodyPr/>
                    <a:lstStyle/>
                    <a:p>
                      <a:pPr algn="ctr"/>
                      <a:r>
                        <a:rPr lang="pt-BR" sz="2400" dirty="0" smtClean="0"/>
                        <a:t>Rádio de banda larga (3g, 4g)</a:t>
                      </a:r>
                      <a:endParaRPr lang="pt-BR" sz="2400" dirty="0"/>
                    </a:p>
                  </a:txBody>
                  <a:tcPr anchor="ctr"/>
                </a:tc>
              </a:tr>
            </a:tbl>
          </a:graphicData>
        </a:graphic>
      </p:graphicFrame>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282600" y="3096"/>
              <a:ext cx="11408040" cy="6442200"/>
            </p14:xfrm>
          </p:contentPart>
        </mc:Choice>
        <mc:Fallback xmlns="">
          <p:pic>
            <p:nvPicPr>
              <p:cNvPr id="3" name="Tinta 2"/>
              <p:cNvPicPr/>
              <p:nvPr/>
            </p:nvPicPr>
            <p:blipFill>
              <a:blip r:embed="rId4"/>
              <a:stretch>
                <a:fillRect/>
              </a:stretch>
            </p:blipFill>
            <p:spPr>
              <a:xfrm>
                <a:off x="273240" y="-6264"/>
                <a:ext cx="11426760" cy="6460920"/>
              </a:xfrm>
              <a:prstGeom prst="rect">
                <a:avLst/>
              </a:prstGeom>
            </p:spPr>
          </p:pic>
        </mc:Fallback>
      </mc:AlternateContent>
    </p:spTree>
    <p:extLst>
      <p:ext uri="{BB962C8B-B14F-4D97-AF65-F5344CB8AC3E}">
        <p14:creationId xmlns:p14="http://schemas.microsoft.com/office/powerpoint/2010/main" val="298864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1551336585"/>
              </p:ext>
            </p:extLst>
          </p:nvPr>
        </p:nvGraphicFramePr>
        <p:xfrm>
          <a:off x="3538736" y="1652644"/>
          <a:ext cx="5529064" cy="2926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802.3x e 802.3z</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a:t>
                      </a:r>
                      <a:r>
                        <a:rPr lang="pt-BR" sz="2400" baseline="0" dirty="0" smtClean="0"/>
                        <a:t> e </a:t>
                      </a:r>
                      <a:r>
                        <a:rPr lang="pt-BR" sz="2400" baseline="0" dirty="0" err="1" smtClean="0"/>
                        <a:t>full</a:t>
                      </a:r>
                      <a:r>
                        <a:rPr lang="pt-BR" sz="2400" baseline="0" dirty="0" smtClean="0"/>
                        <a:t>-duplex com fibra.</a:t>
                      </a:r>
                      <a:endParaRPr lang="pt-BR" sz="2400" dirty="0"/>
                    </a:p>
                  </a:txBody>
                  <a:tcPr anchor="ctr"/>
                </a:tc>
              </a:tr>
              <a:tr h="455277">
                <a:tc>
                  <a:txBody>
                    <a:bodyPr/>
                    <a:lstStyle/>
                    <a:p>
                      <a:pPr algn="ctr"/>
                      <a:r>
                        <a:rPr lang="pt-BR" sz="2400" dirty="0" smtClean="0"/>
                        <a:t>802.3ab</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 e </a:t>
                      </a:r>
                      <a:r>
                        <a:rPr lang="pt-BR" sz="2400" dirty="0" err="1" smtClean="0"/>
                        <a:t>full</a:t>
                      </a:r>
                      <a:r>
                        <a:rPr lang="pt-BR" sz="2400" dirty="0" smtClean="0"/>
                        <a:t>-duplex com cabo</a:t>
                      </a:r>
                      <a:r>
                        <a:rPr lang="pt-BR" sz="2400" baseline="0" dirty="0" smtClean="0"/>
                        <a:t> metálico.</a:t>
                      </a:r>
                      <a:endParaRPr lang="pt-BR" sz="2400" dirty="0"/>
                    </a:p>
                  </a:txBody>
                  <a:tcPr anchor="ctr"/>
                </a:tc>
              </a:tr>
              <a:tr h="455277">
                <a:tc>
                  <a:txBody>
                    <a:bodyPr/>
                    <a:lstStyle/>
                    <a:p>
                      <a:pPr algn="ctr"/>
                      <a:r>
                        <a:rPr lang="pt-BR" sz="2400" dirty="0" smtClean="0"/>
                        <a:t>802.3ae</a:t>
                      </a:r>
                      <a:endParaRPr lang="pt-BR" sz="2400" dirty="0"/>
                    </a:p>
                  </a:txBody>
                  <a:tcPr anchor="ctr"/>
                </a:tc>
                <a:tc>
                  <a:txBody>
                    <a:bodyPr/>
                    <a:lstStyle/>
                    <a:p>
                      <a:pPr algn="ctr"/>
                      <a:r>
                        <a:rPr lang="pt-BR" sz="2400" dirty="0" smtClean="0"/>
                        <a:t>10 Gigabit Ethernet</a:t>
                      </a:r>
                      <a:endParaRPr lang="pt-BR" sz="2400" dirty="0"/>
                    </a:p>
                  </a:txBody>
                  <a:tcPr anchor="ctr"/>
                </a:tc>
              </a:tr>
            </a:tbl>
          </a:graphicData>
        </a:graphic>
      </p:graphicFrame>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3537000" y="2317680"/>
              <a:ext cx="1467000" cy="2270520"/>
            </p14:xfrm>
          </p:contentPart>
        </mc:Choice>
        <mc:Fallback xmlns="">
          <p:pic>
            <p:nvPicPr>
              <p:cNvPr id="3" name="Tinta 2"/>
              <p:cNvPicPr/>
              <p:nvPr/>
            </p:nvPicPr>
            <p:blipFill>
              <a:blip r:embed="rId4"/>
              <a:stretch>
                <a:fillRect/>
              </a:stretch>
            </p:blipFill>
            <p:spPr>
              <a:xfrm>
                <a:off x="3527640" y="2308320"/>
                <a:ext cx="1485720" cy="2289240"/>
              </a:xfrm>
              <a:prstGeom prst="rect">
                <a:avLst/>
              </a:prstGeom>
            </p:spPr>
          </p:pic>
        </mc:Fallback>
      </mc:AlternateContent>
    </p:spTree>
    <p:extLst>
      <p:ext uri="{BB962C8B-B14F-4D97-AF65-F5344CB8AC3E}">
        <p14:creationId xmlns:p14="http://schemas.microsoft.com/office/powerpoint/2010/main" val="71345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QUADRO</a:t>
            </a:r>
          </a:p>
          <a:p>
            <a:pPr lvl="0" algn="ctr">
              <a:spcBef>
                <a:spcPct val="0"/>
              </a:spcBef>
            </a:pPr>
            <a:r>
              <a:rPr lang="pt-BR" sz="8800" b="1" dirty="0"/>
              <a:t>ETHERNET</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210520" y="2124000"/>
              <a:ext cx="1956240" cy="927360"/>
            </p14:xfrm>
          </p:contentPart>
        </mc:Choice>
        <mc:Fallback xmlns="">
          <p:pic>
            <p:nvPicPr>
              <p:cNvPr id="2" name="Tinta 1"/>
              <p:cNvPicPr/>
              <p:nvPr/>
            </p:nvPicPr>
            <p:blipFill>
              <a:blip r:embed="rId3"/>
              <a:stretch>
                <a:fillRect/>
              </a:stretch>
            </p:blipFill>
            <p:spPr>
              <a:xfrm>
                <a:off x="8201160" y="2114640"/>
                <a:ext cx="1974960" cy="946080"/>
              </a:xfrm>
              <a:prstGeom prst="rect">
                <a:avLst/>
              </a:prstGeom>
            </p:spPr>
          </p:pic>
        </mc:Fallback>
      </mc:AlternateContent>
    </p:spTree>
    <p:extLst>
      <p:ext uri="{BB962C8B-B14F-4D97-AF65-F5344CB8AC3E}">
        <p14:creationId xmlns:p14="http://schemas.microsoft.com/office/powerpoint/2010/main" val="27940966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063751" y="1628775"/>
            <a:ext cx="8208963" cy="457200"/>
          </a:xfrm>
          <a:prstGeom prst="rect">
            <a:avLst/>
          </a:prstGeom>
          <a:noFill/>
          <a:ln w="9525">
            <a:noFill/>
            <a:miter lim="800000"/>
            <a:headEnd/>
            <a:tailEnd/>
          </a:ln>
          <a:effectLst/>
        </p:spPr>
        <p:txBody>
          <a:bodyPr>
            <a:spAutoFit/>
          </a:bodyPr>
          <a:lstStyle/>
          <a:p>
            <a:pPr>
              <a:spcBef>
                <a:spcPct val="50000"/>
              </a:spcBef>
            </a:pPr>
            <a:r>
              <a:rPr lang="pt-BR" sz="2400" b="1"/>
              <a:t>Estrutura do Quadro Ethernet</a:t>
            </a:r>
          </a:p>
        </p:txBody>
      </p:sp>
      <p:sp>
        <p:nvSpPr>
          <p:cNvPr id="8" name="Text Box 10"/>
          <p:cNvSpPr txBox="1">
            <a:spLocks noChangeArrowheads="1"/>
          </p:cNvSpPr>
          <p:nvPr/>
        </p:nvSpPr>
        <p:spPr bwMode="auto">
          <a:xfrm>
            <a:off x="3540126" y="2476500"/>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FSD</a:t>
            </a:r>
          </a:p>
        </p:txBody>
      </p:sp>
      <p:pic>
        <p:nvPicPr>
          <p:cNvPr id="12" name="Picture 12"/>
          <p:cNvPicPr>
            <a:picLocks noChangeAspect="1" noChangeArrowheads="1"/>
          </p:cNvPicPr>
          <p:nvPr/>
        </p:nvPicPr>
        <p:blipFill>
          <a:blip r:embed="rId3"/>
          <a:srcRect/>
          <a:stretch>
            <a:fillRect/>
          </a:stretch>
        </p:blipFill>
        <p:spPr bwMode="auto">
          <a:xfrm>
            <a:off x="3432175" y="2997200"/>
            <a:ext cx="5372100" cy="2514600"/>
          </a:xfrm>
          <a:prstGeom prst="rect">
            <a:avLst/>
          </a:prstGeom>
          <a:noFill/>
        </p:spPr>
      </p:pic>
      <p:sp>
        <p:nvSpPr>
          <p:cNvPr id="13" name="Line 11"/>
          <p:cNvSpPr>
            <a:spLocks noChangeShapeType="1"/>
          </p:cNvSpPr>
          <p:nvPr/>
        </p:nvSpPr>
        <p:spPr bwMode="auto">
          <a:xfrm>
            <a:off x="4367213" y="2779714"/>
            <a:ext cx="215900" cy="720725"/>
          </a:xfrm>
          <a:prstGeom prst="line">
            <a:avLst/>
          </a:prstGeom>
          <a:noFill/>
          <a:ln w="38100">
            <a:solidFill>
              <a:schemeClr val="tx1"/>
            </a:solidFill>
            <a:round/>
            <a:headEnd/>
            <a:tailEnd type="triangle" w="med" len="med"/>
          </a:ln>
          <a:effectLst/>
        </p:spPr>
        <p:txBody>
          <a:bodyPr/>
          <a:lstStyle/>
          <a:p>
            <a:endParaRPr lang="pt-BR"/>
          </a:p>
        </p:txBody>
      </p:sp>
      <p:sp>
        <p:nvSpPr>
          <p:cNvPr id="14" name="Text Box 13"/>
          <p:cNvSpPr txBox="1">
            <a:spLocks noChangeArrowheads="1"/>
          </p:cNvSpPr>
          <p:nvPr/>
        </p:nvSpPr>
        <p:spPr bwMode="auto">
          <a:xfrm>
            <a:off x="8832851" y="4149725"/>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FCS</a:t>
            </a:r>
          </a:p>
        </p:txBody>
      </p:sp>
      <p:sp>
        <p:nvSpPr>
          <p:cNvPr id="15" name="Line 14"/>
          <p:cNvSpPr>
            <a:spLocks noChangeShapeType="1"/>
          </p:cNvSpPr>
          <p:nvPr/>
        </p:nvSpPr>
        <p:spPr bwMode="auto">
          <a:xfrm flipH="1" flipV="1">
            <a:off x="8759826" y="3789363"/>
            <a:ext cx="792163" cy="360362"/>
          </a:xfrm>
          <a:prstGeom prst="line">
            <a:avLst/>
          </a:prstGeom>
          <a:noFill/>
          <a:ln w="38100">
            <a:solidFill>
              <a:schemeClr val="tx1"/>
            </a:solidFill>
            <a:round/>
            <a:headEnd/>
            <a:tailEnd type="triangle" w="med" len="med"/>
          </a:ln>
          <a:effectLst/>
        </p:spPr>
        <p:txBody>
          <a:bodyPr/>
          <a:lstStyle/>
          <a:p>
            <a:endParaRPr lang="pt-BR"/>
          </a:p>
        </p:txBody>
      </p:sp>
      <p:sp>
        <p:nvSpPr>
          <p:cNvPr id="16" name="Line 15"/>
          <p:cNvSpPr>
            <a:spLocks noChangeShapeType="1"/>
          </p:cNvSpPr>
          <p:nvPr/>
        </p:nvSpPr>
        <p:spPr bwMode="auto">
          <a:xfrm flipH="1">
            <a:off x="8688388" y="4437063"/>
            <a:ext cx="863600" cy="431800"/>
          </a:xfrm>
          <a:prstGeom prst="line">
            <a:avLst/>
          </a:prstGeom>
          <a:noFill/>
          <a:ln w="38100">
            <a:solidFill>
              <a:schemeClr val="tx1"/>
            </a:solidFill>
            <a:round/>
            <a:headEnd/>
            <a:tailEnd type="triangle" w="med" len="med"/>
          </a:ln>
          <a:effectLst/>
        </p:spPr>
        <p:txBody>
          <a:bodyPr/>
          <a:lstStyle/>
          <a:p>
            <a:endParaRPr lang="pt-BR"/>
          </a:p>
        </p:txBody>
      </p:sp>
      <p:sp>
        <p:nvSpPr>
          <p:cNvPr id="10" name="Título 1"/>
          <p:cNvSpPr txBox="1">
            <a:spLocks/>
          </p:cNvSpPr>
          <p:nvPr/>
        </p:nvSpPr>
        <p:spPr>
          <a:xfrm>
            <a:off x="1524032" y="130858"/>
            <a:ext cx="9144000" cy="928694"/>
          </a:xfrm>
          <a:prstGeom prst="rect">
            <a:avLst/>
          </a:prstGeom>
          <a:effectLst/>
        </p:spPr>
        <p:txBody>
          <a:bodyPr vert="horz" lIns="45720" rIns="45720" anchor="t">
            <a:noAutofit/>
          </a:bodyPr>
          <a:lstStyle/>
          <a:p>
            <a:pPr lvl="0" algn="ctr">
              <a:spcBef>
                <a:spcPct val="0"/>
              </a:spcBef>
            </a:pPr>
            <a:r>
              <a:rPr lang="pt-BR" sz="6000" dirty="0"/>
              <a:t>Quadro Ethernet</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1778040" y="1279440"/>
              <a:ext cx="9525240" cy="3915360"/>
            </p14:xfrm>
          </p:contentPart>
        </mc:Choice>
        <mc:Fallback xmlns="">
          <p:pic>
            <p:nvPicPr>
              <p:cNvPr id="2" name="Tinta 1"/>
              <p:cNvPicPr/>
              <p:nvPr/>
            </p:nvPicPr>
            <p:blipFill>
              <a:blip r:embed="rId5"/>
              <a:stretch>
                <a:fillRect/>
              </a:stretch>
            </p:blipFill>
            <p:spPr>
              <a:xfrm>
                <a:off x="1768680" y="1270080"/>
                <a:ext cx="9543960" cy="3934080"/>
              </a:xfrm>
              <a:prstGeom prst="rect">
                <a:avLst/>
              </a:prstGeom>
            </p:spPr>
          </p:pic>
        </mc:Fallback>
      </mc:AlternateContent>
    </p:spTree>
    <p:extLst>
      <p:ext uri="{BB962C8B-B14F-4D97-AF65-F5344CB8AC3E}">
        <p14:creationId xmlns:p14="http://schemas.microsoft.com/office/powerpoint/2010/main" val="27336642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142984"/>
            <a:ext cx="9144000" cy="4643470"/>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8800" b="1" dirty="0">
                <a:latin typeface="Adobe Caslon Pro Bold" pitchFamily="18" charset="0"/>
              </a:rPr>
              <a:t>PROTOCOLOS DE TRANSPORTE</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58097876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1809750" y="1219200"/>
            <a:ext cx="8572500" cy="441960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428920" y="2117880"/>
              <a:ext cx="8137800" cy="3791160"/>
            </p14:xfrm>
          </p:contentPart>
        </mc:Choice>
        <mc:Fallback xmlns="">
          <p:pic>
            <p:nvPicPr>
              <p:cNvPr id="2" name="Tinta 1"/>
              <p:cNvPicPr/>
              <p:nvPr/>
            </p:nvPicPr>
            <p:blipFill>
              <a:blip r:embed="rId4"/>
              <a:stretch>
                <a:fillRect/>
              </a:stretch>
            </p:blipFill>
            <p:spPr>
              <a:xfrm>
                <a:off x="2419560" y="2108520"/>
                <a:ext cx="8156520" cy="3809880"/>
              </a:xfrm>
              <a:prstGeom prst="rect">
                <a:avLst/>
              </a:prstGeom>
            </p:spPr>
          </p:pic>
        </mc:Fallback>
      </mc:AlternateContent>
    </p:spTree>
    <p:extLst>
      <p:ext uri="{BB962C8B-B14F-4D97-AF65-F5344CB8AC3E}">
        <p14:creationId xmlns:p14="http://schemas.microsoft.com/office/powerpoint/2010/main" val="41334838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66844" y="1133036"/>
            <a:ext cx="8858312" cy="3880140"/>
          </a:xfrm>
          <a:prstGeom prst="rect">
            <a:avLst/>
          </a:prstGeom>
          <a:effectLst/>
        </p:spPr>
        <p:txBody>
          <a:bodyPr vert="horz" lIns="45720" rIns="45720" anchor="t">
            <a:noAutofit/>
          </a:bodyPr>
          <a:lstStyle/>
          <a:p>
            <a:pPr lvl="0" algn="just">
              <a:spcBef>
                <a:spcPct val="0"/>
              </a:spcBef>
            </a:pPr>
            <a:r>
              <a:rPr lang="pt-BR" sz="5400" dirty="0"/>
              <a:t>	</a:t>
            </a:r>
            <a:r>
              <a:rPr lang="pt-BR" sz="4800" dirty="0"/>
              <a:t>Modelo para criação de protocolos de comunicação, com o intuito de  para facilitar a interconexão de sistemas de computadores.</a:t>
            </a:r>
          </a:p>
        </p:txBody>
      </p:sp>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6" name="Retângulo 5"/>
          <p:cNvSpPr/>
          <p:nvPr/>
        </p:nvSpPr>
        <p:spPr>
          <a:xfrm>
            <a:off x="1666844" y="5136773"/>
            <a:ext cx="8858312" cy="1200329"/>
          </a:xfrm>
          <a:prstGeom prst="rect">
            <a:avLst/>
          </a:prstGeom>
        </p:spPr>
        <p:txBody>
          <a:bodyPr wrap="square">
            <a:spAutoFit/>
          </a:bodyPr>
          <a:lstStyle/>
          <a:p>
            <a:pPr lvl="0" algn="just">
              <a:spcBef>
                <a:spcPct val="0"/>
              </a:spcBef>
            </a:pPr>
            <a:r>
              <a:rPr lang="pt-BR" sz="3600" i="1" u="sng" dirty="0"/>
              <a:t>Motivo:</a:t>
            </a:r>
            <a:r>
              <a:rPr lang="pt-BR" sz="3600" i="1" dirty="0"/>
              <a:t> Incompatibilidade entre os primeiros sistemas de rede.</a:t>
            </a:r>
            <a:endParaRPr lang="pt-BR" sz="36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p:spTree>
    <p:extLst>
      <p:ext uri="{BB962C8B-B14F-4D97-AF65-F5344CB8AC3E}">
        <p14:creationId xmlns:p14="http://schemas.microsoft.com/office/powerpoint/2010/main" val="3474666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60512"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952596" y="1196752"/>
            <a:ext cx="8307292" cy="470331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48120" y="1612800"/>
              <a:ext cx="4232880" cy="3283560"/>
            </p14:xfrm>
          </p:contentPart>
        </mc:Choice>
        <mc:Fallback xmlns="">
          <p:pic>
            <p:nvPicPr>
              <p:cNvPr id="2" name="Tinta 1"/>
              <p:cNvPicPr/>
              <p:nvPr/>
            </p:nvPicPr>
            <p:blipFill>
              <a:blip r:embed="rId4"/>
              <a:stretch>
                <a:fillRect/>
              </a:stretch>
            </p:blipFill>
            <p:spPr>
              <a:xfrm>
                <a:off x="4838760" y="1603440"/>
                <a:ext cx="4251600" cy="3302280"/>
              </a:xfrm>
              <a:prstGeom prst="rect">
                <a:avLst/>
              </a:prstGeom>
            </p:spPr>
          </p:pic>
        </mc:Fallback>
      </mc:AlternateContent>
    </p:spTree>
    <p:extLst>
      <p:ext uri="{BB962C8B-B14F-4D97-AF65-F5344CB8AC3E}">
        <p14:creationId xmlns:p14="http://schemas.microsoft.com/office/powerpoint/2010/main" val="32234907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83692" y="283187"/>
            <a:ext cx="9184308" cy="5018533"/>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828880" y="2139359"/>
              <a:ext cx="8315640" cy="4121640"/>
            </p14:xfrm>
          </p:contentPart>
        </mc:Choice>
        <mc:Fallback xmlns="">
          <p:pic>
            <p:nvPicPr>
              <p:cNvPr id="2" name="Tinta 1"/>
              <p:cNvPicPr/>
              <p:nvPr/>
            </p:nvPicPr>
            <p:blipFill>
              <a:blip r:embed="rId4"/>
              <a:stretch>
                <a:fillRect/>
              </a:stretch>
            </p:blipFill>
            <p:spPr>
              <a:xfrm>
                <a:off x="2819520" y="2129999"/>
                <a:ext cx="8334360" cy="4140360"/>
              </a:xfrm>
              <a:prstGeom prst="rect">
                <a:avLst/>
              </a:prstGeom>
            </p:spPr>
          </p:pic>
        </mc:Fallback>
      </mc:AlternateContent>
      <p:sp>
        <p:nvSpPr>
          <p:cNvPr id="5" name="Título 1"/>
          <p:cNvSpPr txBox="1">
            <a:spLocks/>
          </p:cNvSpPr>
          <p:nvPr/>
        </p:nvSpPr>
        <p:spPr>
          <a:xfrm>
            <a:off x="1524000" y="-234684"/>
            <a:ext cx="9144000" cy="928694"/>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6000" dirty="0">
                <a:latin typeface="Adobe Caslon Pro Bold" pitchFamily="18" charset="0"/>
              </a:rPr>
              <a:t>TCP</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18082177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050" name="Picture 2"/>
          <p:cNvPicPr>
            <a:picLocks noChangeAspect="1" noChangeArrowheads="1"/>
          </p:cNvPicPr>
          <p:nvPr/>
        </p:nvPicPr>
        <p:blipFill>
          <a:blip r:embed="rId2"/>
          <a:srcRect/>
          <a:stretch>
            <a:fillRect/>
          </a:stretch>
        </p:blipFill>
        <p:spPr bwMode="auto">
          <a:xfrm>
            <a:off x="1422758" y="1196752"/>
            <a:ext cx="9305845" cy="4875454"/>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038320" y="1298520"/>
              <a:ext cx="7061760" cy="4772520"/>
            </p14:xfrm>
          </p:contentPart>
        </mc:Choice>
        <mc:Fallback xmlns="">
          <p:pic>
            <p:nvPicPr>
              <p:cNvPr id="2" name="Tinta 1"/>
              <p:cNvPicPr/>
              <p:nvPr/>
            </p:nvPicPr>
            <p:blipFill>
              <a:blip r:embed="rId4"/>
              <a:stretch>
                <a:fillRect/>
              </a:stretch>
            </p:blipFill>
            <p:spPr>
              <a:xfrm>
                <a:off x="2028960" y="1289160"/>
                <a:ext cx="7080480" cy="4791240"/>
              </a:xfrm>
              <a:prstGeom prst="rect">
                <a:avLst/>
              </a:prstGeom>
            </p:spPr>
          </p:pic>
        </mc:Fallback>
      </mc:AlternateContent>
    </p:spTree>
    <p:extLst>
      <p:ext uri="{BB962C8B-B14F-4D97-AF65-F5344CB8AC3E}">
        <p14:creationId xmlns:p14="http://schemas.microsoft.com/office/powerpoint/2010/main" val="15998263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3074" name="Picture 2"/>
          <p:cNvPicPr>
            <a:picLocks noChangeAspect="1" noChangeArrowheads="1"/>
          </p:cNvPicPr>
          <p:nvPr/>
        </p:nvPicPr>
        <p:blipFill>
          <a:blip r:embed="rId2"/>
          <a:srcRect/>
          <a:stretch>
            <a:fillRect/>
          </a:stretch>
        </p:blipFill>
        <p:spPr bwMode="auto">
          <a:xfrm>
            <a:off x="1487488" y="884331"/>
            <a:ext cx="9289278" cy="482114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5321160" y="549360"/>
              <a:ext cx="3042000" cy="2168640"/>
            </p14:xfrm>
          </p:contentPart>
        </mc:Choice>
        <mc:Fallback xmlns="">
          <p:pic>
            <p:nvPicPr>
              <p:cNvPr id="2" name="Tinta 1"/>
              <p:cNvPicPr/>
              <p:nvPr/>
            </p:nvPicPr>
            <p:blipFill>
              <a:blip r:embed="rId4"/>
              <a:stretch>
                <a:fillRect/>
              </a:stretch>
            </p:blipFill>
            <p:spPr>
              <a:xfrm>
                <a:off x="5311800" y="540000"/>
                <a:ext cx="3060720" cy="2187360"/>
              </a:xfrm>
              <a:prstGeom prst="rect">
                <a:avLst/>
              </a:prstGeom>
            </p:spPr>
          </p:pic>
        </mc:Fallback>
      </mc:AlternateContent>
    </p:spTree>
    <p:extLst>
      <p:ext uri="{BB962C8B-B14F-4D97-AF65-F5344CB8AC3E}">
        <p14:creationId xmlns:p14="http://schemas.microsoft.com/office/powerpoint/2010/main" val="9013424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 x 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graphicFrame>
        <p:nvGraphicFramePr>
          <p:cNvPr id="4" name="Tabela 3"/>
          <p:cNvGraphicFramePr>
            <a:graphicFrameLocks noGrp="1"/>
          </p:cNvGraphicFramePr>
          <p:nvPr>
            <p:extLst/>
          </p:nvPr>
        </p:nvGraphicFramePr>
        <p:xfrm>
          <a:off x="2855640" y="761389"/>
          <a:ext cx="6504384" cy="5835963"/>
        </p:xfrm>
        <a:graphic>
          <a:graphicData uri="http://schemas.openxmlformats.org/drawingml/2006/table">
            <a:tbl>
              <a:tblPr firstRow="1" bandRow="1">
                <a:tableStyleId>{5C22544A-7EE6-4342-B048-85BDC9FD1C3A}</a:tableStyleId>
              </a:tblPr>
              <a:tblGrid>
                <a:gridCol w="3252192"/>
                <a:gridCol w="3252192"/>
              </a:tblGrid>
              <a:tr h="407680">
                <a:tc>
                  <a:txBody>
                    <a:bodyPr/>
                    <a:lstStyle/>
                    <a:p>
                      <a:r>
                        <a:rPr lang="pt-BR" dirty="0" smtClean="0"/>
                        <a:t>TCP</a:t>
                      </a:r>
                      <a:endParaRPr lang="pt-BR" dirty="0"/>
                    </a:p>
                  </a:txBody>
                  <a:tcPr/>
                </a:tc>
                <a:tc>
                  <a:txBody>
                    <a:bodyPr/>
                    <a:lstStyle/>
                    <a:p>
                      <a:r>
                        <a:rPr lang="pt-BR" dirty="0" smtClean="0"/>
                        <a:t>UDP</a:t>
                      </a:r>
                      <a:endParaRPr lang="pt-BR" dirty="0"/>
                    </a:p>
                  </a:txBody>
                  <a:tcPr/>
                </a:tc>
              </a:tr>
              <a:tr h="703666">
                <a:tc>
                  <a:txBody>
                    <a:bodyPr/>
                    <a:lstStyle/>
                    <a:p>
                      <a:r>
                        <a:rPr lang="pt-BR" dirty="0" smtClean="0"/>
                        <a:t>Entrega</a:t>
                      </a:r>
                      <a:r>
                        <a:rPr lang="pt-BR" baseline="0" dirty="0" smtClean="0"/>
                        <a:t> o segmento no destino sem dano ou perda.</a:t>
                      </a:r>
                      <a:endParaRPr lang="pt-BR" dirty="0"/>
                    </a:p>
                  </a:txBody>
                  <a:tcPr/>
                </a:tc>
                <a:tc>
                  <a:txBody>
                    <a:bodyPr/>
                    <a:lstStyle/>
                    <a:p>
                      <a:r>
                        <a:rPr lang="pt-BR" dirty="0" smtClean="0"/>
                        <a:t>Não assegura a entrega dos dados ao destino.</a:t>
                      </a:r>
                      <a:endParaRPr lang="pt-BR" dirty="0"/>
                    </a:p>
                  </a:txBody>
                  <a:tcPr/>
                </a:tc>
              </a:tr>
              <a:tr h="703666">
                <a:tc>
                  <a:txBody>
                    <a:bodyPr/>
                    <a:lstStyle/>
                    <a:p>
                      <a:r>
                        <a:rPr lang="pt-BR" dirty="0" smtClean="0"/>
                        <a:t>Há</a:t>
                      </a:r>
                      <a:r>
                        <a:rPr lang="pt-BR" baseline="0" dirty="0" smtClean="0"/>
                        <a:t> um </a:t>
                      </a:r>
                      <a:r>
                        <a:rPr lang="pt-BR" baseline="0" dirty="0" err="1" smtClean="0"/>
                        <a:t>sequenciamento</a:t>
                      </a:r>
                      <a:r>
                        <a:rPr lang="pt-BR" baseline="0" dirty="0" smtClean="0"/>
                        <a:t> de pacotes.</a:t>
                      </a:r>
                      <a:endParaRPr lang="pt-BR" dirty="0"/>
                    </a:p>
                  </a:txBody>
                  <a:tcPr/>
                </a:tc>
                <a:tc>
                  <a:txBody>
                    <a:bodyPr/>
                    <a:lstStyle/>
                    <a:p>
                      <a:r>
                        <a:rPr lang="pt-BR" dirty="0" smtClean="0"/>
                        <a:t>Os pacote</a:t>
                      </a:r>
                      <a:r>
                        <a:rPr lang="pt-BR" baseline="0" dirty="0" smtClean="0"/>
                        <a:t>s não são numerados.</a:t>
                      </a:r>
                      <a:endParaRPr lang="pt-BR" dirty="0"/>
                    </a:p>
                  </a:txBody>
                  <a:tcPr/>
                </a:tc>
              </a:tr>
              <a:tr h="1005238">
                <a:tc>
                  <a:txBody>
                    <a:bodyPr/>
                    <a:lstStyle/>
                    <a:p>
                      <a:r>
                        <a:rPr lang="pt-BR" dirty="0" smtClean="0"/>
                        <a:t>O receptor envia</a:t>
                      </a:r>
                      <a:r>
                        <a:rPr lang="pt-BR" baseline="0" dirty="0" smtClean="0"/>
                        <a:t> um reconhecimento depois de receber um pacote do emissor.</a:t>
                      </a:r>
                      <a:endParaRPr lang="pt-BR" dirty="0"/>
                    </a:p>
                  </a:txBody>
                  <a:tcPr/>
                </a:tc>
                <a:tc>
                  <a:txBody>
                    <a:bodyPr/>
                    <a:lstStyle/>
                    <a:p>
                      <a:r>
                        <a:rPr lang="pt-BR" dirty="0" smtClean="0"/>
                        <a:t>Não há reconhecimento no emissor.</a:t>
                      </a:r>
                      <a:endParaRPr lang="pt-BR" dirty="0"/>
                    </a:p>
                  </a:txBody>
                  <a:tcPr/>
                </a:tc>
              </a:tr>
              <a:tr h="1005238">
                <a:tc>
                  <a:txBody>
                    <a:bodyPr/>
                    <a:lstStyle/>
                    <a:p>
                      <a:r>
                        <a:rPr lang="pt-BR" dirty="0" smtClean="0"/>
                        <a:t>Se o pacote não chegar</a:t>
                      </a:r>
                      <a:r>
                        <a:rPr lang="pt-BR" baseline="0" dirty="0" smtClean="0"/>
                        <a:t> ou chegar danificado, acontece a retransmissão.</a:t>
                      </a:r>
                      <a:endParaRPr lang="pt-BR" dirty="0"/>
                    </a:p>
                  </a:txBody>
                  <a:tcPr/>
                </a:tc>
                <a:tc>
                  <a:txBody>
                    <a:bodyPr/>
                    <a:lstStyle/>
                    <a:p>
                      <a:r>
                        <a:rPr lang="pt-BR" dirty="0" smtClean="0"/>
                        <a:t>Não usa confirmação.</a:t>
                      </a:r>
                      <a:endParaRPr lang="pt-BR" dirty="0"/>
                    </a:p>
                  </a:txBody>
                  <a:tcPr/>
                </a:tc>
              </a:tr>
              <a:tr h="1306809">
                <a:tc>
                  <a:txBody>
                    <a:bodyPr/>
                    <a:lstStyle/>
                    <a:p>
                      <a:r>
                        <a:rPr lang="pt-BR" dirty="0" smtClean="0"/>
                        <a:t>Detecção</a:t>
                      </a:r>
                      <a:r>
                        <a:rPr lang="pt-BR" baseline="0" dirty="0" smtClean="0"/>
                        <a:t> de duplicidade de pacotes que possa vir a acontecer devido a retransmissão.</a:t>
                      </a:r>
                      <a:endParaRPr lang="pt-BR" dirty="0"/>
                    </a:p>
                  </a:txBody>
                  <a:tcPr/>
                </a:tc>
                <a:tc>
                  <a:txBody>
                    <a:bodyPr/>
                    <a:lstStyle/>
                    <a:p>
                      <a:r>
                        <a:rPr lang="pt-BR" dirty="0" smtClean="0"/>
                        <a:t>Não faz controle de pacotes.</a:t>
                      </a:r>
                      <a:endParaRPr lang="pt-BR" dirty="0"/>
                    </a:p>
                  </a:txBody>
                  <a:tcPr/>
                </a:tc>
              </a:tr>
              <a:tr h="703666">
                <a:tc>
                  <a:txBody>
                    <a:bodyPr/>
                    <a:lstStyle/>
                    <a:p>
                      <a:r>
                        <a:rPr lang="pt-BR" dirty="0" smtClean="0"/>
                        <a:t>Controle de fluxo e congestionamento.</a:t>
                      </a:r>
                      <a:endParaRPr lang="pt-BR" dirty="0"/>
                    </a:p>
                  </a:txBody>
                  <a:tcPr/>
                </a:tc>
                <a:tc>
                  <a:txBody>
                    <a:bodyPr/>
                    <a:lstStyle/>
                    <a:p>
                      <a:r>
                        <a:rPr lang="pt-BR" dirty="0" smtClean="0"/>
                        <a:t>Não faz controle</a:t>
                      </a:r>
                      <a:r>
                        <a:rPr lang="pt-BR" baseline="0" dirty="0" smtClean="0"/>
                        <a:t> de congestionamento.</a:t>
                      </a:r>
                      <a:endParaRPr lang="pt-BR" dirty="0"/>
                    </a:p>
                  </a:txBody>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95480" y="4641840"/>
              <a:ext cx="2581920" cy="549720"/>
            </p14:xfrm>
          </p:contentPart>
        </mc:Choice>
        <mc:Fallback xmlns="">
          <p:pic>
            <p:nvPicPr>
              <p:cNvPr id="2" name="Tinta 1"/>
              <p:cNvPicPr/>
              <p:nvPr/>
            </p:nvPicPr>
            <p:blipFill>
              <a:blip r:embed="rId3"/>
              <a:stretch>
                <a:fillRect/>
              </a:stretch>
            </p:blipFill>
            <p:spPr>
              <a:xfrm>
                <a:off x="2886120" y="4632480"/>
                <a:ext cx="2600640" cy="568440"/>
              </a:xfrm>
              <a:prstGeom prst="rect">
                <a:avLst/>
              </a:prstGeom>
            </p:spPr>
          </p:pic>
        </mc:Fallback>
      </mc:AlternateContent>
    </p:spTree>
    <p:extLst>
      <p:ext uri="{BB962C8B-B14F-4D97-AF65-F5344CB8AC3E}">
        <p14:creationId xmlns:p14="http://schemas.microsoft.com/office/powerpoint/2010/main" val="50343097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TRASMISSÃO</a:t>
            </a:r>
          </a:p>
          <a:p>
            <a:pPr lvl="0" algn="ctr">
              <a:spcBef>
                <a:spcPct val="0"/>
              </a:spcBef>
            </a:pPr>
            <a:r>
              <a:rPr lang="pt-BR" sz="8800" b="1" dirty="0"/>
              <a:t>DE</a:t>
            </a:r>
          </a:p>
          <a:p>
            <a:pPr lvl="0" algn="ctr">
              <a:spcBef>
                <a:spcPct val="0"/>
              </a:spcBef>
            </a:pPr>
            <a:r>
              <a:rPr lang="pt-BR" sz="8800" b="1" dirty="0"/>
              <a:t>SINAL</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121960" y="3944160"/>
              <a:ext cx="780480" cy="350280"/>
            </p14:xfrm>
          </p:contentPart>
        </mc:Choice>
        <mc:Fallback xmlns="">
          <p:pic>
            <p:nvPicPr>
              <p:cNvPr id="2" name="Tinta 1"/>
              <p:cNvPicPr/>
              <p:nvPr/>
            </p:nvPicPr>
            <p:blipFill>
              <a:blip r:embed="rId3"/>
              <a:stretch>
                <a:fillRect/>
              </a:stretch>
            </p:blipFill>
            <p:spPr>
              <a:xfrm>
                <a:off x="8112600" y="3934800"/>
                <a:ext cx="799200" cy="369000"/>
              </a:xfrm>
              <a:prstGeom prst="rect">
                <a:avLst/>
              </a:prstGeom>
            </p:spPr>
          </p:pic>
        </mc:Fallback>
      </mc:AlternateContent>
    </p:spTree>
    <p:extLst>
      <p:ext uri="{BB962C8B-B14F-4D97-AF65-F5344CB8AC3E}">
        <p14:creationId xmlns:p14="http://schemas.microsoft.com/office/powerpoint/2010/main" val="324030441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3124200" y="861450"/>
            <a:ext cx="560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6" name="Line 4"/>
          <p:cNvSpPr>
            <a:spLocks noChangeShapeType="1"/>
          </p:cNvSpPr>
          <p:nvPr/>
        </p:nvSpPr>
        <p:spPr bwMode="auto">
          <a:xfrm>
            <a:off x="3810000" y="1013849"/>
            <a:ext cx="0" cy="274320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Line 5"/>
          <p:cNvSpPr>
            <a:spLocks noChangeShapeType="1"/>
          </p:cNvSpPr>
          <p:nvPr/>
        </p:nvSpPr>
        <p:spPr bwMode="auto">
          <a:xfrm>
            <a:off x="3673475" y="2325124"/>
            <a:ext cx="51816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8" name="Group 6"/>
          <p:cNvGrpSpPr>
            <a:grpSpLocks/>
          </p:cNvGrpSpPr>
          <p:nvPr/>
        </p:nvGrpSpPr>
        <p:grpSpPr bwMode="auto">
          <a:xfrm>
            <a:off x="3810001" y="1182124"/>
            <a:ext cx="4435475" cy="2287588"/>
            <a:chOff x="576" y="672"/>
            <a:chExt cx="2736" cy="1441"/>
          </a:xfrm>
        </p:grpSpPr>
        <p:sp>
          <p:nvSpPr>
            <p:cNvPr id="9" name="Arc 7"/>
            <p:cNvSpPr>
              <a:spLocks/>
            </p:cNvSpPr>
            <p:nvPr/>
          </p:nvSpPr>
          <p:spPr bwMode="auto">
            <a:xfrm>
              <a:off x="576" y="672"/>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Arc 8"/>
            <p:cNvSpPr>
              <a:spLocks/>
            </p:cNvSpPr>
            <p:nvPr/>
          </p:nvSpPr>
          <p:spPr bwMode="auto">
            <a:xfrm>
              <a:off x="1945" y="673"/>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Arc 9"/>
            <p:cNvSpPr>
              <a:spLocks/>
            </p:cNvSpPr>
            <p:nvPr/>
          </p:nvSpPr>
          <p:spPr bwMode="auto">
            <a:xfrm rot="10800000">
              <a:off x="1260"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Arc 10"/>
            <p:cNvSpPr>
              <a:spLocks/>
            </p:cNvSpPr>
            <p:nvPr/>
          </p:nvSpPr>
          <p:spPr bwMode="auto">
            <a:xfrm rot="10800000">
              <a:off x="2628"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3" name="Line 11"/>
          <p:cNvSpPr>
            <a:spLocks noChangeShapeType="1"/>
          </p:cNvSpPr>
          <p:nvPr/>
        </p:nvSpPr>
        <p:spPr bwMode="auto">
          <a:xfrm>
            <a:off x="3825875" y="1182124"/>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12"/>
          <p:cNvSpPr>
            <a:spLocks noChangeShapeType="1"/>
          </p:cNvSpPr>
          <p:nvPr/>
        </p:nvSpPr>
        <p:spPr bwMode="auto">
          <a:xfrm>
            <a:off x="3825875" y="3468124"/>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Rectangle 14"/>
          <p:cNvSpPr>
            <a:spLocks noChangeArrowheads="1"/>
          </p:cNvSpPr>
          <p:nvPr/>
        </p:nvSpPr>
        <p:spPr bwMode="auto">
          <a:xfrm>
            <a:off x="3200400" y="3223650"/>
            <a:ext cx="471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16" name="Rectangle 15"/>
          <p:cNvSpPr>
            <a:spLocks noChangeArrowheads="1"/>
          </p:cNvSpPr>
          <p:nvPr/>
        </p:nvSpPr>
        <p:spPr bwMode="auto">
          <a:xfrm>
            <a:off x="3902076" y="2464824"/>
            <a:ext cx="20812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b="1">
                <a:latin typeface="Verdana" pitchFamily="34" charset="0"/>
              </a:rPr>
              <a:t>---</a:t>
            </a:r>
            <a:r>
              <a:rPr lang="pt-BR" sz="1600" b="1">
                <a:latin typeface="Verdana" pitchFamily="34" charset="0"/>
              </a:rPr>
              <a:t>Frequência</a:t>
            </a:r>
            <a:r>
              <a:rPr lang="pt-BR" b="1">
                <a:latin typeface="Verdana" pitchFamily="34" charset="0"/>
              </a:rPr>
              <a:t>---</a:t>
            </a:r>
          </a:p>
        </p:txBody>
      </p:sp>
      <p:sp>
        <p:nvSpPr>
          <p:cNvPr id="17" name="Rectangle 16"/>
          <p:cNvSpPr>
            <a:spLocks noChangeArrowheads="1"/>
          </p:cNvSpPr>
          <p:nvPr/>
        </p:nvSpPr>
        <p:spPr bwMode="auto">
          <a:xfrm>
            <a:off x="4191000" y="2004450"/>
            <a:ext cx="47929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r>
              <a:rPr lang="pt-BR" sz="1400">
                <a:latin typeface="Verdana" pitchFamily="34" charset="0"/>
              </a:rPr>
              <a:t>/2</a:t>
            </a:r>
          </a:p>
        </p:txBody>
      </p:sp>
      <p:sp>
        <p:nvSpPr>
          <p:cNvPr id="18" name="Rectangle 17"/>
          <p:cNvSpPr>
            <a:spLocks noChangeArrowheads="1"/>
          </p:cNvSpPr>
          <p:nvPr/>
        </p:nvSpPr>
        <p:spPr bwMode="auto">
          <a:xfrm>
            <a:off x="5105401" y="3466538"/>
            <a:ext cx="71333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3 </a:t>
            </a:r>
            <a:r>
              <a:rPr lang="pt-BR" sz="1400">
                <a:latin typeface="Verdana" pitchFamily="34" charset="0"/>
                <a:sym typeface="Symbol" pitchFamily="18" charset="2"/>
              </a:rPr>
              <a:t></a:t>
            </a:r>
            <a:r>
              <a:rPr lang="pt-BR" sz="1200" b="1">
                <a:latin typeface="Verdana" pitchFamily="34" charset="0"/>
              </a:rPr>
              <a:t> /2</a:t>
            </a:r>
          </a:p>
        </p:txBody>
      </p:sp>
      <p:sp>
        <p:nvSpPr>
          <p:cNvPr id="19" name="Rectangle 18"/>
          <p:cNvSpPr>
            <a:spLocks noChangeArrowheads="1"/>
          </p:cNvSpPr>
          <p:nvPr/>
        </p:nvSpPr>
        <p:spPr bwMode="auto">
          <a:xfrm>
            <a:off x="6019801" y="2018738"/>
            <a:ext cx="4456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2 </a:t>
            </a:r>
            <a:r>
              <a:rPr lang="pt-BR" sz="1400">
                <a:latin typeface="Verdana" pitchFamily="34" charset="0"/>
                <a:sym typeface="Symbol" pitchFamily="18" charset="2"/>
              </a:rPr>
              <a:t></a:t>
            </a:r>
          </a:p>
        </p:txBody>
      </p:sp>
      <p:sp>
        <p:nvSpPr>
          <p:cNvPr id="20" name="Rectangle 19"/>
          <p:cNvSpPr>
            <a:spLocks noChangeArrowheads="1"/>
          </p:cNvSpPr>
          <p:nvPr/>
        </p:nvSpPr>
        <p:spPr bwMode="auto">
          <a:xfrm>
            <a:off x="4953000" y="2018738"/>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p>
        </p:txBody>
      </p:sp>
      <p:sp>
        <p:nvSpPr>
          <p:cNvPr id="21" name="Rectangle 20"/>
          <p:cNvSpPr>
            <a:spLocks noChangeArrowheads="1"/>
          </p:cNvSpPr>
          <p:nvPr/>
        </p:nvSpPr>
        <p:spPr bwMode="auto">
          <a:xfrm>
            <a:off x="1524000" y="4223767"/>
            <a:ext cx="487680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defTabSz="762000" eaLnBrk="0" hangingPunct="0">
              <a:spcBef>
                <a:spcPct val="50000"/>
              </a:spcBef>
            </a:pPr>
            <a:r>
              <a:rPr lang="pt-BR" sz="2400" dirty="0"/>
              <a:t>Sinais analógicos recebem a influência de ruídos externos, ou seja, novos sinais que são somados aos sinais originais e que eventualmente podem ser filtrados.  </a:t>
            </a:r>
          </a:p>
        </p:txBody>
      </p:sp>
      <p:pic>
        <p:nvPicPr>
          <p:cNvPr id="22" name="Picture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6" y="4242527"/>
            <a:ext cx="3686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ítulo 1"/>
          <p:cNvSpPr txBox="1">
            <a:spLocks/>
          </p:cNvSpPr>
          <p:nvPr/>
        </p:nvSpPr>
        <p:spPr>
          <a:xfrm>
            <a:off x="1524000" y="-99392"/>
            <a:ext cx="9144000" cy="928694"/>
          </a:xfrm>
          <a:prstGeom prst="rect">
            <a:avLst/>
          </a:prstGeom>
          <a:effectLst/>
        </p:spPr>
        <p:txBody>
          <a:bodyPr vert="horz" lIns="45720" rIns="45720" anchor="t">
            <a:noAutofit/>
          </a:bodyPr>
          <a:lstStyle/>
          <a:p>
            <a:pPr lvl="0" algn="ctr">
              <a:spcBef>
                <a:spcPct val="0"/>
              </a:spcBef>
            </a:pPr>
            <a:r>
              <a:rPr lang="pt-BR" sz="6000" dirty="0"/>
              <a:t>Sinais Analógicos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574640" y="664769"/>
              <a:ext cx="4493160" cy="4340520"/>
            </p14:xfrm>
          </p:contentPart>
        </mc:Choice>
        <mc:Fallback xmlns="">
          <p:pic>
            <p:nvPicPr>
              <p:cNvPr id="2" name="Tinta 1"/>
              <p:cNvPicPr/>
              <p:nvPr/>
            </p:nvPicPr>
            <p:blipFill>
              <a:blip r:embed="rId4"/>
              <a:stretch>
                <a:fillRect/>
              </a:stretch>
            </p:blipFill>
            <p:spPr>
              <a:xfrm>
                <a:off x="1565280" y="655409"/>
                <a:ext cx="4511880" cy="4359240"/>
              </a:xfrm>
              <a:prstGeom prst="rect">
                <a:avLst/>
              </a:prstGeom>
            </p:spPr>
          </p:pic>
        </mc:Fallback>
      </mc:AlternateContent>
    </p:spTree>
    <p:extLst>
      <p:ext uri="{BB962C8B-B14F-4D97-AF65-F5344CB8AC3E}">
        <p14:creationId xmlns:p14="http://schemas.microsoft.com/office/powerpoint/2010/main" val="1416680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a:xfrm>
            <a:off x="1752600" y="-162272"/>
            <a:ext cx="8686800" cy="1143000"/>
          </a:xfrm>
        </p:spPr>
        <p:txBody>
          <a:bodyPr>
            <a:normAutofit/>
          </a:bodyPr>
          <a:lstStyle/>
          <a:p>
            <a:r>
              <a:rPr lang="pt-BR" sz="6000" dirty="0">
                <a:latin typeface="+mn-lt"/>
              </a:rPr>
              <a:t>Sinais Digitais</a:t>
            </a:r>
          </a:p>
        </p:txBody>
      </p:sp>
      <p:sp>
        <p:nvSpPr>
          <p:cNvPr id="5" name="Rectangle 18"/>
          <p:cNvSpPr txBox="1">
            <a:spLocks noChangeArrowheads="1"/>
          </p:cNvSpPr>
          <p:nvPr/>
        </p:nvSpPr>
        <p:spPr>
          <a:xfrm>
            <a:off x="263471" y="764704"/>
            <a:ext cx="11553987"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800" dirty="0"/>
              <a:t>Produzidos a partir de fenômenos que apresentam apenas alguns valores discretos aos quais podemos associar valores.</a:t>
            </a:r>
          </a:p>
          <a:p>
            <a:r>
              <a:rPr lang="pt-BR" sz="2800" dirty="0"/>
              <a:t>Têm uma temporização e repetição previsíveis, podendo ser codificados</a:t>
            </a:r>
          </a:p>
          <a:p>
            <a:r>
              <a:rPr lang="pt-BR" sz="2800" dirty="0"/>
              <a:t>Aplicação em transmissão de dados</a:t>
            </a:r>
          </a:p>
          <a:p>
            <a:r>
              <a:rPr lang="pt-BR" sz="2800" dirty="0"/>
              <a:t>Parâmetros</a:t>
            </a:r>
          </a:p>
          <a:p>
            <a:pPr lvl="1"/>
            <a:r>
              <a:rPr lang="pt-BR" sz="2400" dirty="0"/>
              <a:t>Amplitude constante</a:t>
            </a:r>
          </a:p>
          <a:p>
            <a:pPr lvl="1"/>
            <a:r>
              <a:rPr lang="pt-BR" sz="2400" dirty="0"/>
              <a:t>Frequência constante em Hz normalmente</a:t>
            </a:r>
          </a:p>
        </p:txBody>
      </p:sp>
      <p:grpSp>
        <p:nvGrpSpPr>
          <p:cNvPr id="6" name="Group 4"/>
          <p:cNvGrpSpPr>
            <a:grpSpLocks/>
          </p:cNvGrpSpPr>
          <p:nvPr/>
        </p:nvGrpSpPr>
        <p:grpSpPr bwMode="auto">
          <a:xfrm>
            <a:off x="3878451" y="4480749"/>
            <a:ext cx="4114800" cy="1687258"/>
            <a:chOff x="133" y="2711"/>
            <a:chExt cx="3227" cy="1580"/>
          </a:xfrm>
        </p:grpSpPr>
        <p:sp>
          <p:nvSpPr>
            <p:cNvPr id="7" name="Line 5"/>
            <p:cNvSpPr>
              <a:spLocks noChangeShapeType="1"/>
            </p:cNvSpPr>
            <p:nvPr/>
          </p:nvSpPr>
          <p:spPr bwMode="auto">
            <a:xfrm>
              <a:off x="503" y="2720"/>
              <a:ext cx="0" cy="1533"/>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6"/>
            <p:cNvSpPr>
              <a:spLocks noChangeShapeType="1"/>
            </p:cNvSpPr>
            <p:nvPr/>
          </p:nvSpPr>
          <p:spPr bwMode="auto">
            <a:xfrm>
              <a:off x="423" y="3443"/>
              <a:ext cx="293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Rectangle 7"/>
            <p:cNvSpPr>
              <a:spLocks noChangeArrowheads="1"/>
            </p:cNvSpPr>
            <p:nvPr/>
          </p:nvSpPr>
          <p:spPr bwMode="auto">
            <a:xfrm>
              <a:off x="133" y="2711"/>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0" name="Rectangle 8"/>
            <p:cNvSpPr>
              <a:spLocks noChangeArrowheads="1"/>
            </p:cNvSpPr>
            <p:nvPr/>
          </p:nvSpPr>
          <p:spPr bwMode="auto">
            <a:xfrm>
              <a:off x="174" y="3945"/>
              <a:ext cx="3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1" name="Line 9"/>
            <p:cNvSpPr>
              <a:spLocks noChangeShapeType="1"/>
            </p:cNvSpPr>
            <p:nvPr/>
          </p:nvSpPr>
          <p:spPr bwMode="auto">
            <a:xfrm>
              <a:off x="544" y="2806"/>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0"/>
            <p:cNvSpPr>
              <a:spLocks noChangeShapeType="1"/>
            </p:cNvSpPr>
            <p:nvPr/>
          </p:nvSpPr>
          <p:spPr bwMode="auto">
            <a:xfrm>
              <a:off x="544" y="4081"/>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Freeform 11"/>
            <p:cNvSpPr>
              <a:spLocks/>
            </p:cNvSpPr>
            <p:nvPr/>
          </p:nvSpPr>
          <p:spPr bwMode="auto">
            <a:xfrm>
              <a:off x="503" y="2806"/>
              <a:ext cx="2737" cy="1276"/>
            </a:xfrm>
            <a:custGeom>
              <a:avLst/>
              <a:gdLst>
                <a:gd name="T0" fmla="*/ 0 w 2737"/>
                <a:gd name="T1" fmla="*/ 0 h 1276"/>
                <a:gd name="T2" fmla="*/ 563 w 2737"/>
                <a:gd name="T3" fmla="*/ 0 h 1276"/>
                <a:gd name="T4" fmla="*/ 563 w 2737"/>
                <a:gd name="T5" fmla="*/ 637 h 1276"/>
                <a:gd name="T6" fmla="*/ 1126 w 2737"/>
                <a:gd name="T7" fmla="*/ 637 h 1276"/>
                <a:gd name="T8" fmla="*/ 1126 w 2737"/>
                <a:gd name="T9" fmla="*/ 0 h 1276"/>
                <a:gd name="T10" fmla="*/ 1689 w 2737"/>
                <a:gd name="T11" fmla="*/ 0 h 1276"/>
                <a:gd name="T12" fmla="*/ 1689 w 2737"/>
                <a:gd name="T13" fmla="*/ 637 h 1276"/>
                <a:gd name="T14" fmla="*/ 2212 w 2737"/>
                <a:gd name="T15" fmla="*/ 637 h 1276"/>
                <a:gd name="T16" fmla="*/ 2212 w 2737"/>
                <a:gd name="T17" fmla="*/ 1275 h 1276"/>
                <a:gd name="T18" fmla="*/ 2736 w 2737"/>
                <a:gd name="T19" fmla="*/ 1275 h 1276"/>
                <a:gd name="T20" fmla="*/ 2736 w 2737"/>
                <a:gd name="T21" fmla="*/ 59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7" h="1276">
                  <a:moveTo>
                    <a:pt x="0" y="0"/>
                  </a:moveTo>
                  <a:lnTo>
                    <a:pt x="563" y="0"/>
                  </a:lnTo>
                  <a:lnTo>
                    <a:pt x="563" y="637"/>
                  </a:lnTo>
                  <a:lnTo>
                    <a:pt x="1126" y="637"/>
                  </a:lnTo>
                  <a:lnTo>
                    <a:pt x="1126" y="0"/>
                  </a:lnTo>
                  <a:lnTo>
                    <a:pt x="1689" y="0"/>
                  </a:lnTo>
                  <a:lnTo>
                    <a:pt x="1689" y="637"/>
                  </a:lnTo>
                  <a:lnTo>
                    <a:pt x="2212" y="637"/>
                  </a:lnTo>
                  <a:lnTo>
                    <a:pt x="2212" y="1275"/>
                  </a:lnTo>
                  <a:lnTo>
                    <a:pt x="2736" y="1275"/>
                  </a:lnTo>
                  <a:lnTo>
                    <a:pt x="2736" y="595"/>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4" name="Rectangle 12"/>
          <p:cNvSpPr>
            <a:spLocks noChangeArrowheads="1"/>
          </p:cNvSpPr>
          <p:nvPr/>
        </p:nvSpPr>
        <p:spPr bwMode="auto">
          <a:xfrm>
            <a:off x="4335651" y="5363629"/>
            <a:ext cx="14478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sz="1400" b="1">
                <a:latin typeface="Verdana" pitchFamily="34" charset="0"/>
              </a:rPr>
              <a:t>--Frequência--</a:t>
            </a:r>
          </a:p>
        </p:txBody>
      </p:sp>
    </p:spTree>
    <p:extLst>
      <p:ext uri="{BB962C8B-B14F-4D97-AF65-F5344CB8AC3E}">
        <p14:creationId xmlns:p14="http://schemas.microsoft.com/office/powerpoint/2010/main" val="3644032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0" y="836712"/>
            <a:ext cx="9144000"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Codificação dos dados (bits) em sinais digitais</a:t>
            </a:r>
          </a:p>
          <a:p>
            <a:r>
              <a:rPr lang="pt-BR" sz="4000" dirty="0"/>
              <a:t>Necessidade de manter a integridade</a:t>
            </a:r>
          </a:p>
          <a:p>
            <a:r>
              <a:rPr lang="pt-BR" sz="4000" dirty="0"/>
              <a:t>Métodos</a:t>
            </a:r>
          </a:p>
          <a:p>
            <a:pPr lvl="1"/>
            <a:r>
              <a:rPr lang="pt-BR" sz="3600" dirty="0"/>
              <a:t>NRZ (Non-</a:t>
            </a:r>
            <a:r>
              <a:rPr lang="pt-BR" sz="3600" dirty="0" err="1"/>
              <a:t>Return</a:t>
            </a:r>
            <a:r>
              <a:rPr lang="pt-BR" sz="3600" dirty="0"/>
              <a:t> </a:t>
            </a:r>
            <a:r>
              <a:rPr lang="pt-BR" sz="3600" dirty="0" err="1"/>
              <a:t>to</a:t>
            </a:r>
            <a:r>
              <a:rPr lang="pt-BR" sz="3600" dirty="0"/>
              <a:t> Zero)</a:t>
            </a:r>
          </a:p>
          <a:p>
            <a:pPr lvl="1"/>
            <a:r>
              <a:rPr lang="pt-BR" sz="3600" dirty="0"/>
              <a:t>NRZI (NRZ </a:t>
            </a:r>
            <a:r>
              <a:rPr lang="pt-BR" sz="3600" dirty="0" err="1"/>
              <a:t>Invert</a:t>
            </a:r>
            <a:r>
              <a:rPr lang="pt-BR" sz="3600" dirty="0"/>
              <a:t>)</a:t>
            </a:r>
          </a:p>
          <a:p>
            <a:pPr lvl="1"/>
            <a:r>
              <a:rPr lang="pt-BR" sz="3600" dirty="0"/>
              <a:t>Manchester</a:t>
            </a:r>
          </a:p>
          <a:p>
            <a:pPr lvl="1"/>
            <a:r>
              <a:rPr lang="pt-BR" sz="3600" dirty="0"/>
              <a:t>Manchester diferencial</a:t>
            </a:r>
          </a:p>
        </p:txBody>
      </p:sp>
      <p:sp>
        <p:nvSpPr>
          <p:cNvPr id="7"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p:spTree>
    <p:extLst>
      <p:ext uri="{BB962C8B-B14F-4D97-AF65-F5344CB8AC3E}">
        <p14:creationId xmlns:p14="http://schemas.microsoft.com/office/powerpoint/2010/main" val="2772944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52600" y="1196752"/>
            <a:ext cx="8686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pt-BR" sz="4000" dirty="0"/>
              <a:t>NRZ (Non-</a:t>
            </a:r>
            <a:r>
              <a:rPr lang="pt-BR" sz="4000" dirty="0" err="1"/>
              <a:t>Return</a:t>
            </a:r>
            <a:r>
              <a:rPr lang="pt-BR" sz="4000" dirty="0"/>
              <a:t> </a:t>
            </a:r>
            <a:r>
              <a:rPr lang="pt-BR" sz="4000" dirty="0" err="1"/>
              <a:t>to</a:t>
            </a:r>
            <a:r>
              <a:rPr lang="pt-BR" sz="4000" dirty="0"/>
              <a:t> Zero)</a:t>
            </a:r>
          </a:p>
          <a:p>
            <a:pPr lvl="1">
              <a:lnSpc>
                <a:spcPct val="90000"/>
              </a:lnSpc>
            </a:pPr>
            <a:r>
              <a:rPr lang="pt-BR" sz="3600" dirty="0"/>
              <a:t>Mais simples</a:t>
            </a:r>
          </a:p>
          <a:p>
            <a:pPr lvl="2">
              <a:lnSpc>
                <a:spcPct val="90000"/>
              </a:lnSpc>
            </a:pPr>
            <a:r>
              <a:rPr lang="pt-BR" sz="3200" dirty="0"/>
              <a:t>2 níveis de tensão para representar “1” e “0”</a:t>
            </a:r>
          </a:p>
          <a:p>
            <a:pPr lvl="2">
              <a:lnSpc>
                <a:spcPct val="90000"/>
              </a:lnSpc>
            </a:pPr>
            <a:r>
              <a:rPr lang="pt-BR" sz="3200" dirty="0"/>
              <a:t>Um positivo e um negativo</a:t>
            </a:r>
          </a:p>
        </p:txBody>
      </p:sp>
      <p:pic>
        <p:nvPicPr>
          <p:cNvPr id="6" name="Picture 4" descr="C:\ELY\Aulas\Cesjf\CES_Espec\Redes\Imagens\nr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501009"/>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349800" y="1689120"/>
              <a:ext cx="6521760" cy="4677120"/>
            </p14:xfrm>
          </p:contentPart>
        </mc:Choice>
        <mc:Fallback xmlns="">
          <p:pic>
            <p:nvPicPr>
              <p:cNvPr id="2" name="Tinta 1"/>
              <p:cNvPicPr/>
              <p:nvPr/>
            </p:nvPicPr>
            <p:blipFill>
              <a:blip r:embed="rId4"/>
              <a:stretch>
                <a:fillRect/>
              </a:stretch>
            </p:blipFill>
            <p:spPr>
              <a:xfrm>
                <a:off x="3340440" y="1679760"/>
                <a:ext cx="6540480" cy="4695840"/>
              </a:xfrm>
              <a:prstGeom prst="rect">
                <a:avLst/>
              </a:prstGeom>
            </p:spPr>
          </p:pic>
        </mc:Fallback>
      </mc:AlternateContent>
    </p:spTree>
    <p:extLst>
      <p:ext uri="{BB962C8B-B14F-4D97-AF65-F5344CB8AC3E}">
        <p14:creationId xmlns:p14="http://schemas.microsoft.com/office/powerpoint/2010/main" val="23800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775792"/>
            <a:ext cx="8686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800" dirty="0"/>
              <a:t>Serviços</a:t>
            </a:r>
          </a:p>
          <a:p>
            <a:endParaRPr lang="pt-BR" sz="4800" dirty="0"/>
          </a:p>
          <a:p>
            <a:r>
              <a:rPr lang="pt-BR" sz="4800" dirty="0"/>
              <a:t>Interfaces</a:t>
            </a:r>
          </a:p>
          <a:p>
            <a:endParaRPr lang="pt-BR" sz="4800" dirty="0"/>
          </a:p>
          <a:p>
            <a:r>
              <a:rPr lang="pt-BR" sz="4800" dirty="0"/>
              <a:t>Protocolos</a:t>
            </a:r>
            <a:endParaRPr lang="pt-BR" sz="4400" dirty="0"/>
          </a:p>
        </p:txBody>
      </p:sp>
      <p:sp>
        <p:nvSpPr>
          <p:cNvPr id="7" name="Rectangle 17"/>
          <p:cNvSpPr>
            <a:spLocks noGrp="1" noChangeArrowheads="1"/>
          </p:cNvSpPr>
          <p:nvPr>
            <p:ph type="title"/>
          </p:nvPr>
        </p:nvSpPr>
        <p:spPr>
          <a:xfrm>
            <a:off x="1752600" y="152400"/>
            <a:ext cx="8686800" cy="1143000"/>
          </a:xfrm>
        </p:spPr>
        <p:txBody>
          <a:bodyPr>
            <a:normAutofit fontScale="90000"/>
          </a:bodyPr>
          <a:lstStyle/>
          <a:p>
            <a:r>
              <a:rPr lang="pt-BR" sz="6000" dirty="0">
                <a:latin typeface="+mn-lt"/>
              </a:rPr>
              <a:t>Os conceitos fundamentais do modelo OSI são: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410160" y="831960"/>
              <a:ext cx="5074200" cy="571680"/>
            </p14:xfrm>
          </p:contentPart>
        </mc:Choice>
        <mc:Fallback xmlns="">
          <p:pic>
            <p:nvPicPr>
              <p:cNvPr id="2" name="Tinta 1"/>
              <p:cNvPicPr/>
              <p:nvPr/>
            </p:nvPicPr>
            <p:blipFill>
              <a:blip r:embed="rId3"/>
              <a:stretch>
                <a:fillRect/>
              </a:stretch>
            </p:blipFill>
            <p:spPr>
              <a:xfrm>
                <a:off x="6400800" y="822600"/>
                <a:ext cx="509292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Tinta 2"/>
              <p14:cNvContentPartPr/>
              <p14:nvPr/>
            </p14:nvContentPartPr>
            <p14:xfrm>
              <a:off x="3670200" y="1631880"/>
              <a:ext cx="8249040" cy="4496400"/>
            </p14:xfrm>
          </p:contentPart>
        </mc:Choice>
        <mc:Fallback>
          <p:pic>
            <p:nvPicPr>
              <p:cNvPr id="3" name="Tinta 2"/>
              <p:cNvPicPr/>
              <p:nvPr/>
            </p:nvPicPr>
            <p:blipFill>
              <a:blip r:embed="rId5"/>
              <a:stretch>
                <a:fillRect/>
              </a:stretch>
            </p:blipFill>
            <p:spPr>
              <a:xfrm>
                <a:off x="3660840" y="1622520"/>
                <a:ext cx="8267760" cy="4515120"/>
              </a:xfrm>
              <a:prstGeom prst="rect">
                <a:avLst/>
              </a:prstGeom>
            </p:spPr>
          </p:pic>
        </mc:Fallback>
      </mc:AlternateContent>
    </p:spTree>
    <p:extLst>
      <p:ext uri="{BB962C8B-B14F-4D97-AF65-F5344CB8AC3E}">
        <p14:creationId xmlns:p14="http://schemas.microsoft.com/office/powerpoint/2010/main" val="35753920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196752"/>
            <a:ext cx="8686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NRZI (Non-</a:t>
            </a:r>
            <a:r>
              <a:rPr lang="pt-BR" sz="4000" dirty="0" err="1"/>
              <a:t>Return</a:t>
            </a:r>
            <a:r>
              <a:rPr lang="pt-BR" sz="4000" dirty="0"/>
              <a:t> </a:t>
            </a:r>
            <a:r>
              <a:rPr lang="pt-BR" sz="4000" dirty="0" err="1"/>
              <a:t>to</a:t>
            </a:r>
            <a:r>
              <a:rPr lang="pt-BR" sz="4000" dirty="0"/>
              <a:t> Zero </a:t>
            </a:r>
            <a:r>
              <a:rPr lang="pt-BR" sz="4000" dirty="0" err="1"/>
              <a:t>Invert</a:t>
            </a:r>
            <a:r>
              <a:rPr lang="pt-BR" sz="4000" dirty="0"/>
              <a:t>)</a:t>
            </a:r>
          </a:p>
          <a:p>
            <a:pPr lvl="1"/>
            <a:r>
              <a:rPr lang="pt-BR" sz="3600" dirty="0"/>
              <a:t>Mais robusta - diferencial</a:t>
            </a:r>
          </a:p>
        </p:txBody>
      </p:sp>
      <p:pic>
        <p:nvPicPr>
          <p:cNvPr id="8" name="Picture 4" descr="C:\ELY\Aulas\Cesjf\CES_Espec\Redes\Imagens\nrz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720753"/>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1339920"/>
              <a:ext cx="6188400" cy="4216680"/>
            </p14:xfrm>
          </p:contentPart>
        </mc:Choice>
        <mc:Fallback xmlns="">
          <p:pic>
            <p:nvPicPr>
              <p:cNvPr id="2" name="Tinta 1"/>
              <p:cNvPicPr/>
              <p:nvPr/>
            </p:nvPicPr>
            <p:blipFill>
              <a:blip r:embed="rId4"/>
              <a:stretch>
                <a:fillRect/>
              </a:stretch>
            </p:blipFill>
            <p:spPr>
              <a:xfrm>
                <a:off x="2994120" y="1330560"/>
                <a:ext cx="6207120" cy="4235400"/>
              </a:xfrm>
              <a:prstGeom prst="rect">
                <a:avLst/>
              </a:prstGeom>
            </p:spPr>
          </p:pic>
        </mc:Fallback>
      </mc:AlternateContent>
    </p:spTree>
    <p:extLst>
      <p:ext uri="{BB962C8B-B14F-4D97-AF65-F5344CB8AC3E}">
        <p14:creationId xmlns:p14="http://schemas.microsoft.com/office/powerpoint/2010/main" val="2401655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752600" y="647521"/>
            <a:ext cx="8686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400" dirty="0"/>
              <a:t>Manchester</a:t>
            </a:r>
          </a:p>
          <a:p>
            <a:pPr lvl="1"/>
            <a:r>
              <a:rPr lang="pt-BR" sz="4000" dirty="0"/>
              <a:t>Dados sinalizados por uma rampa</a:t>
            </a:r>
          </a:p>
          <a:p>
            <a:pPr lvl="2"/>
            <a:r>
              <a:rPr lang="pt-BR" sz="3600" dirty="0"/>
              <a:t>Subida indica um nível alto</a:t>
            </a:r>
          </a:p>
          <a:p>
            <a:pPr lvl="2"/>
            <a:r>
              <a:rPr lang="pt-BR" sz="3600" dirty="0"/>
              <a:t>Descida indica um nível baixo</a:t>
            </a:r>
          </a:p>
        </p:txBody>
      </p:sp>
      <p:pic>
        <p:nvPicPr>
          <p:cNvPr id="9" name="Picture 4" descr="C:\ELY\Aulas\Cesjf\CES_Espec\Redes\Imagens\manch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407787"/>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1965393"/>
              <a:ext cx="6880680" cy="4111920"/>
            </p14:xfrm>
          </p:contentPart>
        </mc:Choice>
        <mc:Fallback xmlns="">
          <p:pic>
            <p:nvPicPr>
              <p:cNvPr id="2" name="Tinta 1"/>
              <p:cNvPicPr/>
              <p:nvPr/>
            </p:nvPicPr>
            <p:blipFill>
              <a:blip r:embed="rId4"/>
              <a:stretch>
                <a:fillRect/>
              </a:stretch>
            </p:blipFill>
            <p:spPr>
              <a:xfrm>
                <a:off x="2994120" y="1956033"/>
                <a:ext cx="6899400" cy="4130640"/>
              </a:xfrm>
              <a:prstGeom prst="rect">
                <a:avLst/>
              </a:prstGeom>
            </p:spPr>
          </p:pic>
        </mc:Fallback>
      </mc:AlternateContent>
    </p:spTree>
    <p:extLst>
      <p:ext uri="{BB962C8B-B14F-4D97-AF65-F5344CB8AC3E}">
        <p14:creationId xmlns:p14="http://schemas.microsoft.com/office/powerpoint/2010/main" val="420357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659797"/>
            <a:ext cx="86868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3600" dirty="0"/>
              <a:t>Manchester diferencial</a:t>
            </a:r>
          </a:p>
          <a:p>
            <a:pPr lvl="1"/>
            <a:r>
              <a:rPr lang="pt-BR" sz="3200" dirty="0"/>
              <a:t>Codificação no instante em que ocorre a troca de dados</a:t>
            </a:r>
          </a:p>
          <a:p>
            <a:pPr lvl="2"/>
            <a:r>
              <a:rPr lang="pt-BR" sz="2800" dirty="0"/>
              <a:t>Se novo dado é nível “0”, ocorre uma rampa</a:t>
            </a:r>
          </a:p>
          <a:p>
            <a:pPr lvl="2"/>
            <a:r>
              <a:rPr lang="pt-BR" sz="2800" dirty="0"/>
              <a:t>Se novo dado é nível “1”, permanece imutável</a:t>
            </a:r>
          </a:p>
        </p:txBody>
      </p:sp>
      <p:pic>
        <p:nvPicPr>
          <p:cNvPr id="8" name="Picture 4" descr="C:\ELY\Aulas\Cesjf\CES_Espec\Redes\Imagens\manchesterd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420063"/>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1520" y="2122733"/>
              <a:ext cx="9912600" cy="3959640"/>
            </p14:xfrm>
          </p:contentPart>
        </mc:Choice>
        <mc:Fallback xmlns="">
          <p:pic>
            <p:nvPicPr>
              <p:cNvPr id="2" name="Tinta 1"/>
              <p:cNvPicPr/>
              <p:nvPr/>
            </p:nvPicPr>
            <p:blipFill>
              <a:blip r:embed="rId4"/>
              <a:stretch>
                <a:fillRect/>
              </a:stretch>
            </p:blipFill>
            <p:spPr>
              <a:xfrm>
                <a:off x="362160" y="2113373"/>
                <a:ext cx="9931320" cy="3978360"/>
              </a:xfrm>
              <a:prstGeom prst="rect">
                <a:avLst/>
              </a:prstGeom>
            </p:spPr>
          </p:pic>
        </mc:Fallback>
      </mc:AlternateContent>
    </p:spTree>
    <p:extLst>
      <p:ext uri="{BB962C8B-B14F-4D97-AF65-F5344CB8AC3E}">
        <p14:creationId xmlns:p14="http://schemas.microsoft.com/office/powerpoint/2010/main" val="331239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Text Box 4"/>
          <p:cNvSpPr txBox="1">
            <a:spLocks noChangeArrowheads="1"/>
          </p:cNvSpPr>
          <p:nvPr/>
        </p:nvSpPr>
        <p:spPr bwMode="auto">
          <a:xfrm>
            <a:off x="1524000" y="1413058"/>
            <a:ext cx="9144000" cy="5413790"/>
          </a:xfrm>
          <a:prstGeom prst="rect">
            <a:avLst/>
          </a:prstGeom>
          <a:noFill/>
          <a:ln w="9525">
            <a:noFill/>
            <a:miter lim="800000"/>
            <a:headEnd/>
            <a:tailEnd/>
          </a:ln>
          <a:effectLst/>
        </p:spPr>
        <p:txBody>
          <a:bodyPr wrap="square">
            <a:spAutoFit/>
          </a:bodyPr>
          <a:lstStyle/>
          <a:p>
            <a:pPr marL="571500" indent="-571500">
              <a:lnSpc>
                <a:spcPct val="85000"/>
              </a:lnSpc>
              <a:spcBef>
                <a:spcPct val="30000"/>
              </a:spcBef>
              <a:buFont typeface="Arial" pitchFamily="34" charset="0"/>
              <a:buChar char="•"/>
              <a:defRPr/>
            </a:pPr>
            <a:r>
              <a:rPr lang="pt-BR" sz="3600" dirty="0">
                <a:effectLst>
                  <a:outerShdw blurRad="38100" dist="38100" dir="2700000" algn="tl">
                    <a:srgbClr val="C0C0C0"/>
                  </a:outerShdw>
                </a:effectLst>
                <a:latin typeface="Arial" charset="0"/>
              </a:rPr>
              <a:t>Sinais Digitais: </a:t>
            </a:r>
          </a:p>
          <a:p>
            <a:pPr marL="914400" lvl="1"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Perda na Transmissão:</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Os meios de transmissão não são perfeitos;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 imperfeição provoca a perda de sinais;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Três causas para essas perdas:</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Atenuação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Distorção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Ruído</a:t>
            </a: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endParaRP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sym typeface="Symbol" pitchFamily="18" charset="2"/>
            </a:endParaRP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946240" y="3209760"/>
              <a:ext cx="1587960" cy="2496240"/>
            </p14:xfrm>
          </p:contentPart>
        </mc:Choice>
        <mc:Fallback xmlns="">
          <p:pic>
            <p:nvPicPr>
              <p:cNvPr id="2" name="Tinta 1"/>
              <p:cNvPicPr/>
              <p:nvPr/>
            </p:nvPicPr>
            <p:blipFill>
              <a:blip r:embed="rId4"/>
              <a:stretch>
                <a:fillRect/>
              </a:stretch>
            </p:blipFill>
            <p:spPr>
              <a:xfrm>
                <a:off x="2936880" y="3200400"/>
                <a:ext cx="1606680" cy="2514960"/>
              </a:xfrm>
              <a:prstGeom prst="rect">
                <a:avLst/>
              </a:prstGeom>
            </p:spPr>
          </p:pic>
        </mc:Fallback>
      </mc:AlternateContent>
    </p:spTree>
    <p:extLst>
      <p:ext uri="{BB962C8B-B14F-4D97-AF65-F5344CB8AC3E}">
        <p14:creationId xmlns:p14="http://schemas.microsoft.com/office/powerpoint/2010/main" val="65773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Text Box 4"/>
          <p:cNvSpPr txBox="1">
            <a:spLocks noChangeArrowheads="1"/>
          </p:cNvSpPr>
          <p:nvPr/>
        </p:nvSpPr>
        <p:spPr bwMode="auto">
          <a:xfrm>
            <a:off x="1631504" y="896967"/>
            <a:ext cx="8928992" cy="3839513"/>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000" dirty="0"/>
              <a:t> Sinais Digitais: </a:t>
            </a:r>
          </a:p>
          <a:p>
            <a:pPr marL="914400" lvl="1" indent="-457200">
              <a:lnSpc>
                <a:spcPct val="85000"/>
              </a:lnSpc>
              <a:spcBef>
                <a:spcPct val="15000"/>
              </a:spcBef>
              <a:buFont typeface="Arial" pitchFamily="34" charset="0"/>
              <a:buChar char="•"/>
              <a:defRPr/>
            </a:pPr>
            <a:r>
              <a:rPr lang="pt-BR" sz="3000" dirty="0"/>
              <a:t>Perda na Transmissão:</a:t>
            </a:r>
          </a:p>
          <a:p>
            <a:pPr marL="1371600" lvl="2" indent="-457200">
              <a:lnSpc>
                <a:spcPct val="85000"/>
              </a:lnSpc>
              <a:spcBef>
                <a:spcPct val="15000"/>
              </a:spcBef>
              <a:buFont typeface="Arial" pitchFamily="34" charset="0"/>
              <a:buChar char="•"/>
              <a:defRPr/>
            </a:pPr>
            <a:r>
              <a:rPr lang="pt-BR" sz="3000" b="1" dirty="0"/>
              <a:t>Atenuação (perda de energia):</a:t>
            </a:r>
            <a:r>
              <a:rPr lang="pt-BR" sz="3000" dirty="0"/>
              <a:t> quando um sinal trafega por um meio de transmissão, ele perde parte de sua energia para superar a resistência do meio;</a:t>
            </a:r>
          </a:p>
          <a:p>
            <a:pPr marL="1371600" lvl="2" indent="-457200">
              <a:lnSpc>
                <a:spcPct val="85000"/>
              </a:lnSpc>
              <a:spcBef>
                <a:spcPct val="15000"/>
              </a:spcBef>
              <a:buFont typeface="Arial" pitchFamily="34" charset="0"/>
              <a:buChar char="•"/>
              <a:defRPr/>
            </a:pPr>
            <a:r>
              <a:rPr lang="pt-BR" sz="3000" dirty="0"/>
              <a:t>Para compensar essas perdas são utilizados amplificadores para o sinal.</a:t>
            </a:r>
          </a:p>
          <a:p>
            <a:pPr lvl="1">
              <a:lnSpc>
                <a:spcPct val="85000"/>
              </a:lnSpc>
              <a:spcBef>
                <a:spcPct val="15000"/>
              </a:spcBef>
              <a:buFont typeface="Wingdings" pitchFamily="2" charset="2"/>
              <a:buChar char="Ø"/>
              <a:defRPr/>
            </a:pPr>
            <a:endParaRPr lang="pt-BR" sz="2600" dirty="0">
              <a:effectLst>
                <a:outerShdw blurRad="38100" dist="38100" dir="2700000" algn="tl">
                  <a:srgbClr val="C0C0C0"/>
                </a:outerShdw>
              </a:effectLst>
              <a:latin typeface="Arial" charset="0"/>
              <a:sym typeface="Symbol" pitchFamily="18" charset="2"/>
            </a:endParaRPr>
          </a:p>
        </p:txBody>
      </p:sp>
      <p:pic>
        <p:nvPicPr>
          <p:cNvPr id="28678" name="Picture 6"/>
          <p:cNvPicPr>
            <a:picLocks noChangeAspect="1" noChangeArrowheads="1"/>
          </p:cNvPicPr>
          <p:nvPr/>
        </p:nvPicPr>
        <p:blipFill>
          <a:blip r:embed="rId3"/>
          <a:srcRect/>
          <a:stretch>
            <a:fillRect/>
          </a:stretch>
        </p:blipFill>
        <p:spPr bwMode="auto">
          <a:xfrm>
            <a:off x="3475054" y="4573959"/>
            <a:ext cx="4978400" cy="1890713"/>
          </a:xfrm>
          <a:prstGeom prst="rect">
            <a:avLst/>
          </a:prstGeom>
          <a:noFill/>
          <a:ln w="9525">
            <a:noFill/>
            <a:miter lim="800000"/>
            <a:headEnd/>
            <a:tailEnd/>
          </a:ln>
        </p:spPr>
      </p:pic>
      <p:sp>
        <p:nvSpPr>
          <p:cNvPr id="6" name="Rectangle 17"/>
          <p:cNvSpPr txBox="1">
            <a:spLocks noChangeArrowheads="1"/>
          </p:cNvSpPr>
          <p:nvPr/>
        </p:nvSpPr>
        <p:spPr>
          <a:xfrm>
            <a:off x="1752600" y="-196305"/>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076560" y="2172375"/>
              <a:ext cx="4613760" cy="3448440"/>
            </p14:xfrm>
          </p:contentPart>
        </mc:Choice>
        <mc:Fallback xmlns="">
          <p:pic>
            <p:nvPicPr>
              <p:cNvPr id="2" name="Tinta 1"/>
              <p:cNvPicPr/>
              <p:nvPr/>
            </p:nvPicPr>
            <p:blipFill>
              <a:blip r:embed="rId5"/>
              <a:stretch>
                <a:fillRect/>
              </a:stretch>
            </p:blipFill>
            <p:spPr>
              <a:xfrm>
                <a:off x="3067200" y="2163015"/>
                <a:ext cx="4632480" cy="3467160"/>
              </a:xfrm>
              <a:prstGeom prst="rect">
                <a:avLst/>
              </a:prstGeom>
            </p:spPr>
          </p:pic>
        </mc:Fallback>
      </mc:AlternateContent>
    </p:spTree>
    <p:extLst>
      <p:ext uri="{BB962C8B-B14F-4D97-AF65-F5344CB8AC3E}">
        <p14:creationId xmlns:p14="http://schemas.microsoft.com/office/powerpoint/2010/main" val="2272393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Text Box 4"/>
          <p:cNvSpPr txBox="1">
            <a:spLocks noChangeArrowheads="1"/>
          </p:cNvSpPr>
          <p:nvPr/>
        </p:nvSpPr>
        <p:spPr bwMode="auto">
          <a:xfrm>
            <a:off x="1559496" y="2037675"/>
            <a:ext cx="8928992" cy="3136243"/>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Distorção (mudança na forma):</a:t>
            </a:r>
            <a:r>
              <a:rPr lang="pt-BR" sz="3600" dirty="0">
                <a:effectLst>
                  <a:outerShdw blurRad="38100" dist="38100" dir="2700000" algn="tl">
                    <a:srgbClr val="C0C0C0"/>
                  </a:outerShdw>
                </a:effectLst>
              </a:rPr>
              <a:t> pode ocorrer em um sinal composto, quando os componentes do sinal no receptor possuem fases;</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p:spTree>
    <p:extLst>
      <p:ext uri="{BB962C8B-B14F-4D97-AF65-F5344CB8AC3E}">
        <p14:creationId xmlns:p14="http://schemas.microsoft.com/office/powerpoint/2010/main" val="2347094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1882775" y="1412777"/>
            <a:ext cx="8534400" cy="1372683"/>
          </a:xfrm>
          <a:prstGeom prst="rect">
            <a:avLst/>
          </a:prstGeom>
          <a:noFill/>
          <a:ln w="9525">
            <a:noFill/>
            <a:miter lim="800000"/>
            <a:headEnd/>
            <a:tailEnd/>
          </a:ln>
          <a:effectLst/>
        </p:spPr>
        <p:txBody>
          <a:bodyPr>
            <a:spAutoFit/>
          </a:bodyPr>
          <a:lstStyle/>
          <a:p>
            <a:pPr marL="457200" indent="-457200" algn="just">
              <a:lnSpc>
                <a:spcPct val="85000"/>
              </a:lnSpc>
              <a:spcBef>
                <a:spcPct val="30000"/>
              </a:spcBef>
              <a:buFont typeface="Arial" pitchFamily="34" charset="0"/>
              <a:buChar char="•"/>
              <a:defRPr/>
            </a:pPr>
            <a:r>
              <a:rPr lang="pt-BR" sz="2800" dirty="0"/>
              <a:t> </a:t>
            </a:r>
            <a:r>
              <a:rPr lang="pt-BR" sz="3200" dirty="0"/>
              <a:t>Sinais Digitais: </a:t>
            </a:r>
          </a:p>
          <a:p>
            <a:pPr marL="914400" lvl="1" indent="-457200" algn="just">
              <a:lnSpc>
                <a:spcPct val="85000"/>
              </a:lnSpc>
              <a:spcBef>
                <a:spcPct val="15000"/>
              </a:spcBef>
              <a:buFont typeface="Arial" pitchFamily="34" charset="0"/>
              <a:buChar char="•"/>
              <a:defRPr/>
            </a:pPr>
            <a:r>
              <a:rPr lang="pt-BR" sz="2800" dirty="0"/>
              <a:t>Perda na Transmissão:</a:t>
            </a:r>
          </a:p>
          <a:p>
            <a:pPr marL="1371600" lvl="2" indent="-457200" algn="just">
              <a:lnSpc>
                <a:spcPct val="85000"/>
              </a:lnSpc>
              <a:spcBef>
                <a:spcPct val="15000"/>
              </a:spcBef>
              <a:buFont typeface="Arial" pitchFamily="34" charset="0"/>
              <a:buChar char="•"/>
              <a:defRPr/>
            </a:pPr>
            <a:r>
              <a:rPr lang="pt-BR" sz="2800" b="1" dirty="0"/>
              <a:t>Distorção (mudança na forma):</a:t>
            </a:r>
            <a:endParaRPr lang="pt-BR" sz="2800" dirty="0">
              <a:sym typeface="Symbol" pitchFamily="18" charset="2"/>
            </a:endParaRPr>
          </a:p>
        </p:txBody>
      </p:sp>
      <p:pic>
        <p:nvPicPr>
          <p:cNvPr id="30726" name="Picture 6"/>
          <p:cNvPicPr>
            <a:picLocks noChangeAspect="1" noChangeArrowheads="1"/>
          </p:cNvPicPr>
          <p:nvPr/>
        </p:nvPicPr>
        <p:blipFill>
          <a:blip r:embed="rId3"/>
          <a:srcRect/>
          <a:stretch>
            <a:fillRect/>
          </a:stretch>
        </p:blipFill>
        <p:spPr bwMode="auto">
          <a:xfrm>
            <a:off x="2144267" y="3014836"/>
            <a:ext cx="7903465" cy="3049488"/>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8258040" y="1527120"/>
              <a:ext cx="1562760" cy="892440"/>
            </p14:xfrm>
          </p:contentPart>
        </mc:Choice>
        <mc:Fallback xmlns="">
          <p:pic>
            <p:nvPicPr>
              <p:cNvPr id="2" name="Tinta 1"/>
              <p:cNvPicPr/>
              <p:nvPr/>
            </p:nvPicPr>
            <p:blipFill>
              <a:blip r:embed="rId5"/>
              <a:stretch>
                <a:fillRect/>
              </a:stretch>
            </p:blipFill>
            <p:spPr>
              <a:xfrm>
                <a:off x="8248680" y="1517760"/>
                <a:ext cx="1581480" cy="911160"/>
              </a:xfrm>
              <a:prstGeom prst="rect">
                <a:avLst/>
              </a:prstGeom>
            </p:spPr>
          </p:pic>
        </mc:Fallback>
      </mc:AlternateContent>
    </p:spTree>
    <p:extLst>
      <p:ext uri="{BB962C8B-B14F-4D97-AF65-F5344CB8AC3E}">
        <p14:creationId xmlns:p14="http://schemas.microsoft.com/office/powerpoint/2010/main" val="1558708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23986" y="931128"/>
            <a:ext cx="11468745" cy="4927503"/>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200" dirty="0"/>
              <a:t> Sinais Digitais: </a:t>
            </a:r>
          </a:p>
          <a:p>
            <a:pPr marL="622300" lvl="1" indent="-457200">
              <a:lnSpc>
                <a:spcPct val="85000"/>
              </a:lnSpc>
              <a:spcBef>
                <a:spcPct val="15000"/>
              </a:spcBef>
              <a:buFont typeface="Arial" pitchFamily="34" charset="0"/>
              <a:buChar char="•"/>
              <a:defRPr/>
            </a:pPr>
            <a:r>
              <a:rPr lang="pt-BR" sz="2800" dirty="0"/>
              <a:t>Perda na Transmissão:</a:t>
            </a:r>
          </a:p>
          <a:p>
            <a:pPr marL="812800" lvl="2" indent="-457200">
              <a:lnSpc>
                <a:spcPct val="85000"/>
              </a:lnSpc>
              <a:spcBef>
                <a:spcPct val="15000"/>
              </a:spcBef>
              <a:buFont typeface="Arial" pitchFamily="34" charset="0"/>
              <a:buChar char="•"/>
              <a:defRPr/>
            </a:pPr>
            <a:r>
              <a:rPr lang="pt-BR" sz="2800" b="1" dirty="0"/>
              <a:t>Ruído (alteração do sinal):</a:t>
            </a:r>
            <a:r>
              <a:rPr lang="pt-BR" sz="2800" dirty="0"/>
              <a:t> vários tipos de ruídos podem causar danos ao sinal original:</a:t>
            </a:r>
          </a:p>
          <a:p>
            <a:pPr marL="1371600" lvl="2" indent="-457200">
              <a:lnSpc>
                <a:spcPct val="85000"/>
              </a:lnSpc>
              <a:spcBef>
                <a:spcPct val="15000"/>
              </a:spcBef>
              <a:buFont typeface="Arial" pitchFamily="34" charset="0"/>
              <a:buChar char="•"/>
              <a:defRPr/>
            </a:pPr>
            <a:r>
              <a:rPr lang="pt-BR" sz="2800" u="sng" dirty="0"/>
              <a:t>Ruído térmico ou Ruído Branco)</a:t>
            </a:r>
            <a:r>
              <a:rPr lang="pt-BR" sz="2800" dirty="0"/>
              <a:t>: é a movimentação aleatório de elétrons em um fio criando um sinal extra;</a:t>
            </a:r>
          </a:p>
          <a:p>
            <a:pPr marL="1371600" lvl="2" indent="-457200">
              <a:lnSpc>
                <a:spcPct val="85000"/>
              </a:lnSpc>
              <a:spcBef>
                <a:spcPct val="15000"/>
              </a:spcBef>
              <a:buFont typeface="Arial" pitchFamily="34" charset="0"/>
              <a:buChar char="•"/>
              <a:defRPr/>
            </a:pPr>
            <a:r>
              <a:rPr lang="pt-BR" sz="2800" u="sng" dirty="0"/>
              <a:t>Ruído induzido</a:t>
            </a:r>
            <a:r>
              <a:rPr lang="pt-BR" sz="2800" dirty="0"/>
              <a:t>: provém de motores e aparelhos elétricos(transmissor) para o meio físico(receptor);</a:t>
            </a:r>
          </a:p>
          <a:p>
            <a:pPr marL="1371600" lvl="2" indent="-457200">
              <a:lnSpc>
                <a:spcPct val="85000"/>
              </a:lnSpc>
              <a:spcBef>
                <a:spcPct val="15000"/>
              </a:spcBef>
              <a:buFont typeface="Arial" pitchFamily="34" charset="0"/>
              <a:buChar char="•"/>
              <a:defRPr/>
            </a:pPr>
            <a:r>
              <a:rPr lang="pt-BR" sz="2800" u="sng" dirty="0"/>
              <a:t>Linha Cruzada</a:t>
            </a:r>
            <a:r>
              <a:rPr lang="pt-BR" sz="2800" dirty="0"/>
              <a:t>: um meio físico (transmissor) interfere no sinal de outro meio físico (receptor);</a:t>
            </a:r>
          </a:p>
          <a:p>
            <a:pPr marL="1354138" lvl="4" indent="-457200">
              <a:lnSpc>
                <a:spcPct val="85000"/>
              </a:lnSpc>
              <a:spcBef>
                <a:spcPct val="15000"/>
              </a:spcBef>
              <a:buFont typeface="Arial" pitchFamily="34" charset="0"/>
              <a:buChar char="•"/>
              <a:defRPr/>
            </a:pPr>
            <a:r>
              <a:rPr lang="pt-BR" sz="2800" u="sng" dirty="0"/>
              <a:t>Impulso</a:t>
            </a:r>
            <a:r>
              <a:rPr lang="pt-BR" sz="2800" dirty="0"/>
              <a:t>: é um sinal com grande energia em um curto espaço de tempo provenientes de cabos de força, relâmpagos, etc.</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p:spTree>
    <p:extLst>
      <p:ext uri="{BB962C8B-B14F-4D97-AF65-F5344CB8AC3E}">
        <p14:creationId xmlns:p14="http://schemas.microsoft.com/office/powerpoint/2010/main" val="4208011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1631505" y="1412777"/>
            <a:ext cx="8887271" cy="1723549"/>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Ruído (alteração do sinal):</a:t>
            </a:r>
            <a:endParaRPr lang="pt-BR" sz="3600" dirty="0">
              <a:effectLst>
                <a:outerShdw blurRad="38100" dist="38100" dir="2700000" algn="tl">
                  <a:srgbClr val="C0C0C0"/>
                </a:outerShdw>
              </a:effectLst>
            </a:endParaRPr>
          </a:p>
        </p:txBody>
      </p:sp>
      <p:pic>
        <p:nvPicPr>
          <p:cNvPr id="32774" name="Picture 6"/>
          <p:cNvPicPr>
            <a:picLocks noChangeAspect="1" noChangeArrowheads="1"/>
          </p:cNvPicPr>
          <p:nvPr/>
        </p:nvPicPr>
        <p:blipFill>
          <a:blip r:embed="rId3"/>
          <a:srcRect/>
          <a:stretch>
            <a:fillRect/>
          </a:stretch>
        </p:blipFill>
        <p:spPr bwMode="auto">
          <a:xfrm>
            <a:off x="2666976" y="3302001"/>
            <a:ext cx="6781800" cy="2443163"/>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666880" y="4600440"/>
              <a:ext cx="6766560" cy="273600"/>
            </p14:xfrm>
          </p:contentPart>
        </mc:Choice>
        <mc:Fallback xmlns="">
          <p:pic>
            <p:nvPicPr>
              <p:cNvPr id="2" name="Tinta 1"/>
              <p:cNvPicPr/>
              <p:nvPr/>
            </p:nvPicPr>
            <p:blipFill>
              <a:blip r:embed="rId5"/>
              <a:stretch>
                <a:fillRect/>
              </a:stretch>
            </p:blipFill>
            <p:spPr>
              <a:xfrm>
                <a:off x="2657520" y="4591080"/>
                <a:ext cx="6785280" cy="292320"/>
              </a:xfrm>
              <a:prstGeom prst="rect">
                <a:avLst/>
              </a:prstGeom>
            </p:spPr>
          </p:pic>
        </mc:Fallback>
      </mc:AlternateContent>
    </p:spTree>
    <p:extLst>
      <p:ext uri="{BB962C8B-B14F-4D97-AF65-F5344CB8AC3E}">
        <p14:creationId xmlns:p14="http://schemas.microsoft.com/office/powerpoint/2010/main" val="79434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631505" y="1168643"/>
            <a:ext cx="8887271" cy="2828467"/>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3200" dirty="0"/>
              <a:t> </a:t>
            </a:r>
            <a:r>
              <a:rPr lang="pt-BR" sz="3200" dirty="0" err="1"/>
              <a:t>Multiplexação</a:t>
            </a:r>
            <a:endParaRPr lang="pt-BR" sz="3200" dirty="0"/>
          </a:p>
          <a:p>
            <a:pPr marL="457200" indent="-457200" algn="just">
              <a:lnSpc>
                <a:spcPct val="85000"/>
              </a:lnSpc>
              <a:spcBef>
                <a:spcPct val="30000"/>
              </a:spcBef>
              <a:buFont typeface="Arial" pitchFamily="34" charset="0"/>
              <a:buChar char="•"/>
              <a:defRPr/>
            </a:pPr>
            <a:r>
              <a:rPr lang="pt-BR" sz="3200" dirty="0"/>
              <a:t>A multiplexação permite que múltiplos pares de remetentes e receptores, utilizando frequências diferentes, comuniquem-se simultaneamente através de um meio compartilhado.</a:t>
            </a:r>
          </a:p>
          <a:p>
            <a:pPr>
              <a:lnSpc>
                <a:spcPct val="85000"/>
              </a:lnSpc>
              <a:spcBef>
                <a:spcPct val="30000"/>
              </a:spcBef>
              <a:defRPr/>
            </a:pPr>
            <a:r>
              <a:rPr lang="pt-BR" sz="2800" dirty="0">
                <a:effectLst>
                  <a:outerShdw blurRad="38100" dist="38100" dir="2700000" algn="tl">
                    <a:srgbClr val="C0C0C0"/>
                  </a:outerShdw>
                </a:effectLst>
                <a:latin typeface="Arial" charset="0"/>
              </a:rPr>
              <a:t> </a:t>
            </a:r>
          </a:p>
        </p:txBody>
      </p:sp>
      <p:grpSp>
        <p:nvGrpSpPr>
          <p:cNvPr id="5" name="Group 55"/>
          <p:cNvGrpSpPr>
            <a:grpSpLocks/>
          </p:cNvGrpSpPr>
          <p:nvPr/>
        </p:nvGrpSpPr>
        <p:grpSpPr bwMode="auto">
          <a:xfrm>
            <a:off x="2286000" y="3579590"/>
            <a:ext cx="7543800" cy="2225675"/>
            <a:chOff x="336" y="2016"/>
            <a:chExt cx="4752" cy="1402"/>
          </a:xfrm>
        </p:grpSpPr>
        <p:grpSp>
          <p:nvGrpSpPr>
            <p:cNvPr id="6" name="Group 19"/>
            <p:cNvGrpSpPr>
              <a:grpSpLocks/>
            </p:cNvGrpSpPr>
            <p:nvPr/>
          </p:nvGrpSpPr>
          <p:grpSpPr bwMode="auto">
            <a:xfrm>
              <a:off x="1296" y="2400"/>
              <a:ext cx="2928" cy="528"/>
              <a:chOff x="1296" y="2400"/>
              <a:chExt cx="2928" cy="528"/>
            </a:xfrm>
          </p:grpSpPr>
          <p:grpSp>
            <p:nvGrpSpPr>
              <p:cNvPr id="32" name="Group 18"/>
              <p:cNvGrpSpPr>
                <a:grpSpLocks/>
              </p:cNvGrpSpPr>
              <p:nvPr/>
            </p:nvGrpSpPr>
            <p:grpSpPr bwMode="auto">
              <a:xfrm>
                <a:off x="1296" y="2400"/>
                <a:ext cx="2928" cy="528"/>
                <a:chOff x="1056" y="2400"/>
                <a:chExt cx="2928" cy="528"/>
              </a:xfrm>
            </p:grpSpPr>
            <p:sp>
              <p:nvSpPr>
                <p:cNvPr id="34" name="Rectangle 15"/>
                <p:cNvSpPr>
                  <a:spLocks noChangeArrowheads="1"/>
                </p:cNvSpPr>
                <p:nvPr/>
              </p:nvSpPr>
              <p:spPr bwMode="auto">
                <a:xfrm>
                  <a:off x="1056"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sp>
              <p:nvSpPr>
                <p:cNvPr id="35" name="Rectangle 16"/>
                <p:cNvSpPr>
                  <a:spLocks noChangeArrowheads="1"/>
                </p:cNvSpPr>
                <p:nvPr/>
              </p:nvSpPr>
              <p:spPr bwMode="auto">
                <a:xfrm>
                  <a:off x="3360"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grpSp>
          <p:sp>
            <p:nvSpPr>
              <p:cNvPr id="33" name="Line 17"/>
              <p:cNvSpPr>
                <a:spLocks noChangeShapeType="1"/>
              </p:cNvSpPr>
              <p:nvPr/>
            </p:nvSpPr>
            <p:spPr bwMode="auto">
              <a:xfrm>
                <a:off x="1920" y="2640"/>
                <a:ext cx="1680" cy="0"/>
              </a:xfrm>
              <a:prstGeom prst="line">
                <a:avLst/>
              </a:prstGeom>
              <a:noFill/>
              <a:ln w="9525">
                <a:solidFill>
                  <a:schemeClr val="bg1"/>
                </a:solidFill>
                <a:round/>
                <a:headEnd/>
                <a:tailEnd/>
              </a:ln>
              <a:effectLst/>
            </p:spPr>
            <p:txBody>
              <a:bodyPr wrap="none" anchor="ctr"/>
              <a:lstStyle/>
              <a:p>
                <a:endParaRPr lang="pt-BR"/>
              </a:p>
            </p:txBody>
          </p:sp>
        </p:grpSp>
        <p:grpSp>
          <p:nvGrpSpPr>
            <p:cNvPr id="7" name="Group 33"/>
            <p:cNvGrpSpPr>
              <a:grpSpLocks/>
            </p:cNvGrpSpPr>
            <p:nvPr/>
          </p:nvGrpSpPr>
          <p:grpSpPr bwMode="auto">
            <a:xfrm>
              <a:off x="336" y="2016"/>
              <a:ext cx="864" cy="1296"/>
              <a:chOff x="336" y="2016"/>
              <a:chExt cx="864" cy="1296"/>
            </a:xfrm>
          </p:grpSpPr>
          <p:sp>
            <p:nvSpPr>
              <p:cNvPr id="23" name="Oval 20"/>
              <p:cNvSpPr>
                <a:spLocks noChangeArrowheads="1"/>
              </p:cNvSpPr>
              <p:nvPr/>
            </p:nvSpPr>
            <p:spPr bwMode="auto">
              <a:xfrm>
                <a:off x="336"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4" name="Oval 21"/>
              <p:cNvSpPr>
                <a:spLocks noChangeArrowheads="1"/>
              </p:cNvSpPr>
              <p:nvPr/>
            </p:nvSpPr>
            <p:spPr bwMode="auto">
              <a:xfrm>
                <a:off x="336"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5" name="Oval 22"/>
              <p:cNvSpPr>
                <a:spLocks noChangeArrowheads="1"/>
              </p:cNvSpPr>
              <p:nvPr/>
            </p:nvSpPr>
            <p:spPr bwMode="auto">
              <a:xfrm>
                <a:off x="336"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6" name="Line 26"/>
              <p:cNvSpPr>
                <a:spLocks noChangeShapeType="1"/>
              </p:cNvSpPr>
              <p:nvPr/>
            </p:nvSpPr>
            <p:spPr bwMode="auto">
              <a:xfrm>
                <a:off x="672" y="2208"/>
                <a:ext cx="528" cy="336"/>
              </a:xfrm>
              <a:prstGeom prst="line">
                <a:avLst/>
              </a:prstGeom>
              <a:noFill/>
              <a:ln w="9525">
                <a:solidFill>
                  <a:schemeClr val="bg1"/>
                </a:solidFill>
                <a:round/>
                <a:headEnd/>
                <a:tailEnd type="triangle" w="med" len="med"/>
              </a:ln>
              <a:effectLst/>
            </p:spPr>
            <p:txBody>
              <a:bodyPr wrap="none" anchor="ctr"/>
              <a:lstStyle/>
              <a:p>
                <a:endParaRPr lang="pt-BR"/>
              </a:p>
            </p:txBody>
          </p:sp>
          <p:sp>
            <p:nvSpPr>
              <p:cNvPr id="27" name="Line 27"/>
              <p:cNvSpPr>
                <a:spLocks noChangeShapeType="1"/>
              </p:cNvSpPr>
              <p:nvPr/>
            </p:nvSpPr>
            <p:spPr bwMode="auto">
              <a:xfrm>
                <a:off x="672" y="2688"/>
                <a:ext cx="480"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8" name="Line 29"/>
              <p:cNvSpPr>
                <a:spLocks noChangeShapeType="1"/>
              </p:cNvSpPr>
              <p:nvPr/>
            </p:nvSpPr>
            <p:spPr bwMode="auto">
              <a:xfrm flipV="1">
                <a:off x="672" y="2832"/>
                <a:ext cx="480"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9" name="Text Box 30"/>
              <p:cNvSpPr txBox="1">
                <a:spLocks noChangeArrowheads="1"/>
              </p:cNvSpPr>
              <p:nvPr/>
            </p:nvSpPr>
            <p:spPr bwMode="auto">
              <a:xfrm>
                <a:off x="384"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30" name="Text Box 31"/>
              <p:cNvSpPr txBox="1">
                <a:spLocks noChangeArrowheads="1"/>
              </p:cNvSpPr>
              <p:nvPr/>
            </p:nvSpPr>
            <p:spPr bwMode="auto">
              <a:xfrm>
                <a:off x="384"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31" name="Text Box 32"/>
              <p:cNvSpPr txBox="1">
                <a:spLocks noChangeArrowheads="1"/>
              </p:cNvSpPr>
              <p:nvPr/>
            </p:nvSpPr>
            <p:spPr bwMode="auto">
              <a:xfrm>
                <a:off x="384"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grpSp>
        <p:grpSp>
          <p:nvGrpSpPr>
            <p:cNvPr id="8" name="Group 52"/>
            <p:cNvGrpSpPr>
              <a:grpSpLocks/>
            </p:cNvGrpSpPr>
            <p:nvPr/>
          </p:nvGrpSpPr>
          <p:grpSpPr bwMode="auto">
            <a:xfrm>
              <a:off x="4320" y="2016"/>
              <a:ext cx="768" cy="1296"/>
              <a:chOff x="4320" y="2016"/>
              <a:chExt cx="768" cy="1296"/>
            </a:xfrm>
          </p:grpSpPr>
          <p:sp>
            <p:nvSpPr>
              <p:cNvPr id="14" name="Oval 35"/>
              <p:cNvSpPr>
                <a:spLocks noChangeArrowheads="1"/>
              </p:cNvSpPr>
              <p:nvPr/>
            </p:nvSpPr>
            <p:spPr bwMode="auto">
              <a:xfrm>
                <a:off x="4752"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5" name="Oval 36"/>
              <p:cNvSpPr>
                <a:spLocks noChangeArrowheads="1"/>
              </p:cNvSpPr>
              <p:nvPr/>
            </p:nvSpPr>
            <p:spPr bwMode="auto">
              <a:xfrm>
                <a:off x="4752"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6" name="Oval 37"/>
              <p:cNvSpPr>
                <a:spLocks noChangeArrowheads="1"/>
              </p:cNvSpPr>
              <p:nvPr/>
            </p:nvSpPr>
            <p:spPr bwMode="auto">
              <a:xfrm>
                <a:off x="4752"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7" name="Text Box 41"/>
              <p:cNvSpPr txBox="1">
                <a:spLocks noChangeArrowheads="1"/>
              </p:cNvSpPr>
              <p:nvPr/>
            </p:nvSpPr>
            <p:spPr bwMode="auto">
              <a:xfrm>
                <a:off x="4800"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18" name="Text Box 42"/>
              <p:cNvSpPr txBox="1">
                <a:spLocks noChangeArrowheads="1"/>
              </p:cNvSpPr>
              <p:nvPr/>
            </p:nvSpPr>
            <p:spPr bwMode="auto">
              <a:xfrm>
                <a:off x="4800"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19" name="Text Box 43"/>
              <p:cNvSpPr txBox="1">
                <a:spLocks noChangeArrowheads="1"/>
              </p:cNvSpPr>
              <p:nvPr/>
            </p:nvSpPr>
            <p:spPr bwMode="auto">
              <a:xfrm>
                <a:off x="4800"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sp>
            <p:nvSpPr>
              <p:cNvPr id="20" name="Line 44"/>
              <p:cNvSpPr>
                <a:spLocks noChangeShapeType="1"/>
              </p:cNvSpPr>
              <p:nvPr/>
            </p:nvSpPr>
            <p:spPr bwMode="auto">
              <a:xfrm flipH="1">
                <a:off x="4320" y="2640"/>
                <a:ext cx="432"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1" name="Line 45"/>
              <p:cNvSpPr>
                <a:spLocks noChangeShapeType="1"/>
              </p:cNvSpPr>
              <p:nvPr/>
            </p:nvSpPr>
            <p:spPr bwMode="auto">
              <a:xfrm flipH="1">
                <a:off x="4320" y="2208"/>
                <a:ext cx="432"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2" name="Line 46"/>
              <p:cNvSpPr>
                <a:spLocks noChangeShapeType="1"/>
              </p:cNvSpPr>
              <p:nvPr/>
            </p:nvSpPr>
            <p:spPr bwMode="auto">
              <a:xfrm flipH="1" flipV="1">
                <a:off x="4320" y="2784"/>
                <a:ext cx="432" cy="336"/>
              </a:xfrm>
              <a:prstGeom prst="line">
                <a:avLst/>
              </a:prstGeom>
              <a:noFill/>
              <a:ln w="9525">
                <a:solidFill>
                  <a:schemeClr val="bg1"/>
                </a:solidFill>
                <a:round/>
                <a:headEnd/>
                <a:tailEnd type="triangle" w="med" len="med"/>
              </a:ln>
              <a:effectLst/>
            </p:spPr>
            <p:txBody>
              <a:bodyPr wrap="none" anchor="ctr"/>
              <a:lstStyle/>
              <a:p>
                <a:endParaRPr lang="pt-BR"/>
              </a:p>
            </p:txBody>
          </p:sp>
        </p:grpSp>
        <p:grpSp>
          <p:nvGrpSpPr>
            <p:cNvPr id="9" name="Group 53"/>
            <p:cNvGrpSpPr>
              <a:grpSpLocks/>
            </p:cNvGrpSpPr>
            <p:nvPr/>
          </p:nvGrpSpPr>
          <p:grpSpPr bwMode="auto">
            <a:xfrm>
              <a:off x="1200" y="2736"/>
              <a:ext cx="3216" cy="682"/>
              <a:chOff x="1200" y="2736"/>
              <a:chExt cx="3216" cy="682"/>
            </a:xfrm>
          </p:grpSpPr>
          <p:sp>
            <p:nvSpPr>
              <p:cNvPr id="10" name="Text Box 47"/>
              <p:cNvSpPr txBox="1">
                <a:spLocks noChangeArrowheads="1"/>
              </p:cNvSpPr>
              <p:nvPr/>
            </p:nvSpPr>
            <p:spPr bwMode="auto">
              <a:xfrm>
                <a:off x="1200" y="2928"/>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1" name="Text Box 48"/>
              <p:cNvSpPr txBox="1">
                <a:spLocks noChangeArrowheads="1"/>
              </p:cNvSpPr>
              <p:nvPr/>
            </p:nvSpPr>
            <p:spPr bwMode="auto">
              <a:xfrm>
                <a:off x="3504" y="2976"/>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2" name="Text Box 49"/>
              <p:cNvSpPr txBox="1">
                <a:spLocks noChangeArrowheads="1"/>
              </p:cNvSpPr>
              <p:nvPr/>
            </p:nvSpPr>
            <p:spPr bwMode="auto">
              <a:xfrm>
                <a:off x="2160" y="3264"/>
                <a:ext cx="1200"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CANAL COMPARTILHADO</a:t>
                </a:r>
                <a:endParaRPr lang="pt-BR" sz="1000">
                  <a:latin typeface="Arial" charset="0"/>
                </a:endParaRPr>
              </a:p>
            </p:txBody>
          </p:sp>
          <p:sp>
            <p:nvSpPr>
              <p:cNvPr id="13" name="Line 51"/>
              <p:cNvSpPr>
                <a:spLocks noChangeShapeType="1"/>
              </p:cNvSpPr>
              <p:nvPr/>
            </p:nvSpPr>
            <p:spPr bwMode="auto">
              <a:xfrm flipV="1">
                <a:off x="2688" y="2736"/>
                <a:ext cx="0" cy="528"/>
              </a:xfrm>
              <a:prstGeom prst="line">
                <a:avLst/>
              </a:prstGeom>
              <a:noFill/>
              <a:ln w="9525">
                <a:solidFill>
                  <a:schemeClr val="bg1"/>
                </a:solidFill>
                <a:round/>
                <a:headEnd/>
                <a:tailEnd type="triangle" w="med" len="med"/>
              </a:ln>
              <a:effectLst/>
            </p:spPr>
            <p:txBody>
              <a:bodyPr wrap="none" anchor="ctr"/>
              <a:lstStyle/>
              <a:p>
                <a:endParaRPr lang="pt-BR"/>
              </a:p>
            </p:txBody>
          </p:sp>
        </p:grpSp>
      </p:grpSp>
      <p:sp>
        <p:nvSpPr>
          <p:cNvPr id="67" name="Line 17"/>
          <p:cNvSpPr>
            <a:spLocks noChangeShapeType="1"/>
          </p:cNvSpPr>
          <p:nvPr/>
        </p:nvSpPr>
        <p:spPr bwMode="auto">
          <a:xfrm>
            <a:off x="4786306" y="4498761"/>
            <a:ext cx="2667000" cy="0"/>
          </a:xfrm>
          <a:prstGeom prst="line">
            <a:avLst/>
          </a:prstGeom>
          <a:noFill/>
          <a:ln w="9525">
            <a:solidFill>
              <a:schemeClr val="tx1"/>
            </a:solidFill>
            <a:round/>
            <a:headEnd/>
            <a:tailEnd/>
          </a:ln>
          <a:effectLst/>
        </p:spPr>
        <p:txBody>
          <a:bodyPr wrap="none" anchor="ctr"/>
          <a:lstStyle/>
          <a:p>
            <a:endParaRPr lang="pt-BR"/>
          </a:p>
        </p:txBody>
      </p:sp>
      <p:sp>
        <p:nvSpPr>
          <p:cNvPr id="68" name="Line 26"/>
          <p:cNvSpPr>
            <a:spLocks noChangeShapeType="1"/>
          </p:cNvSpPr>
          <p:nvPr/>
        </p:nvSpPr>
        <p:spPr bwMode="auto">
          <a:xfrm>
            <a:off x="2805113" y="3812951"/>
            <a:ext cx="8382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69" name="Line 27"/>
          <p:cNvSpPr>
            <a:spLocks noChangeShapeType="1"/>
          </p:cNvSpPr>
          <p:nvPr/>
        </p:nvSpPr>
        <p:spPr bwMode="auto">
          <a:xfrm>
            <a:off x="2805113" y="4574951"/>
            <a:ext cx="7620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0" name="Line 29"/>
          <p:cNvSpPr>
            <a:spLocks noChangeShapeType="1"/>
          </p:cNvSpPr>
          <p:nvPr/>
        </p:nvSpPr>
        <p:spPr bwMode="auto">
          <a:xfrm flipV="1">
            <a:off x="2805106" y="4803561"/>
            <a:ext cx="7620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1" name="Line 44"/>
          <p:cNvSpPr>
            <a:spLocks noChangeShapeType="1"/>
          </p:cNvSpPr>
          <p:nvPr/>
        </p:nvSpPr>
        <p:spPr bwMode="auto">
          <a:xfrm flipH="1">
            <a:off x="8610600" y="4506688"/>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2" name="Line 45"/>
          <p:cNvSpPr>
            <a:spLocks noChangeShapeType="1"/>
          </p:cNvSpPr>
          <p:nvPr/>
        </p:nvSpPr>
        <p:spPr bwMode="auto">
          <a:xfrm flipH="1">
            <a:off x="8610600" y="3820888"/>
            <a:ext cx="6858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3" name="Line 46"/>
          <p:cNvSpPr>
            <a:spLocks noChangeShapeType="1"/>
          </p:cNvSpPr>
          <p:nvPr/>
        </p:nvSpPr>
        <p:spPr bwMode="auto">
          <a:xfrm flipH="1" flipV="1">
            <a:off x="8610600" y="4735288"/>
            <a:ext cx="6858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4" name="Text Box 48"/>
          <p:cNvSpPr txBox="1">
            <a:spLocks noChangeArrowheads="1"/>
          </p:cNvSpPr>
          <p:nvPr/>
        </p:nvSpPr>
        <p:spPr bwMode="auto">
          <a:xfrm>
            <a:off x="7315201" y="5040089"/>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5" name="Text Box 47"/>
          <p:cNvSpPr txBox="1">
            <a:spLocks noChangeArrowheads="1"/>
          </p:cNvSpPr>
          <p:nvPr/>
        </p:nvSpPr>
        <p:spPr bwMode="auto">
          <a:xfrm>
            <a:off x="3643313" y="4989286"/>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6" name="Text Box 49"/>
          <p:cNvSpPr txBox="1">
            <a:spLocks noChangeArrowheads="1"/>
          </p:cNvSpPr>
          <p:nvPr/>
        </p:nvSpPr>
        <p:spPr bwMode="auto">
          <a:xfrm>
            <a:off x="5167313" y="5489352"/>
            <a:ext cx="1905000" cy="244475"/>
          </a:xfrm>
          <a:prstGeom prst="rect">
            <a:avLst/>
          </a:prstGeom>
          <a:noFill/>
          <a:ln w="9525">
            <a:noFill/>
            <a:miter lim="800000"/>
            <a:headEnd/>
            <a:tailEnd/>
          </a:ln>
          <a:effectLst/>
        </p:spPr>
        <p:txBody>
          <a:bodyPr>
            <a:spAutoFit/>
          </a:bodyPr>
          <a:lstStyle/>
          <a:p>
            <a:pPr>
              <a:spcBef>
                <a:spcPct val="50000"/>
              </a:spcBef>
            </a:pPr>
            <a:r>
              <a:rPr lang="pt-BR" sz="1000">
                <a:latin typeface="Arial" charset="0"/>
              </a:rPr>
              <a:t>CANAL COMPARTILHADO</a:t>
            </a:r>
          </a:p>
        </p:txBody>
      </p:sp>
      <p:sp>
        <p:nvSpPr>
          <p:cNvPr id="77" name="Line 51"/>
          <p:cNvSpPr>
            <a:spLocks noChangeShapeType="1"/>
          </p:cNvSpPr>
          <p:nvPr/>
        </p:nvSpPr>
        <p:spPr bwMode="auto">
          <a:xfrm flipV="1">
            <a:off x="6005507" y="4651161"/>
            <a:ext cx="0" cy="838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47"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320840" y="3470400"/>
              <a:ext cx="3861000" cy="2302200"/>
            </p14:xfrm>
          </p:contentPart>
        </mc:Choice>
        <mc:Fallback xmlns="">
          <p:pic>
            <p:nvPicPr>
              <p:cNvPr id="2" name="Tinta 1"/>
              <p:cNvPicPr/>
              <p:nvPr/>
            </p:nvPicPr>
            <p:blipFill>
              <a:blip r:embed="rId4"/>
              <a:stretch>
                <a:fillRect/>
              </a:stretch>
            </p:blipFill>
            <p:spPr>
              <a:xfrm>
                <a:off x="1311480" y="3461040"/>
                <a:ext cx="3879720" cy="2320920"/>
              </a:xfrm>
              <a:prstGeom prst="rect">
                <a:avLst/>
              </a:prstGeom>
            </p:spPr>
          </p:pic>
        </mc:Fallback>
      </mc:AlternateContent>
    </p:spTree>
    <p:extLst>
      <p:ext uri="{BB962C8B-B14F-4D97-AF65-F5344CB8AC3E}">
        <p14:creationId xmlns:p14="http://schemas.microsoft.com/office/powerpoint/2010/main" val="370062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Sem título1.png"/>
          <p:cNvPicPr>
            <a:picLocks noChangeAspect="1"/>
          </p:cNvPicPr>
          <p:nvPr/>
        </p:nvPicPr>
        <p:blipFill>
          <a:blip r:embed="rId2"/>
          <a:stretch>
            <a:fillRect/>
          </a:stretch>
        </p:blipFill>
        <p:spPr>
          <a:xfrm>
            <a:off x="1738282" y="257166"/>
            <a:ext cx="3143272" cy="5997179"/>
          </a:xfrm>
          <a:prstGeom prst="rect">
            <a:avLst/>
          </a:prstGeom>
        </p:spPr>
      </p:pic>
      <p:sp>
        <p:nvSpPr>
          <p:cNvPr id="33" name="Seta para a direita 32"/>
          <p:cNvSpPr/>
          <p:nvPr/>
        </p:nvSpPr>
        <p:spPr>
          <a:xfrm>
            <a:off x="4595802" y="104298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5121735" y="95900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Rodar programas</a:t>
            </a:r>
          </a:p>
        </p:txBody>
      </p:sp>
      <p:sp>
        <p:nvSpPr>
          <p:cNvPr id="35" name="Título 1"/>
          <p:cNvSpPr txBox="1">
            <a:spLocks/>
          </p:cNvSpPr>
          <p:nvPr/>
        </p:nvSpPr>
        <p:spPr>
          <a:xfrm>
            <a:off x="5167306" y="1675665"/>
            <a:ext cx="5500694" cy="428628"/>
          </a:xfrm>
          <a:prstGeom prst="rect">
            <a:avLst/>
          </a:prstGeom>
          <a:effectLst/>
        </p:spPr>
        <p:txBody>
          <a:bodyPr vert="horz" lIns="45720" rIns="45720" anchor="t">
            <a:noAutofit/>
          </a:bodyPr>
          <a:lstStyle/>
          <a:p>
            <a:pPr marL="269875" indent="-269875" algn="just">
              <a:spcBef>
                <a:spcPct val="0"/>
              </a:spcBef>
            </a:pPr>
            <a:r>
              <a:rPr lang="pt-BR" sz="3200" dirty="0">
                <a:latin typeface="Adobe Caslon Pro Bold" pitchFamily="18" charset="0"/>
              </a:rPr>
              <a:t>Conversão de formatos</a:t>
            </a:r>
          </a:p>
        </p:txBody>
      </p:sp>
      <p:sp>
        <p:nvSpPr>
          <p:cNvPr id="36" name="Seta para a direita 35"/>
          <p:cNvSpPr/>
          <p:nvPr/>
        </p:nvSpPr>
        <p:spPr>
          <a:xfrm>
            <a:off x="4595802" y="175736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5131810" y="2424477"/>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Início, Controle, Fechamento de Sessões</a:t>
            </a:r>
          </a:p>
        </p:txBody>
      </p:sp>
      <p:sp>
        <p:nvSpPr>
          <p:cNvPr id="45" name="Seta para a direita 44"/>
          <p:cNvSpPr/>
          <p:nvPr/>
        </p:nvSpPr>
        <p:spPr>
          <a:xfrm>
            <a:off x="4595802" y="247174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5167306" y="311924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Fim a Fim (Sair          Chegar)</a:t>
            </a:r>
          </a:p>
        </p:txBody>
      </p:sp>
      <p:sp>
        <p:nvSpPr>
          <p:cNvPr id="68" name="Seta para a direita 67"/>
          <p:cNvSpPr/>
          <p:nvPr/>
        </p:nvSpPr>
        <p:spPr>
          <a:xfrm>
            <a:off x="4595802" y="318612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5167306" y="3763897"/>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Comunicação e Comutação</a:t>
            </a:r>
          </a:p>
        </p:txBody>
      </p:sp>
      <p:sp>
        <p:nvSpPr>
          <p:cNvPr id="70" name="Seta para a direita 69"/>
          <p:cNvSpPr/>
          <p:nvPr/>
        </p:nvSpPr>
        <p:spPr>
          <a:xfrm>
            <a:off x="4595802" y="3835905"/>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5167306" y="4207287"/>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 Enlace Físico sem erro</a:t>
            </a:r>
          </a:p>
        </p:txBody>
      </p:sp>
      <p:sp>
        <p:nvSpPr>
          <p:cNvPr id="72" name="Seta para a direita 71"/>
          <p:cNvSpPr/>
          <p:nvPr/>
        </p:nvSpPr>
        <p:spPr>
          <a:xfrm rot="20140381">
            <a:off x="4588956" y="4412009"/>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5167306" y="527948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Fluxo de bits</a:t>
            </a:r>
          </a:p>
        </p:txBody>
      </p:sp>
      <p:sp>
        <p:nvSpPr>
          <p:cNvPr id="74" name="Seta para a direita 73"/>
          <p:cNvSpPr/>
          <p:nvPr/>
        </p:nvSpPr>
        <p:spPr>
          <a:xfrm>
            <a:off x="4595802" y="532926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p:cNvSpPr/>
          <p:nvPr/>
        </p:nvSpPr>
        <p:spPr>
          <a:xfrm>
            <a:off x="7635512" y="3226402"/>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5159896" y="4772009"/>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MAC – Acesso aos Meios</a:t>
            </a:r>
          </a:p>
        </p:txBody>
      </p:sp>
      <p:sp>
        <p:nvSpPr>
          <p:cNvPr id="20" name="Seta para a direita 19"/>
          <p:cNvSpPr/>
          <p:nvPr/>
        </p:nvSpPr>
        <p:spPr>
          <a:xfrm rot="1039460">
            <a:off x="4614748" y="4745519"/>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960" y="596889"/>
              <a:ext cx="11424240" cy="5699520"/>
            </p14:xfrm>
          </p:contentPart>
        </mc:Choice>
        <mc:Fallback xmlns="">
          <p:pic>
            <p:nvPicPr>
              <p:cNvPr id="2" name="Tinta 1"/>
              <p:cNvPicPr/>
              <p:nvPr/>
            </p:nvPicPr>
            <p:blipFill>
              <a:blip r:embed="rId4"/>
              <a:stretch>
                <a:fillRect/>
              </a:stretch>
            </p:blipFill>
            <p:spPr>
              <a:xfrm>
                <a:off x="390600" y="587529"/>
                <a:ext cx="11442960" cy="5718240"/>
              </a:xfrm>
              <a:prstGeom prst="rect">
                <a:avLst/>
              </a:prstGeom>
            </p:spPr>
          </p:pic>
        </mc:Fallback>
      </mc:AlternateContent>
      <p:sp>
        <p:nvSpPr>
          <p:cNvPr id="5" name="Título 1"/>
          <p:cNvSpPr txBox="1">
            <a:spLocks/>
          </p:cNvSpPr>
          <p:nvPr/>
        </p:nvSpPr>
        <p:spPr>
          <a:xfrm>
            <a:off x="1477538" y="-216920"/>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3041640" y="2146320"/>
              <a:ext cx="5270760" cy="1054440"/>
            </p14:xfrm>
          </p:contentPart>
        </mc:Choice>
        <mc:Fallback>
          <p:pic>
            <p:nvPicPr>
              <p:cNvPr id="3" name="Tinta 2"/>
              <p:cNvPicPr/>
              <p:nvPr/>
            </p:nvPicPr>
            <p:blipFill>
              <a:blip r:embed="rId6"/>
              <a:stretch>
                <a:fillRect/>
              </a:stretch>
            </p:blipFill>
            <p:spPr>
              <a:xfrm>
                <a:off x="3032280" y="2136960"/>
                <a:ext cx="5289480" cy="1073160"/>
              </a:xfrm>
              <a:prstGeom prst="rect">
                <a:avLst/>
              </a:prstGeom>
            </p:spPr>
          </p:pic>
        </mc:Fallback>
      </mc:AlternateContent>
    </p:spTree>
    <p:extLst>
      <p:ext uri="{BB962C8B-B14F-4D97-AF65-F5344CB8AC3E}">
        <p14:creationId xmlns:p14="http://schemas.microsoft.com/office/powerpoint/2010/main" val="368263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506006"/>
            <a:ext cx="9144000" cy="1427050"/>
          </a:xfrm>
          <a:prstGeom prst="rect">
            <a:avLst/>
          </a:prstGeom>
          <a:effectLst/>
        </p:spPr>
        <p:txBody>
          <a:bodyPr vert="horz" lIns="45720" rIns="45720" anchor="t">
            <a:noAutofit/>
          </a:bodyPr>
          <a:lstStyle/>
          <a:p>
            <a:pPr lvl="0" algn="ctr">
              <a:spcBef>
                <a:spcPct val="0"/>
              </a:spcBef>
            </a:pPr>
            <a:r>
              <a:rPr lang="pt-BR" sz="8800" b="1" dirty="0"/>
              <a:t>MODEMS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054240" y="2517840"/>
              <a:ext cx="5039280" cy="1813320"/>
            </p14:xfrm>
          </p:contentPart>
        </mc:Choice>
        <mc:Fallback xmlns="">
          <p:pic>
            <p:nvPicPr>
              <p:cNvPr id="2" name="Tinta 1"/>
              <p:cNvPicPr/>
              <p:nvPr/>
            </p:nvPicPr>
            <p:blipFill>
              <a:blip r:embed="rId3"/>
              <a:stretch>
                <a:fillRect/>
              </a:stretch>
            </p:blipFill>
            <p:spPr>
              <a:xfrm>
                <a:off x="3044880" y="2508480"/>
                <a:ext cx="5058000" cy="1832040"/>
              </a:xfrm>
              <a:prstGeom prst="rect">
                <a:avLst/>
              </a:prstGeom>
            </p:spPr>
          </p:pic>
        </mc:Fallback>
      </mc:AlternateContent>
    </p:spTree>
    <p:extLst>
      <p:ext uri="{BB962C8B-B14F-4D97-AF65-F5344CB8AC3E}">
        <p14:creationId xmlns:p14="http://schemas.microsoft.com/office/powerpoint/2010/main" val="74144563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Modems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3" name="Título 1"/>
          <p:cNvSpPr txBox="1">
            <a:spLocks/>
          </p:cNvSpPr>
          <p:nvPr/>
        </p:nvSpPr>
        <p:spPr>
          <a:xfrm>
            <a:off x="1523968" y="1334335"/>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Interno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4" name="Título 1"/>
          <p:cNvSpPr txBox="1">
            <a:spLocks/>
          </p:cNvSpPr>
          <p:nvPr/>
        </p:nvSpPr>
        <p:spPr>
          <a:xfrm>
            <a:off x="1507773" y="1879810"/>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Externo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Título 1"/>
          <p:cNvSpPr txBox="1">
            <a:spLocks/>
          </p:cNvSpPr>
          <p:nvPr/>
        </p:nvSpPr>
        <p:spPr>
          <a:xfrm>
            <a:off x="1523968" y="2455874"/>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on-board</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3968" y="3714588"/>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Título 1"/>
          <p:cNvSpPr txBox="1">
            <a:spLocks/>
          </p:cNvSpPr>
          <p:nvPr/>
        </p:nvSpPr>
        <p:spPr>
          <a:xfrm>
            <a:off x="1524000" y="4366080"/>
            <a:ext cx="9144000" cy="1864798"/>
          </a:xfrm>
          <a:prstGeom prst="rect">
            <a:avLst/>
          </a:prstGeom>
          <a:effectLst/>
        </p:spPr>
        <p:txBody>
          <a:bodyPr vert="horz" lIns="45720" rIns="45720" anchor="t">
            <a:noAutofit/>
          </a:bodyPr>
          <a:lstStyle/>
          <a:p>
            <a:pPr lvl="0" algn="just">
              <a:spcBef>
                <a:spcPct val="0"/>
              </a:spcBef>
            </a:pPr>
            <a:r>
              <a:rPr lang="pt-BR" sz="2800" dirty="0"/>
              <a:t>	Existem ainda dois tipos de modems: </a:t>
            </a:r>
            <a:r>
              <a:rPr lang="pt-BR" sz="2800" i="1" u="sng" dirty="0"/>
              <a:t>modem </a:t>
            </a:r>
            <a:r>
              <a:rPr lang="pt-BR" sz="2800" i="1" u="sng" dirty="0" err="1"/>
              <a:t>voice</a:t>
            </a:r>
            <a:r>
              <a:rPr lang="pt-BR" sz="2800" i="1" u="sng" dirty="0"/>
              <a:t> ou não </a:t>
            </a:r>
            <a:r>
              <a:rPr lang="pt-BR" sz="2800" i="1" u="sng" dirty="0" err="1"/>
              <a:t>voice</a:t>
            </a:r>
            <a:r>
              <a:rPr lang="pt-BR" sz="2800" dirty="0"/>
              <a:t>. Modem não </a:t>
            </a:r>
            <a:r>
              <a:rPr lang="pt-BR" sz="2800" dirty="0" err="1"/>
              <a:t>voice</a:t>
            </a:r>
            <a:r>
              <a:rPr lang="pt-BR" sz="2800" dirty="0"/>
              <a:t> é um modem com secretária eletrônica, ou seja, não permite a interação de voz humana na ligação  entre origem e destino.</a:t>
            </a:r>
            <a:endParaRPr lang="pt-BR" sz="28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03680" y="1334174"/>
              <a:ext cx="9385560" cy="3623040"/>
            </p14:xfrm>
          </p:contentPart>
        </mc:Choice>
        <mc:Fallback xmlns="">
          <p:pic>
            <p:nvPicPr>
              <p:cNvPr id="2" name="Tinta 1"/>
              <p:cNvPicPr/>
              <p:nvPr/>
            </p:nvPicPr>
            <p:blipFill>
              <a:blip r:embed="rId3"/>
              <a:stretch>
                <a:fillRect/>
              </a:stretch>
            </p:blipFill>
            <p:spPr>
              <a:xfrm>
                <a:off x="2794320" y="1324814"/>
                <a:ext cx="9404280" cy="3641760"/>
              </a:xfrm>
              <a:prstGeom prst="rect">
                <a:avLst/>
              </a:prstGeom>
            </p:spPr>
          </p:pic>
        </mc:Fallback>
      </mc:AlternateContent>
    </p:spTree>
    <p:extLst>
      <p:ext uri="{BB962C8B-B14F-4D97-AF65-F5344CB8AC3E}">
        <p14:creationId xmlns:p14="http://schemas.microsoft.com/office/powerpoint/2010/main" val="42759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524000" y="90872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Hand</a:t>
            </a:r>
            <a:r>
              <a:rPr lang="pt-BR" sz="4400" dirty="0"/>
              <a:t> </a:t>
            </a:r>
            <a:r>
              <a:rPr lang="pt-BR" sz="4400" dirty="0" err="1"/>
              <a:t>Shaking</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9" name="Título 1"/>
          <p:cNvSpPr txBox="1">
            <a:spLocks/>
          </p:cNvSpPr>
          <p:nvPr/>
        </p:nvSpPr>
        <p:spPr>
          <a:xfrm>
            <a:off x="1524000" y="1549382"/>
            <a:ext cx="9144000" cy="936104"/>
          </a:xfrm>
          <a:prstGeom prst="rect">
            <a:avLst/>
          </a:prstGeom>
          <a:effectLst/>
        </p:spPr>
        <p:txBody>
          <a:bodyPr vert="horz" lIns="45720" rIns="45720" anchor="t">
            <a:noAutofit/>
          </a:bodyPr>
          <a:lstStyle/>
          <a:p>
            <a:pPr lvl="0">
              <a:spcBef>
                <a:spcPct val="0"/>
              </a:spcBef>
            </a:pPr>
            <a:r>
              <a:rPr lang="pt-BR" sz="4400" dirty="0"/>
              <a:t>	</a:t>
            </a:r>
            <a:r>
              <a:rPr lang="pt-BR" sz="3600" dirty="0"/>
              <a:t>É o recurso para testar e armazenar as condições da linha. Esse teste é o barulho ouvido ao iniciar uma conexão discada.</a:t>
            </a:r>
            <a:endParaRPr lang="pt-BR" sz="4000" dirty="0"/>
          </a:p>
        </p:txBody>
      </p:sp>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342900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WinModem</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4357694"/>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Permite a conexão com a internet através da linha telefônica, porém quem modula e </a:t>
            </a:r>
            <a:r>
              <a:rPr lang="pt-BR" sz="3600" dirty="0" err="1"/>
              <a:t>demodula</a:t>
            </a:r>
            <a:r>
              <a:rPr lang="pt-BR" sz="3600" dirty="0"/>
              <a:t> o sinal é CPU do computador.</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43120" y="3219480"/>
              <a:ext cx="9388800" cy="2937240"/>
            </p14:xfrm>
          </p:contentPart>
        </mc:Choice>
        <mc:Fallback xmlns="">
          <p:pic>
            <p:nvPicPr>
              <p:cNvPr id="2" name="Tinta 1"/>
              <p:cNvPicPr/>
              <p:nvPr/>
            </p:nvPicPr>
            <p:blipFill>
              <a:blip r:embed="rId3"/>
              <a:stretch>
                <a:fillRect/>
              </a:stretch>
            </p:blipFill>
            <p:spPr>
              <a:xfrm>
                <a:off x="1733760" y="3210120"/>
                <a:ext cx="9407520" cy="2955960"/>
              </a:xfrm>
              <a:prstGeom prst="rect">
                <a:avLst/>
              </a:prstGeom>
            </p:spPr>
          </p:pic>
        </mc:Fallback>
      </mc:AlternateContent>
    </p:spTree>
    <p:extLst>
      <p:ext uri="{BB962C8B-B14F-4D97-AF65-F5344CB8AC3E}">
        <p14:creationId xmlns:p14="http://schemas.microsoft.com/office/powerpoint/2010/main" val="11953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1211572"/>
            <a:ext cx="9144000" cy="928694"/>
          </a:xfrm>
          <a:prstGeom prst="rect">
            <a:avLst/>
          </a:prstGeom>
          <a:effectLst/>
        </p:spPr>
        <p:txBody>
          <a:bodyPr vert="horz" lIns="45720" rIns="45720" anchor="t">
            <a:noAutofit/>
          </a:bodyPr>
          <a:lstStyle/>
          <a:p>
            <a:pPr marL="685800" indent="-685800">
              <a:spcBef>
                <a:spcPct val="0"/>
              </a:spcBef>
              <a:buFontTx/>
              <a:buChar char="-"/>
            </a:pPr>
            <a:r>
              <a:rPr lang="pt-BR" sz="4800" dirty="0"/>
              <a:t>MOH (</a:t>
            </a:r>
            <a:r>
              <a:rPr lang="pt-BR" sz="4400" dirty="0"/>
              <a:t>Modem </a:t>
            </a:r>
            <a:r>
              <a:rPr lang="pt-BR" sz="4400" dirty="0" err="1"/>
              <a:t>On</a:t>
            </a:r>
            <a:r>
              <a:rPr lang="pt-BR" sz="4400" dirty="0"/>
              <a:t> </a:t>
            </a:r>
            <a:r>
              <a:rPr lang="pt-BR" sz="4400" dirty="0" err="1"/>
              <a:t>Hold</a:t>
            </a:r>
            <a:r>
              <a:rPr lang="pt-BR" sz="4400" dirty="0"/>
              <a:t>)</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1988840"/>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Recurso que identifica ligação enquanto conectado a internet com a opção de atender. Ao atender, o modem continua conectado, porém sem tráfego com o provedor. Ao término, a Internet volta.</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816520" y="1908000"/>
              <a:ext cx="1848240" cy="57600"/>
            </p14:xfrm>
          </p:contentPart>
        </mc:Choice>
        <mc:Fallback xmlns="">
          <p:pic>
            <p:nvPicPr>
              <p:cNvPr id="2" name="Tinta 1"/>
              <p:cNvPicPr/>
              <p:nvPr/>
            </p:nvPicPr>
            <p:blipFill>
              <a:blip r:embed="rId3"/>
              <a:stretch>
                <a:fillRect/>
              </a:stretch>
            </p:blipFill>
            <p:spPr>
              <a:xfrm>
                <a:off x="5807160" y="1898640"/>
                <a:ext cx="1866960" cy="76320"/>
              </a:xfrm>
              <a:prstGeom prst="rect">
                <a:avLst/>
              </a:prstGeom>
            </p:spPr>
          </p:pic>
        </mc:Fallback>
      </mc:AlternateContent>
    </p:spTree>
    <p:extLst>
      <p:ext uri="{BB962C8B-B14F-4D97-AF65-F5344CB8AC3E}">
        <p14:creationId xmlns:p14="http://schemas.microsoft.com/office/powerpoint/2010/main" val="1964500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 </a:t>
            </a:r>
            <a:r>
              <a:rPr lang="pt-BR" sz="6000" dirty="0" err="1">
                <a:latin typeface="+mn-lt"/>
              </a:rPr>
              <a:t>xDSL</a:t>
            </a:r>
            <a:endParaRPr lang="pt-BR" sz="6000" dirty="0">
              <a:latin typeface="+mn-lt"/>
            </a:endParaRPr>
          </a:p>
        </p:txBody>
      </p:sp>
      <p:graphicFrame>
        <p:nvGraphicFramePr>
          <p:cNvPr id="2" name="Tabela 1"/>
          <p:cNvGraphicFramePr>
            <a:graphicFrameLocks noGrp="1"/>
          </p:cNvGraphicFramePr>
          <p:nvPr>
            <p:extLst/>
          </p:nvPr>
        </p:nvGraphicFramePr>
        <p:xfrm>
          <a:off x="1991544" y="1397000"/>
          <a:ext cx="8208912" cy="4594176"/>
        </p:xfrm>
        <a:graphic>
          <a:graphicData uri="http://schemas.openxmlformats.org/drawingml/2006/table">
            <a:tbl>
              <a:tblPr firstRow="1" bandRow="1">
                <a:tableStyleId>{5C22544A-7EE6-4342-B048-85BDC9FD1C3A}</a:tableStyleId>
              </a:tblPr>
              <a:tblGrid>
                <a:gridCol w="3312368"/>
                <a:gridCol w="4896544"/>
              </a:tblGrid>
              <a:tr h="373152">
                <a:tc>
                  <a:txBody>
                    <a:bodyPr/>
                    <a:lstStyle/>
                    <a:p>
                      <a:pPr algn="ctr"/>
                      <a:r>
                        <a:rPr lang="pt-BR" dirty="0" smtClean="0"/>
                        <a:t>Formas de transmissão</a:t>
                      </a:r>
                      <a:endParaRPr lang="pt-BR" dirty="0"/>
                    </a:p>
                  </a:txBody>
                  <a:tcPr anchor="ctr"/>
                </a:tc>
                <a:tc>
                  <a:txBody>
                    <a:bodyPr/>
                    <a:lstStyle/>
                    <a:p>
                      <a:pPr algn="ctr"/>
                      <a:r>
                        <a:rPr lang="pt-BR" dirty="0" smtClean="0"/>
                        <a:t>Descrição</a:t>
                      </a:r>
                      <a:endParaRPr lang="pt-BR" dirty="0"/>
                    </a:p>
                  </a:txBody>
                  <a:tcPr anchor="ctr"/>
                </a:tc>
              </a:tr>
              <a:tr h="362704">
                <a:tc>
                  <a:txBody>
                    <a:bodyPr/>
                    <a:lstStyle/>
                    <a:p>
                      <a:pPr algn="ctr"/>
                      <a:r>
                        <a:rPr lang="pt-BR" dirty="0" smtClean="0"/>
                        <a:t>HDSL (High bit-rate</a:t>
                      </a:r>
                      <a:r>
                        <a:rPr lang="pt-BR" baseline="0" dirty="0" smtClean="0"/>
                        <a:t> DSL</a:t>
                      </a:r>
                      <a:r>
                        <a:rPr lang="pt-BR" dirty="0" smtClean="0"/>
                        <a:t>)</a:t>
                      </a:r>
                      <a:endParaRPr lang="pt-BR" dirty="0"/>
                    </a:p>
                  </a:txBody>
                  <a:tcPr anchor="ctr"/>
                </a:tc>
                <a:tc>
                  <a:txBody>
                    <a:bodyPr/>
                    <a:lstStyle/>
                    <a:p>
                      <a:pPr algn="ctr"/>
                      <a:r>
                        <a:rPr lang="pt-BR" dirty="0" smtClean="0"/>
                        <a:t>Simétrico com taxa de até 2 Mbps.</a:t>
                      </a:r>
                      <a:endParaRPr lang="pt-BR" dirty="0"/>
                    </a:p>
                  </a:txBody>
                  <a:tcPr anchor="ctr"/>
                </a:tc>
              </a:tr>
              <a:tr h="373152">
                <a:tc>
                  <a:txBody>
                    <a:bodyPr/>
                    <a:lstStyle/>
                    <a:p>
                      <a:pPr algn="ctr"/>
                      <a:r>
                        <a:rPr lang="pt-BR" dirty="0" smtClean="0"/>
                        <a:t>HDLS2 ou SHDSL</a:t>
                      </a:r>
                      <a:endParaRPr lang="pt-BR" dirty="0"/>
                    </a:p>
                  </a:txBody>
                  <a:tcPr anchor="ctr"/>
                </a:tc>
                <a:tc>
                  <a:txBody>
                    <a:bodyPr/>
                    <a:lstStyle/>
                    <a:p>
                      <a:pPr algn="ctr"/>
                      <a:r>
                        <a:rPr lang="pt-BR" dirty="0" smtClean="0"/>
                        <a:t>Melhoria</a:t>
                      </a:r>
                      <a:r>
                        <a:rPr lang="pt-BR" baseline="0" dirty="0" smtClean="0"/>
                        <a:t> do HDSL utilizando uma única linha, ou seja, um único par trançado. </a:t>
                      </a:r>
                      <a:endParaRPr lang="pt-BR" dirty="0"/>
                    </a:p>
                  </a:txBody>
                  <a:tcPr anchor="ctr"/>
                </a:tc>
              </a:tr>
              <a:tr h="373152">
                <a:tc>
                  <a:txBody>
                    <a:bodyPr/>
                    <a:lstStyle/>
                    <a:p>
                      <a:pPr algn="ctr"/>
                      <a:r>
                        <a:rPr lang="pt-BR" dirty="0" smtClean="0"/>
                        <a:t>SDSL (</a:t>
                      </a:r>
                      <a:r>
                        <a:rPr lang="pt-BR" dirty="0" err="1" smtClean="0"/>
                        <a:t>Symetrical</a:t>
                      </a:r>
                      <a:r>
                        <a:rPr lang="pt-BR" dirty="0" smtClean="0"/>
                        <a:t> DSL)</a:t>
                      </a:r>
                      <a:r>
                        <a:rPr lang="pt-BR" baseline="0" dirty="0" smtClean="0"/>
                        <a:t> </a:t>
                      </a:r>
                      <a:endParaRPr lang="pt-BR" dirty="0" smtClean="0"/>
                    </a:p>
                  </a:txBody>
                  <a:tcPr anchor="ctr"/>
                </a:tc>
                <a:tc>
                  <a:txBody>
                    <a:bodyPr/>
                    <a:lstStyle/>
                    <a:p>
                      <a:pPr algn="ctr"/>
                      <a:r>
                        <a:rPr lang="pt-BR" dirty="0" smtClean="0"/>
                        <a:t>Simétrico, </a:t>
                      </a:r>
                      <a:r>
                        <a:rPr lang="pt-BR" dirty="0" err="1" smtClean="0"/>
                        <a:t>full</a:t>
                      </a:r>
                      <a:r>
                        <a:rPr lang="pt-BR" dirty="0" smtClean="0"/>
                        <a:t>-duplex utilizando dois</a:t>
                      </a:r>
                      <a:r>
                        <a:rPr lang="pt-BR" baseline="0" dirty="0" smtClean="0"/>
                        <a:t> fios.</a:t>
                      </a:r>
                      <a:endParaRPr lang="pt-BR" dirty="0"/>
                    </a:p>
                  </a:txBody>
                  <a:tcPr anchor="ctr"/>
                </a:tc>
              </a:tr>
              <a:tr h="373152">
                <a:tc>
                  <a:txBody>
                    <a:bodyPr/>
                    <a:lstStyle/>
                    <a:p>
                      <a:pPr algn="ctr"/>
                      <a:r>
                        <a:rPr lang="pt-BR" dirty="0" smtClean="0"/>
                        <a:t>ADSL (</a:t>
                      </a:r>
                      <a:r>
                        <a:rPr lang="pt-BR" dirty="0" err="1" smtClean="0"/>
                        <a:t>Asymmetric</a:t>
                      </a:r>
                      <a:r>
                        <a:rPr lang="pt-BR" dirty="0" smtClean="0"/>
                        <a:t> DSL)</a:t>
                      </a:r>
                      <a:endParaRPr lang="pt-BR" dirty="0"/>
                    </a:p>
                  </a:txBody>
                  <a:tcPr anchor="ctr"/>
                </a:tc>
                <a:tc>
                  <a:txBody>
                    <a:bodyPr/>
                    <a:lstStyle/>
                    <a:p>
                      <a:pPr algn="ctr"/>
                      <a:r>
                        <a:rPr lang="pt-BR" dirty="0" smtClean="0"/>
                        <a:t>Assimétrico, DOWN até</a:t>
                      </a:r>
                      <a:r>
                        <a:rPr lang="pt-BR" baseline="0" dirty="0" smtClean="0"/>
                        <a:t> 8 Mbps e UP até 1 Mbps, voz e dados, com dois fios.</a:t>
                      </a:r>
                      <a:endParaRPr lang="pt-BR" dirty="0"/>
                    </a:p>
                  </a:txBody>
                  <a:tcPr anchor="ctr"/>
                </a:tc>
              </a:tr>
              <a:tr h="373152">
                <a:tc>
                  <a:txBody>
                    <a:bodyPr/>
                    <a:lstStyle/>
                    <a:p>
                      <a:pPr algn="ctr"/>
                      <a:r>
                        <a:rPr lang="pt-BR" dirty="0" smtClean="0"/>
                        <a:t>RADSL (Rate </a:t>
                      </a:r>
                      <a:r>
                        <a:rPr lang="pt-BR" dirty="0" err="1" smtClean="0"/>
                        <a:t>Adaptative</a:t>
                      </a:r>
                      <a:r>
                        <a:rPr lang="pt-BR" dirty="0" smtClean="0"/>
                        <a:t> ADSL)</a:t>
                      </a:r>
                      <a:endParaRPr lang="pt-BR" dirty="0"/>
                    </a:p>
                  </a:txBody>
                  <a:tcPr anchor="ctr"/>
                </a:tc>
                <a:tc>
                  <a:txBody>
                    <a:bodyPr/>
                    <a:lstStyle/>
                    <a:p>
                      <a:pPr algn="ctr"/>
                      <a:r>
                        <a:rPr lang="pt-BR" dirty="0" smtClean="0"/>
                        <a:t>Semelhante</a:t>
                      </a:r>
                      <a:r>
                        <a:rPr lang="pt-BR" baseline="0" dirty="0" smtClean="0"/>
                        <a:t> ao ADSL, porém ajusta automaticamente a velocidade de conexão de acordo com a qualidade da linha e a distância da central.</a:t>
                      </a:r>
                      <a:endParaRPr lang="pt-BR" dirty="0"/>
                    </a:p>
                  </a:txBody>
                  <a:tcPr anchor="ctr"/>
                </a:tc>
              </a:tr>
              <a:tr h="373152">
                <a:tc>
                  <a:txBody>
                    <a:bodyPr/>
                    <a:lstStyle/>
                    <a:p>
                      <a:pPr algn="ctr"/>
                      <a:r>
                        <a:rPr lang="pt-BR" dirty="0" smtClean="0"/>
                        <a:t>VDSL (</a:t>
                      </a:r>
                      <a:r>
                        <a:rPr lang="pt-BR" dirty="0" err="1" smtClean="0"/>
                        <a:t>Very</a:t>
                      </a:r>
                      <a:r>
                        <a:rPr lang="pt-BR" dirty="0" smtClean="0"/>
                        <a:t> High DSL)</a:t>
                      </a:r>
                      <a:endParaRPr lang="pt-BR" dirty="0"/>
                    </a:p>
                  </a:txBody>
                  <a:tcPr anchor="ctr"/>
                </a:tc>
                <a:tc>
                  <a:txBody>
                    <a:bodyPr/>
                    <a:lstStyle/>
                    <a:p>
                      <a:pPr algn="ctr"/>
                      <a:r>
                        <a:rPr lang="pt-BR" dirty="0" smtClean="0"/>
                        <a:t>ADSL</a:t>
                      </a:r>
                      <a:r>
                        <a:rPr lang="pt-BR" baseline="0" dirty="0" smtClean="0"/>
                        <a:t> com até 50 Mbps de DOWN. Residencial com 1 par de fios.</a:t>
                      </a:r>
                      <a:endParaRPr lang="pt-BR" dirty="0"/>
                    </a:p>
                  </a:txBody>
                  <a:tcPr anchor="ctr"/>
                </a:tc>
              </a:tr>
              <a:tr h="373152">
                <a:tc>
                  <a:txBody>
                    <a:bodyPr/>
                    <a:lstStyle/>
                    <a:p>
                      <a:pPr algn="ctr"/>
                      <a:r>
                        <a:rPr lang="pt-BR" dirty="0" smtClean="0"/>
                        <a:t>IDSL (ISDN DSL)</a:t>
                      </a:r>
                      <a:endParaRPr lang="pt-BR" dirty="0"/>
                    </a:p>
                  </a:txBody>
                  <a:tcPr anchor="ctr"/>
                </a:tc>
                <a:tc>
                  <a:txBody>
                    <a:bodyPr/>
                    <a:lstStyle/>
                    <a:p>
                      <a:pPr algn="ctr"/>
                      <a:r>
                        <a:rPr lang="pt-BR" dirty="0" smtClean="0"/>
                        <a:t>Suporte a</a:t>
                      </a:r>
                      <a:r>
                        <a:rPr lang="pt-BR" baseline="0" dirty="0" smtClean="0"/>
                        <a:t> serviços de redes digitais.</a:t>
                      </a:r>
                      <a:endParaRPr lang="pt-BR"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9448920" y="2130480"/>
              <a:ext cx="360" cy="3600"/>
            </p14:xfrm>
          </p:contentPart>
        </mc:Choice>
        <mc:Fallback xmlns="">
          <p:pic>
            <p:nvPicPr>
              <p:cNvPr id="3" name="Tinta 2"/>
              <p:cNvPicPr/>
              <p:nvPr/>
            </p:nvPicPr>
            <p:blipFill>
              <a:blip r:embed="rId3"/>
              <a:stretch>
                <a:fillRect/>
              </a:stretch>
            </p:blipFill>
            <p:spPr>
              <a:xfrm>
                <a:off x="9439560" y="2121120"/>
                <a:ext cx="1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a 3"/>
              <p14:cNvContentPartPr/>
              <p14:nvPr/>
            </p14:nvContentPartPr>
            <p14:xfrm>
              <a:off x="190440" y="488880"/>
              <a:ext cx="11249280" cy="5388480"/>
            </p14:xfrm>
          </p:contentPart>
        </mc:Choice>
        <mc:Fallback xmlns="">
          <p:pic>
            <p:nvPicPr>
              <p:cNvPr id="4" name="Tinta 3"/>
              <p:cNvPicPr/>
              <p:nvPr/>
            </p:nvPicPr>
            <p:blipFill>
              <a:blip r:embed="rId5"/>
              <a:stretch>
                <a:fillRect/>
              </a:stretch>
            </p:blipFill>
            <p:spPr>
              <a:xfrm>
                <a:off x="181080" y="479520"/>
                <a:ext cx="11268000" cy="5407200"/>
              </a:xfrm>
              <a:prstGeom prst="rect">
                <a:avLst/>
              </a:prstGeom>
            </p:spPr>
          </p:pic>
        </mc:Fallback>
      </mc:AlternateContent>
    </p:spTree>
    <p:extLst>
      <p:ext uri="{BB962C8B-B14F-4D97-AF65-F5344CB8AC3E}">
        <p14:creationId xmlns:p14="http://schemas.microsoft.com/office/powerpoint/2010/main" val="2038784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0" y="9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5" name="Text Box 14"/>
          <p:cNvSpPr txBox="1">
            <a:spLocks noChangeArrowheads="1"/>
          </p:cNvSpPr>
          <p:nvPr/>
        </p:nvSpPr>
        <p:spPr bwMode="auto">
          <a:xfrm>
            <a:off x="1524000" y="9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6" name="Text Box 17"/>
          <p:cNvSpPr txBox="1">
            <a:spLocks noChangeArrowheads="1"/>
          </p:cNvSpPr>
          <p:nvPr/>
        </p:nvSpPr>
        <p:spPr bwMode="auto">
          <a:xfrm>
            <a:off x="2629880" y="702000"/>
            <a:ext cx="69322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pt-BR" sz="1600" dirty="0">
              <a:latin typeface="Arial" charset="0"/>
            </a:endParaRP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amplitude (AM)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freqüência</a:t>
            </a:r>
            <a:r>
              <a:rPr lang="en-US" dirty="0">
                <a:latin typeface="+mn-lt"/>
              </a:rPr>
              <a:t> (FM)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fase</a:t>
            </a:r>
            <a:r>
              <a:rPr lang="en-US" dirty="0">
                <a:latin typeface="+mn-lt"/>
              </a:rPr>
              <a:t> (PM)</a:t>
            </a:r>
          </a:p>
          <a:p>
            <a:endParaRPr lang="pt-BR" sz="1600" dirty="0">
              <a:latin typeface="Arial" charset="0"/>
            </a:endParaRPr>
          </a:p>
          <a:p>
            <a:endParaRPr lang="pt-BR" dirty="0"/>
          </a:p>
        </p:txBody>
      </p:sp>
      <p:pic>
        <p:nvPicPr>
          <p:cNvPr id="7" name="Picture 18" descr="FIGURA27"/>
          <p:cNvPicPr>
            <a:picLocks noChangeAspect="1" noChangeArrowheads="1"/>
          </p:cNvPicPr>
          <p:nvPr/>
        </p:nvPicPr>
        <p:blipFill>
          <a:blip r:embed="rId2">
            <a:lum bright="-16000" contrast="56000"/>
            <a:extLst>
              <a:ext uri="{28A0092B-C50C-407E-A947-70E740481C1C}">
                <a14:useLocalDpi xmlns:a14="http://schemas.microsoft.com/office/drawing/2010/main" val="0"/>
              </a:ext>
            </a:extLst>
          </a:blip>
          <a:srcRect/>
          <a:stretch>
            <a:fillRect/>
          </a:stretch>
        </p:blipFill>
        <p:spPr bwMode="auto">
          <a:xfrm>
            <a:off x="1847529" y="2139655"/>
            <a:ext cx="8272887" cy="4248472"/>
          </a:xfrm>
          <a:prstGeom prst="rect">
            <a:avLst/>
          </a:prstGeom>
          <a:gradFill rotWithShape="0">
            <a:gsLst>
              <a:gs pos="0">
                <a:schemeClr val="tx1"/>
              </a:gs>
              <a:gs pos="50000">
                <a:schemeClr val="tx1">
                  <a:gamma/>
                  <a:tint val="0"/>
                  <a:invGamma/>
                </a:schemeClr>
              </a:gs>
              <a:gs pos="100000">
                <a:schemeClr val="tx1"/>
              </a:gs>
            </a:gsLst>
            <a:lin ang="5400000" scaled="1"/>
          </a:gradFill>
          <a:ln w="9525">
            <a:solidFill>
              <a:schemeClr val="bg1"/>
            </a:solidFill>
            <a:miter lim="800000"/>
            <a:headEnd/>
            <a:tailEnd/>
          </a:ln>
          <a:effectLst>
            <a:outerShdw dist="35921" dir="2700000" algn="ctr" rotWithShape="0">
              <a:srgbClr val="808080"/>
            </a:outerShdw>
          </a:effectLst>
        </p:spPr>
      </p:pic>
      <p:sp>
        <p:nvSpPr>
          <p:cNvPr id="8" name="Rectangle 17"/>
          <p:cNvSpPr>
            <a:spLocks noGrp="1" noChangeArrowheads="1"/>
          </p:cNvSpPr>
          <p:nvPr>
            <p:ph type="title"/>
          </p:nvPr>
        </p:nvSpPr>
        <p:spPr>
          <a:xfrm>
            <a:off x="1752600" y="-99392"/>
            <a:ext cx="8686800" cy="1143000"/>
          </a:xfrm>
        </p:spPr>
        <p:txBody>
          <a:bodyPr>
            <a:normAutofit fontScale="90000"/>
          </a:bodyPr>
          <a:lstStyle/>
          <a:p>
            <a:r>
              <a:rPr lang="pt-BR" sz="6000" dirty="0">
                <a:latin typeface="+mn-lt"/>
              </a:rPr>
              <a:t>Tipos de Modulação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2760" y="711655"/>
              <a:ext cx="12462480" cy="8080560"/>
            </p14:xfrm>
          </p:contentPart>
        </mc:Choice>
        <mc:Fallback xmlns="">
          <p:pic>
            <p:nvPicPr>
              <p:cNvPr id="2" name="Tinta 1"/>
              <p:cNvPicPr/>
              <p:nvPr/>
            </p:nvPicPr>
            <p:blipFill>
              <a:blip r:embed="rId4"/>
              <a:stretch>
                <a:fillRect/>
              </a:stretch>
            </p:blipFill>
            <p:spPr>
              <a:xfrm>
                <a:off x="-492120" y="702295"/>
                <a:ext cx="12481200" cy="8099280"/>
              </a:xfrm>
              <a:prstGeom prst="rect">
                <a:avLst/>
              </a:prstGeom>
            </p:spPr>
          </p:pic>
        </mc:Fallback>
      </mc:AlternateContent>
    </p:spTree>
    <p:extLst>
      <p:ext uri="{BB962C8B-B14F-4D97-AF65-F5344CB8AC3E}">
        <p14:creationId xmlns:p14="http://schemas.microsoft.com/office/powerpoint/2010/main" val="1608670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412776"/>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COMUTAÇÃO</a:t>
            </a:r>
          </a:p>
          <a:p>
            <a:pPr lvl="0" algn="ctr">
              <a:spcBef>
                <a:spcPct val="0"/>
              </a:spcBef>
            </a:pPr>
            <a:r>
              <a:rPr lang="pt-BR" sz="8800" b="1" dirty="0">
                <a:latin typeface="Adobe Caslon Pro Bold" pitchFamily="18" charset="0"/>
              </a:rPr>
              <a:t>DE</a:t>
            </a:r>
          </a:p>
          <a:p>
            <a:pPr lvl="0" algn="ctr">
              <a:spcBef>
                <a:spcPct val="0"/>
              </a:spcBef>
            </a:pPr>
            <a:r>
              <a:rPr lang="pt-BR" sz="8800" b="1" dirty="0">
                <a:latin typeface="Adobe Caslon Pro Bold" pitchFamily="18" charset="0"/>
              </a:rPr>
              <a:t>DADOS</a:t>
            </a:r>
          </a:p>
        </p:txBody>
      </p:sp>
    </p:spTree>
    <p:extLst>
      <p:ext uri="{BB962C8B-B14F-4D97-AF65-F5344CB8AC3E}">
        <p14:creationId xmlns:p14="http://schemas.microsoft.com/office/powerpoint/2010/main" val="152434003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6"/>
          <p:cNvSpPr>
            <a:spLocks noGrp="1"/>
          </p:cNvSpPr>
          <p:nvPr>
            <p:ph idx="4294967295"/>
          </p:nvPr>
        </p:nvSpPr>
        <p:spPr>
          <a:xfrm>
            <a:off x="1703389" y="1219672"/>
            <a:ext cx="8785225" cy="4873625"/>
          </a:xfrm>
        </p:spPr>
        <p:txBody>
          <a:bodyPr vert="horz" lIns="90000" tIns="46800" rIns="90000" bIns="46800" rtlCol="0">
            <a:normAutofit/>
          </a:bodyPr>
          <a:lstStyle/>
          <a:p>
            <a:pPr algn="just">
              <a:buFont typeface="Arial" charset="0"/>
              <a:buChar char="•"/>
            </a:pPr>
            <a:r>
              <a:rPr lang="pt-BR" dirty="0"/>
              <a:t>Recursos da rede (banda) são divididos em “pedaços” - Pedaços alocados às chamadas;</a:t>
            </a:r>
          </a:p>
          <a:p>
            <a:pPr algn="just">
              <a:buFont typeface="Arial" charset="0"/>
              <a:buChar char="•"/>
            </a:pPr>
            <a:r>
              <a:rPr lang="pt-BR" dirty="0"/>
              <a:t>O pedaço do recurso fica ocioso se não for usado pelo seu dono - (não compartilha);</a:t>
            </a:r>
          </a:p>
          <a:p>
            <a:pPr algn="just">
              <a:buFont typeface="Arial" charset="0"/>
              <a:buChar char="•"/>
            </a:pPr>
            <a:r>
              <a:rPr lang="pt-BR" dirty="0"/>
              <a:t>A divisão da banda de um canal é feita em “pedaços” (multiplexação):</a:t>
            </a:r>
          </a:p>
          <a:p>
            <a:pPr algn="just">
              <a:buFont typeface="Arial" charset="0"/>
              <a:buChar char="•"/>
            </a:pPr>
            <a:r>
              <a:rPr lang="pt-BR" b="1" dirty="0">
                <a:solidFill>
                  <a:srgbClr val="0000FF"/>
                </a:solidFill>
              </a:rPr>
              <a:t>FDM</a:t>
            </a:r>
            <a:r>
              <a:rPr lang="pt-BR" dirty="0"/>
              <a:t> – </a:t>
            </a:r>
            <a:r>
              <a:rPr lang="pt-BR" dirty="0" err="1"/>
              <a:t>Frequency</a:t>
            </a:r>
            <a:r>
              <a:rPr lang="pt-BR" dirty="0"/>
              <a:t> </a:t>
            </a:r>
            <a:r>
              <a:rPr lang="pt-BR" dirty="0" err="1"/>
              <a:t>Division</a:t>
            </a:r>
            <a:r>
              <a:rPr lang="pt-BR" dirty="0"/>
              <a:t> </a:t>
            </a:r>
            <a:r>
              <a:rPr lang="pt-BR" dirty="0" err="1"/>
              <a:t>Multiplexing</a:t>
            </a:r>
            <a:r>
              <a:rPr lang="pt-BR" dirty="0"/>
              <a:t> -divisão de </a:t>
            </a:r>
            <a:r>
              <a:rPr lang="pt-BR" dirty="0" err="1"/>
              <a:t>freqüência</a:t>
            </a:r>
            <a:r>
              <a:rPr lang="pt-BR" dirty="0"/>
              <a:t> </a:t>
            </a:r>
          </a:p>
          <a:p>
            <a:pPr algn="just">
              <a:buFont typeface="Arial" charset="0"/>
              <a:buChar char="•"/>
            </a:pPr>
            <a:r>
              <a:rPr lang="pt-BR" b="1" dirty="0">
                <a:solidFill>
                  <a:srgbClr val="0000FF"/>
                </a:solidFill>
              </a:rPr>
              <a:t>TDM</a:t>
            </a:r>
            <a:r>
              <a:rPr lang="pt-BR" dirty="0"/>
              <a:t> – Time </a:t>
            </a:r>
            <a:r>
              <a:rPr lang="pt-BR" dirty="0" err="1"/>
              <a:t>Division</a:t>
            </a:r>
            <a:r>
              <a:rPr lang="pt-BR" dirty="0"/>
              <a:t> </a:t>
            </a:r>
            <a:r>
              <a:rPr lang="pt-BR" dirty="0" err="1"/>
              <a:t>Multiplexing</a:t>
            </a:r>
            <a:r>
              <a:rPr lang="pt-BR" dirty="0"/>
              <a:t> - divisão de tempo</a:t>
            </a:r>
          </a:p>
          <a:p>
            <a:pPr algn="just">
              <a:buFont typeface="Arial" charset="0"/>
              <a:buChar char="•"/>
            </a:pPr>
            <a:endParaRPr lang="pt-BR"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016000" y="409680"/>
              <a:ext cx="9595440" cy="4794480"/>
            </p14:xfrm>
          </p:contentPart>
        </mc:Choice>
        <mc:Fallback xmlns="">
          <p:pic>
            <p:nvPicPr>
              <p:cNvPr id="2" name="Tinta 1"/>
              <p:cNvPicPr/>
              <p:nvPr/>
            </p:nvPicPr>
            <p:blipFill>
              <a:blip r:embed="rId3"/>
              <a:stretch>
                <a:fillRect/>
              </a:stretch>
            </p:blipFill>
            <p:spPr>
              <a:xfrm>
                <a:off x="2006640" y="400320"/>
                <a:ext cx="9614160" cy="4813200"/>
              </a:xfrm>
              <a:prstGeom prst="rect">
                <a:avLst/>
              </a:prstGeom>
            </p:spPr>
          </p:pic>
        </mc:Fallback>
      </mc:AlternateContent>
    </p:spTree>
    <p:extLst>
      <p:ext uri="{BB962C8B-B14F-4D97-AF65-F5344CB8AC3E}">
        <p14:creationId xmlns:p14="http://schemas.microsoft.com/office/powerpoint/2010/main" val="3052385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75521" y="106125"/>
            <a:ext cx="8277225" cy="804863"/>
          </a:xfrm>
        </p:spPr>
        <p:txBody>
          <a:bodyPr vert="horz" lIns="90000" tIns="46800" rIns="90000" bIns="46800" rtlCol="0" anchor="ctr">
            <a:normAutofit/>
          </a:bodyPr>
          <a:lstStyle/>
          <a:p>
            <a:r>
              <a:rPr lang="pt-BR" sz="3600" b="1" dirty="0"/>
              <a:t>Comutação de Circuitos – FDM e TDM</a:t>
            </a:r>
            <a:endParaRPr lang="pt-BR" sz="4000" b="1" dirty="0"/>
          </a:p>
        </p:txBody>
      </p:sp>
      <p:grpSp>
        <p:nvGrpSpPr>
          <p:cNvPr id="25603" name="Grupo 363"/>
          <p:cNvGrpSpPr>
            <a:grpSpLocks/>
          </p:cNvGrpSpPr>
          <p:nvPr/>
        </p:nvGrpSpPr>
        <p:grpSpPr bwMode="auto">
          <a:xfrm>
            <a:off x="2135560" y="663014"/>
            <a:ext cx="7776864" cy="5076777"/>
            <a:chOff x="1808484" y="1412776"/>
            <a:chExt cx="6565900" cy="4657947"/>
          </a:xfrm>
        </p:grpSpPr>
        <p:grpSp>
          <p:nvGrpSpPr>
            <p:cNvPr id="25605" name="Group 1027"/>
            <p:cNvGrpSpPr>
              <a:grpSpLocks/>
            </p:cNvGrpSpPr>
            <p:nvPr/>
          </p:nvGrpSpPr>
          <p:grpSpPr bwMode="auto">
            <a:xfrm>
              <a:off x="1821184" y="1525364"/>
              <a:ext cx="6553200" cy="2347913"/>
              <a:chOff x="720" y="1007"/>
              <a:chExt cx="4128" cy="1479"/>
            </a:xfrm>
          </p:grpSpPr>
          <p:sp>
            <p:nvSpPr>
              <p:cNvPr id="25701" name="Text Box 1028"/>
              <p:cNvSpPr txBox="1">
                <a:spLocks noChangeArrowheads="1"/>
              </p:cNvSpPr>
              <p:nvPr/>
            </p:nvSpPr>
            <p:spPr bwMode="auto">
              <a:xfrm>
                <a:off x="741" y="1007"/>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FDM</a:t>
                </a:r>
                <a:endParaRPr lang="fr-FR" sz="2000">
                  <a:latin typeface="Arial" charset="0"/>
                </a:endParaRPr>
              </a:p>
            </p:txBody>
          </p:sp>
          <p:grpSp>
            <p:nvGrpSpPr>
              <p:cNvPr id="25702" name="Group 1029"/>
              <p:cNvGrpSpPr>
                <a:grpSpLocks/>
              </p:cNvGrpSpPr>
              <p:nvPr/>
            </p:nvGrpSpPr>
            <p:grpSpPr bwMode="auto">
              <a:xfrm>
                <a:off x="720" y="1392"/>
                <a:ext cx="4128" cy="1094"/>
                <a:chOff x="720" y="1392"/>
                <a:chExt cx="4128" cy="1094"/>
              </a:xfrm>
            </p:grpSpPr>
            <p:sp>
              <p:nvSpPr>
                <p:cNvPr id="25703" name="Line 1030"/>
                <p:cNvSpPr>
                  <a:spLocks noChangeShapeType="1"/>
                </p:cNvSpPr>
                <p:nvPr/>
              </p:nvSpPr>
              <p:spPr bwMode="auto">
                <a:xfrm flipV="1">
                  <a:off x="1728" y="1392"/>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4" name="Text Box 1031"/>
                <p:cNvSpPr txBox="1">
                  <a:spLocks noChangeArrowheads="1"/>
                </p:cNvSpPr>
                <p:nvPr/>
              </p:nvSpPr>
              <p:spPr bwMode="auto">
                <a:xfrm>
                  <a:off x="720" y="1680"/>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705" name="Line 1032"/>
                <p:cNvSpPr>
                  <a:spLocks noChangeShapeType="1"/>
                </p:cNvSpPr>
                <p:nvPr/>
              </p:nvSpPr>
              <p:spPr bwMode="auto">
                <a:xfrm>
                  <a:off x="1728" y="2208"/>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6" name="Text Box 1033"/>
                <p:cNvSpPr txBox="1">
                  <a:spLocks noChangeArrowheads="1"/>
                </p:cNvSpPr>
                <p:nvPr/>
              </p:nvSpPr>
              <p:spPr bwMode="auto">
                <a:xfrm>
                  <a:off x="3048" y="2255"/>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7" name="Rectangle 1034"/>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sp>
          <p:nvSpPr>
            <p:cNvPr id="25606" name="Rectangle 1035"/>
            <p:cNvSpPr>
              <a:spLocks noChangeArrowheads="1"/>
            </p:cNvSpPr>
            <p:nvPr/>
          </p:nvSpPr>
          <p:spPr bwMode="auto">
            <a:xfrm>
              <a:off x="3484884" y="2454052"/>
              <a:ext cx="4572000" cy="228600"/>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07" name="Rectangle 1036"/>
            <p:cNvSpPr>
              <a:spLocks noChangeArrowheads="1"/>
            </p:cNvSpPr>
            <p:nvPr/>
          </p:nvSpPr>
          <p:spPr bwMode="auto">
            <a:xfrm>
              <a:off x="3484884" y="2682652"/>
              <a:ext cx="4572000" cy="228600"/>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08" name="Rectangle 1037"/>
            <p:cNvSpPr>
              <a:spLocks noChangeArrowheads="1"/>
            </p:cNvSpPr>
            <p:nvPr/>
          </p:nvSpPr>
          <p:spPr bwMode="auto">
            <a:xfrm>
              <a:off x="3484884" y="2911252"/>
              <a:ext cx="4572000" cy="228600"/>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09" name="Rectangle 1038"/>
            <p:cNvSpPr>
              <a:spLocks noChangeArrowheads="1"/>
            </p:cNvSpPr>
            <p:nvPr/>
          </p:nvSpPr>
          <p:spPr bwMode="auto">
            <a:xfrm>
              <a:off x="3484884" y="3139852"/>
              <a:ext cx="4572000" cy="228600"/>
            </a:xfrm>
            <a:prstGeom prst="rect">
              <a:avLst/>
            </a:prstGeom>
            <a:solidFill>
              <a:srgbClr val="FF00FF"/>
            </a:solidFill>
            <a:ln w="9525">
              <a:solidFill>
                <a:schemeClr val="tx1"/>
              </a:solidFill>
              <a:miter lim="800000"/>
              <a:headEnd/>
              <a:tailEnd/>
            </a:ln>
          </p:spPr>
          <p:txBody>
            <a:bodyPr wrap="none" anchor="ctr"/>
            <a:lstStyle/>
            <a:p>
              <a:endParaRPr lang="pt-BR" sz="2000"/>
            </a:p>
          </p:txBody>
        </p:sp>
        <p:grpSp>
          <p:nvGrpSpPr>
            <p:cNvPr id="25610" name="Group 1039"/>
            <p:cNvGrpSpPr>
              <a:grpSpLocks/>
            </p:cNvGrpSpPr>
            <p:nvPr/>
          </p:nvGrpSpPr>
          <p:grpSpPr bwMode="auto">
            <a:xfrm>
              <a:off x="1808484" y="3645023"/>
              <a:ext cx="6553200" cy="2425700"/>
              <a:chOff x="720" y="2543"/>
              <a:chExt cx="4128" cy="1528"/>
            </a:xfrm>
          </p:grpSpPr>
          <p:sp>
            <p:nvSpPr>
              <p:cNvPr id="25695" name="Text Box 1040"/>
              <p:cNvSpPr txBox="1">
                <a:spLocks noChangeArrowheads="1"/>
              </p:cNvSpPr>
              <p:nvPr/>
            </p:nvSpPr>
            <p:spPr bwMode="auto">
              <a:xfrm>
                <a:off x="840" y="2543"/>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TDM</a:t>
                </a:r>
                <a:endParaRPr lang="fr-FR" sz="2000">
                  <a:latin typeface="Arial" charset="0"/>
                </a:endParaRPr>
              </a:p>
            </p:txBody>
          </p:sp>
          <p:sp>
            <p:nvSpPr>
              <p:cNvPr id="25696" name="Line 1041"/>
              <p:cNvSpPr>
                <a:spLocks noChangeShapeType="1"/>
              </p:cNvSpPr>
              <p:nvPr/>
            </p:nvSpPr>
            <p:spPr bwMode="auto">
              <a:xfrm flipV="1">
                <a:off x="1728" y="2977"/>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7" name="Text Box 1042"/>
              <p:cNvSpPr txBox="1">
                <a:spLocks noChangeArrowheads="1"/>
              </p:cNvSpPr>
              <p:nvPr/>
            </p:nvSpPr>
            <p:spPr bwMode="auto">
              <a:xfrm>
                <a:off x="720" y="3265"/>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698" name="Line 1043"/>
              <p:cNvSpPr>
                <a:spLocks noChangeShapeType="1"/>
              </p:cNvSpPr>
              <p:nvPr/>
            </p:nvSpPr>
            <p:spPr bwMode="auto">
              <a:xfrm>
                <a:off x="1728" y="3793"/>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9" name="Text Box 1044"/>
              <p:cNvSpPr txBox="1">
                <a:spLocks noChangeArrowheads="1"/>
              </p:cNvSpPr>
              <p:nvPr/>
            </p:nvSpPr>
            <p:spPr bwMode="auto">
              <a:xfrm>
                <a:off x="3048" y="3840"/>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0" name="Rectangle 1045"/>
              <p:cNvSpPr>
                <a:spLocks noChangeArrowheads="1"/>
              </p:cNvSpPr>
              <p:nvPr/>
            </p:nvSpPr>
            <p:spPr bwMode="auto">
              <a:xfrm>
                <a:off x="1776" y="3168"/>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nvGrpSpPr>
            <p:cNvPr id="25611" name="Group 1046"/>
            <p:cNvGrpSpPr>
              <a:grpSpLocks/>
            </p:cNvGrpSpPr>
            <p:nvPr/>
          </p:nvGrpSpPr>
          <p:grpSpPr bwMode="auto">
            <a:xfrm>
              <a:off x="3484884" y="4637212"/>
              <a:ext cx="3886200" cy="914400"/>
              <a:chOff x="1776" y="3168"/>
              <a:chExt cx="2448" cy="576"/>
            </a:xfrm>
          </p:grpSpPr>
          <p:sp>
            <p:nvSpPr>
              <p:cNvPr id="25690" name="Rectangle 1047"/>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1" name="Rectangle 1048"/>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2" name="Rectangle 1049"/>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3" name="Rectangle 1050"/>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4" name="Rectangle 1051"/>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grpSp>
        <p:grpSp>
          <p:nvGrpSpPr>
            <p:cNvPr id="25612" name="Group 1052"/>
            <p:cNvGrpSpPr>
              <a:grpSpLocks/>
            </p:cNvGrpSpPr>
            <p:nvPr/>
          </p:nvGrpSpPr>
          <p:grpSpPr bwMode="auto">
            <a:xfrm>
              <a:off x="3713484" y="4637212"/>
              <a:ext cx="3886200" cy="914400"/>
              <a:chOff x="1920" y="3168"/>
              <a:chExt cx="2448" cy="576"/>
            </a:xfrm>
          </p:grpSpPr>
          <p:sp>
            <p:nvSpPr>
              <p:cNvPr id="25685" name="Rectangle 1053"/>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6" name="Rectangle 1054"/>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7" name="Rectangle 1055"/>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8" name="Rectangle 1056"/>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9" name="Rectangle 1057"/>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grpSp>
        <p:grpSp>
          <p:nvGrpSpPr>
            <p:cNvPr id="25613" name="Group 1058"/>
            <p:cNvGrpSpPr>
              <a:grpSpLocks/>
            </p:cNvGrpSpPr>
            <p:nvPr/>
          </p:nvGrpSpPr>
          <p:grpSpPr bwMode="auto">
            <a:xfrm>
              <a:off x="3942084" y="4637212"/>
              <a:ext cx="3886200" cy="914400"/>
              <a:chOff x="2064" y="3168"/>
              <a:chExt cx="2448" cy="576"/>
            </a:xfrm>
          </p:grpSpPr>
          <p:sp>
            <p:nvSpPr>
              <p:cNvPr id="25680" name="Rectangle 1059"/>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1" name="Rectangle 1060"/>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2" name="Rectangle 1061"/>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3" name="Rectangle 1062"/>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4" name="Rectangle 1063"/>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grpSp>
        <p:grpSp>
          <p:nvGrpSpPr>
            <p:cNvPr id="25614" name="Group 1064"/>
            <p:cNvGrpSpPr>
              <a:grpSpLocks/>
            </p:cNvGrpSpPr>
            <p:nvPr/>
          </p:nvGrpSpPr>
          <p:grpSpPr bwMode="auto">
            <a:xfrm>
              <a:off x="4170684" y="4637212"/>
              <a:ext cx="3886200" cy="914400"/>
              <a:chOff x="2208" y="3168"/>
              <a:chExt cx="2448" cy="576"/>
            </a:xfrm>
          </p:grpSpPr>
          <p:sp>
            <p:nvSpPr>
              <p:cNvPr id="25675" name="Rectangle 1065"/>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6" name="Rectangle 1066"/>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7" name="Rectangle 1067"/>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8" name="Rectangle 1068"/>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9" name="Rectangle 1069"/>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grpSp>
        <p:grpSp>
          <p:nvGrpSpPr>
            <p:cNvPr id="25615" name="Group 1070"/>
            <p:cNvGrpSpPr>
              <a:grpSpLocks/>
            </p:cNvGrpSpPr>
            <p:nvPr/>
          </p:nvGrpSpPr>
          <p:grpSpPr bwMode="auto">
            <a:xfrm>
              <a:off x="3484884" y="2682652"/>
              <a:ext cx="4572000" cy="457200"/>
              <a:chOff x="1776" y="1728"/>
              <a:chExt cx="2880" cy="288"/>
            </a:xfrm>
          </p:grpSpPr>
          <p:sp>
            <p:nvSpPr>
              <p:cNvPr id="25672" name="Line 1071"/>
              <p:cNvSpPr>
                <a:spLocks noChangeShapeType="1"/>
              </p:cNvSpPr>
              <p:nvPr/>
            </p:nvSpPr>
            <p:spPr bwMode="auto">
              <a:xfrm flipV="1">
                <a:off x="1776" y="1728"/>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3" name="Line 1072"/>
              <p:cNvSpPr>
                <a:spLocks noChangeShapeType="1"/>
              </p:cNvSpPr>
              <p:nvPr/>
            </p:nvSpPr>
            <p:spPr bwMode="auto">
              <a:xfrm flipV="1">
                <a:off x="1776" y="1872"/>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4" name="Line 1073"/>
              <p:cNvSpPr>
                <a:spLocks noChangeShapeType="1"/>
              </p:cNvSpPr>
              <p:nvPr/>
            </p:nvSpPr>
            <p:spPr bwMode="auto">
              <a:xfrm flipV="1">
                <a:off x="1776" y="2016"/>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6" name="Group 1074"/>
            <p:cNvGrpSpPr>
              <a:grpSpLocks/>
            </p:cNvGrpSpPr>
            <p:nvPr/>
          </p:nvGrpSpPr>
          <p:grpSpPr bwMode="auto">
            <a:xfrm>
              <a:off x="3713484" y="4637212"/>
              <a:ext cx="4114800" cy="914400"/>
              <a:chOff x="1920" y="3168"/>
              <a:chExt cx="2592" cy="576"/>
            </a:xfrm>
          </p:grpSpPr>
          <p:sp>
            <p:nvSpPr>
              <p:cNvPr id="25653" name="Line 1075"/>
              <p:cNvSpPr>
                <a:spLocks noChangeShapeType="1"/>
              </p:cNvSpPr>
              <p:nvPr/>
            </p:nvSpPr>
            <p:spPr bwMode="auto">
              <a:xfrm>
                <a:off x="192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4" name="Line 1076"/>
              <p:cNvSpPr>
                <a:spLocks noChangeShapeType="1"/>
              </p:cNvSpPr>
              <p:nvPr/>
            </p:nvSpPr>
            <p:spPr bwMode="auto">
              <a:xfrm>
                <a:off x="206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5" name="Line 1077"/>
              <p:cNvSpPr>
                <a:spLocks noChangeShapeType="1"/>
              </p:cNvSpPr>
              <p:nvPr/>
            </p:nvSpPr>
            <p:spPr bwMode="auto">
              <a:xfrm>
                <a:off x="220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6" name="Line 1078"/>
              <p:cNvSpPr>
                <a:spLocks noChangeShapeType="1"/>
              </p:cNvSpPr>
              <p:nvPr/>
            </p:nvSpPr>
            <p:spPr bwMode="auto">
              <a:xfrm>
                <a:off x="235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7" name="Line 1079"/>
              <p:cNvSpPr>
                <a:spLocks noChangeShapeType="1"/>
              </p:cNvSpPr>
              <p:nvPr/>
            </p:nvSpPr>
            <p:spPr bwMode="auto">
              <a:xfrm>
                <a:off x="249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8" name="Line 1080"/>
              <p:cNvSpPr>
                <a:spLocks noChangeShapeType="1"/>
              </p:cNvSpPr>
              <p:nvPr/>
            </p:nvSpPr>
            <p:spPr bwMode="auto">
              <a:xfrm>
                <a:off x="264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9" name="Line 1081"/>
              <p:cNvSpPr>
                <a:spLocks noChangeShapeType="1"/>
              </p:cNvSpPr>
              <p:nvPr/>
            </p:nvSpPr>
            <p:spPr bwMode="auto">
              <a:xfrm>
                <a:off x="278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0" name="Line 1082"/>
              <p:cNvSpPr>
                <a:spLocks noChangeShapeType="1"/>
              </p:cNvSpPr>
              <p:nvPr/>
            </p:nvSpPr>
            <p:spPr bwMode="auto">
              <a:xfrm>
                <a:off x="292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1" name="Line 1083"/>
              <p:cNvSpPr>
                <a:spLocks noChangeShapeType="1"/>
              </p:cNvSpPr>
              <p:nvPr/>
            </p:nvSpPr>
            <p:spPr bwMode="auto">
              <a:xfrm>
                <a:off x="307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2" name="Line 1084"/>
              <p:cNvSpPr>
                <a:spLocks noChangeShapeType="1"/>
              </p:cNvSpPr>
              <p:nvPr/>
            </p:nvSpPr>
            <p:spPr bwMode="auto">
              <a:xfrm>
                <a:off x="321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3" name="Line 1085"/>
              <p:cNvSpPr>
                <a:spLocks noChangeShapeType="1"/>
              </p:cNvSpPr>
              <p:nvPr/>
            </p:nvSpPr>
            <p:spPr bwMode="auto">
              <a:xfrm>
                <a:off x="336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4" name="Line 1086"/>
              <p:cNvSpPr>
                <a:spLocks noChangeShapeType="1"/>
              </p:cNvSpPr>
              <p:nvPr/>
            </p:nvSpPr>
            <p:spPr bwMode="auto">
              <a:xfrm>
                <a:off x="350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5" name="Line 1087"/>
              <p:cNvSpPr>
                <a:spLocks noChangeShapeType="1"/>
              </p:cNvSpPr>
              <p:nvPr/>
            </p:nvSpPr>
            <p:spPr bwMode="auto">
              <a:xfrm>
                <a:off x="364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6" name="Line 1088"/>
              <p:cNvSpPr>
                <a:spLocks noChangeShapeType="1"/>
              </p:cNvSpPr>
              <p:nvPr/>
            </p:nvSpPr>
            <p:spPr bwMode="auto">
              <a:xfrm>
                <a:off x="379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7" name="Line 1089"/>
              <p:cNvSpPr>
                <a:spLocks noChangeShapeType="1"/>
              </p:cNvSpPr>
              <p:nvPr/>
            </p:nvSpPr>
            <p:spPr bwMode="auto">
              <a:xfrm>
                <a:off x="393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8" name="Line 1090"/>
              <p:cNvSpPr>
                <a:spLocks noChangeShapeType="1"/>
              </p:cNvSpPr>
              <p:nvPr/>
            </p:nvSpPr>
            <p:spPr bwMode="auto">
              <a:xfrm>
                <a:off x="408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9" name="Line 1091"/>
              <p:cNvSpPr>
                <a:spLocks noChangeShapeType="1"/>
              </p:cNvSpPr>
              <p:nvPr/>
            </p:nvSpPr>
            <p:spPr bwMode="auto">
              <a:xfrm>
                <a:off x="422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0" name="Line 1092"/>
              <p:cNvSpPr>
                <a:spLocks noChangeShapeType="1"/>
              </p:cNvSpPr>
              <p:nvPr/>
            </p:nvSpPr>
            <p:spPr bwMode="auto">
              <a:xfrm>
                <a:off x="436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1" name="Line 1093"/>
              <p:cNvSpPr>
                <a:spLocks noChangeShapeType="1"/>
              </p:cNvSpPr>
              <p:nvPr/>
            </p:nvSpPr>
            <p:spPr bwMode="auto">
              <a:xfrm>
                <a:off x="451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7" name="Group 1094"/>
            <p:cNvGrpSpPr>
              <a:grpSpLocks/>
            </p:cNvGrpSpPr>
            <p:nvPr/>
          </p:nvGrpSpPr>
          <p:grpSpPr bwMode="auto">
            <a:xfrm>
              <a:off x="3484884" y="2568352"/>
              <a:ext cx="4572000" cy="685800"/>
              <a:chOff x="1776" y="1656"/>
              <a:chExt cx="2880" cy="432"/>
            </a:xfrm>
          </p:grpSpPr>
          <p:sp>
            <p:nvSpPr>
              <p:cNvPr id="25649" name="Line 1095"/>
              <p:cNvSpPr>
                <a:spLocks noChangeShapeType="1"/>
              </p:cNvSpPr>
              <p:nvPr/>
            </p:nvSpPr>
            <p:spPr bwMode="auto">
              <a:xfrm>
                <a:off x="1776" y="1656"/>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0" name="Line 1096"/>
              <p:cNvSpPr>
                <a:spLocks noChangeShapeType="1"/>
              </p:cNvSpPr>
              <p:nvPr/>
            </p:nvSpPr>
            <p:spPr bwMode="auto">
              <a:xfrm>
                <a:off x="1776" y="1800"/>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1" name="Line 1097"/>
              <p:cNvSpPr>
                <a:spLocks noChangeShapeType="1"/>
              </p:cNvSpPr>
              <p:nvPr/>
            </p:nvSpPr>
            <p:spPr bwMode="auto">
              <a:xfrm>
                <a:off x="1776" y="1944"/>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2" name="Line 1098"/>
              <p:cNvSpPr>
                <a:spLocks noChangeShapeType="1"/>
              </p:cNvSpPr>
              <p:nvPr/>
            </p:nvSpPr>
            <p:spPr bwMode="auto">
              <a:xfrm>
                <a:off x="1776" y="2088"/>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8" name="Group 1099"/>
            <p:cNvGrpSpPr>
              <a:grpSpLocks/>
            </p:cNvGrpSpPr>
            <p:nvPr/>
          </p:nvGrpSpPr>
          <p:grpSpPr bwMode="auto">
            <a:xfrm>
              <a:off x="3599184" y="4637212"/>
              <a:ext cx="4343400" cy="914400"/>
              <a:chOff x="1848" y="3168"/>
              <a:chExt cx="2736" cy="576"/>
            </a:xfrm>
          </p:grpSpPr>
          <p:sp>
            <p:nvSpPr>
              <p:cNvPr id="25629" name="Line 1100"/>
              <p:cNvSpPr>
                <a:spLocks noChangeShapeType="1"/>
              </p:cNvSpPr>
              <p:nvPr/>
            </p:nvSpPr>
            <p:spPr bwMode="auto">
              <a:xfrm>
                <a:off x="184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0" name="Line 1101"/>
              <p:cNvSpPr>
                <a:spLocks noChangeShapeType="1"/>
              </p:cNvSpPr>
              <p:nvPr/>
            </p:nvSpPr>
            <p:spPr bwMode="auto">
              <a:xfrm>
                <a:off x="199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1" name="Line 1102"/>
              <p:cNvSpPr>
                <a:spLocks noChangeShapeType="1"/>
              </p:cNvSpPr>
              <p:nvPr/>
            </p:nvSpPr>
            <p:spPr bwMode="auto">
              <a:xfrm>
                <a:off x="213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2" name="Line 1103"/>
              <p:cNvSpPr>
                <a:spLocks noChangeShapeType="1"/>
              </p:cNvSpPr>
              <p:nvPr/>
            </p:nvSpPr>
            <p:spPr bwMode="auto">
              <a:xfrm>
                <a:off x="228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3" name="Line 1104"/>
              <p:cNvSpPr>
                <a:spLocks noChangeShapeType="1"/>
              </p:cNvSpPr>
              <p:nvPr/>
            </p:nvSpPr>
            <p:spPr bwMode="auto">
              <a:xfrm>
                <a:off x="242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4" name="Line 1105"/>
              <p:cNvSpPr>
                <a:spLocks noChangeShapeType="1"/>
              </p:cNvSpPr>
              <p:nvPr/>
            </p:nvSpPr>
            <p:spPr bwMode="auto">
              <a:xfrm>
                <a:off x="256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5" name="Line 1106"/>
              <p:cNvSpPr>
                <a:spLocks noChangeShapeType="1"/>
              </p:cNvSpPr>
              <p:nvPr/>
            </p:nvSpPr>
            <p:spPr bwMode="auto">
              <a:xfrm>
                <a:off x="271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6" name="Line 1107"/>
              <p:cNvSpPr>
                <a:spLocks noChangeShapeType="1"/>
              </p:cNvSpPr>
              <p:nvPr/>
            </p:nvSpPr>
            <p:spPr bwMode="auto">
              <a:xfrm>
                <a:off x="285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7" name="Line 1108"/>
              <p:cNvSpPr>
                <a:spLocks noChangeShapeType="1"/>
              </p:cNvSpPr>
              <p:nvPr/>
            </p:nvSpPr>
            <p:spPr bwMode="auto">
              <a:xfrm>
                <a:off x="300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8" name="Line 1109"/>
              <p:cNvSpPr>
                <a:spLocks noChangeShapeType="1"/>
              </p:cNvSpPr>
              <p:nvPr/>
            </p:nvSpPr>
            <p:spPr bwMode="auto">
              <a:xfrm>
                <a:off x="314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9" name="Line 1110"/>
              <p:cNvSpPr>
                <a:spLocks noChangeShapeType="1"/>
              </p:cNvSpPr>
              <p:nvPr/>
            </p:nvSpPr>
            <p:spPr bwMode="auto">
              <a:xfrm>
                <a:off x="328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0" name="Line 1111"/>
              <p:cNvSpPr>
                <a:spLocks noChangeShapeType="1"/>
              </p:cNvSpPr>
              <p:nvPr/>
            </p:nvSpPr>
            <p:spPr bwMode="auto">
              <a:xfrm>
                <a:off x="343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1" name="Line 1112"/>
              <p:cNvSpPr>
                <a:spLocks noChangeShapeType="1"/>
              </p:cNvSpPr>
              <p:nvPr/>
            </p:nvSpPr>
            <p:spPr bwMode="auto">
              <a:xfrm>
                <a:off x="357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2" name="Line 1113"/>
              <p:cNvSpPr>
                <a:spLocks noChangeShapeType="1"/>
              </p:cNvSpPr>
              <p:nvPr/>
            </p:nvSpPr>
            <p:spPr bwMode="auto">
              <a:xfrm>
                <a:off x="372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3" name="Line 1114"/>
              <p:cNvSpPr>
                <a:spLocks noChangeShapeType="1"/>
              </p:cNvSpPr>
              <p:nvPr/>
            </p:nvSpPr>
            <p:spPr bwMode="auto">
              <a:xfrm>
                <a:off x="386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4" name="Line 1115"/>
              <p:cNvSpPr>
                <a:spLocks noChangeShapeType="1"/>
              </p:cNvSpPr>
              <p:nvPr/>
            </p:nvSpPr>
            <p:spPr bwMode="auto">
              <a:xfrm>
                <a:off x="400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5" name="Line 1116"/>
              <p:cNvSpPr>
                <a:spLocks noChangeShapeType="1"/>
              </p:cNvSpPr>
              <p:nvPr/>
            </p:nvSpPr>
            <p:spPr bwMode="auto">
              <a:xfrm>
                <a:off x="415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6" name="Line 1117"/>
              <p:cNvSpPr>
                <a:spLocks noChangeShapeType="1"/>
              </p:cNvSpPr>
              <p:nvPr/>
            </p:nvSpPr>
            <p:spPr bwMode="auto">
              <a:xfrm>
                <a:off x="429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7" name="Line 1118"/>
              <p:cNvSpPr>
                <a:spLocks noChangeShapeType="1"/>
              </p:cNvSpPr>
              <p:nvPr/>
            </p:nvSpPr>
            <p:spPr bwMode="auto">
              <a:xfrm>
                <a:off x="444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8" name="Line 1119"/>
              <p:cNvSpPr>
                <a:spLocks noChangeShapeType="1"/>
              </p:cNvSpPr>
              <p:nvPr/>
            </p:nvSpPr>
            <p:spPr bwMode="auto">
              <a:xfrm>
                <a:off x="458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9" name="Group 1121"/>
            <p:cNvGrpSpPr>
              <a:grpSpLocks/>
            </p:cNvGrpSpPr>
            <p:nvPr/>
          </p:nvGrpSpPr>
          <p:grpSpPr bwMode="auto">
            <a:xfrm>
              <a:off x="6660232" y="1484784"/>
              <a:ext cx="1368152" cy="360041"/>
              <a:chOff x="4464" y="352"/>
              <a:chExt cx="720" cy="144"/>
            </a:xfrm>
          </p:grpSpPr>
          <p:sp>
            <p:nvSpPr>
              <p:cNvPr id="25625" name="Rectangle 1123"/>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26" name="Rectangle 1124"/>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27" name="Rectangle 1125"/>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28" name="Rectangle 1126"/>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pt-BR" sz="2000"/>
              </a:p>
            </p:txBody>
          </p:sp>
        </p:grpSp>
        <p:sp>
          <p:nvSpPr>
            <p:cNvPr id="25620" name="Text Box 1127"/>
            <p:cNvSpPr txBox="1">
              <a:spLocks noChangeArrowheads="1"/>
            </p:cNvSpPr>
            <p:nvPr/>
          </p:nvSpPr>
          <p:spPr bwMode="auto">
            <a:xfrm>
              <a:off x="3635896" y="1412776"/>
              <a:ext cx="2116979"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Exemplo: 4 usuários</a:t>
              </a:r>
              <a:endParaRPr lang="fr-FR" sz="2000">
                <a:latin typeface="Arial" charset="0"/>
              </a:endParaRPr>
            </a:p>
          </p:txBody>
        </p:sp>
        <p:sp>
          <p:nvSpPr>
            <p:cNvPr id="25621" name="CaixaDeTexto 105"/>
            <p:cNvSpPr txBox="1">
              <a:spLocks noChangeArrowheads="1"/>
            </p:cNvSpPr>
            <p:nvPr/>
          </p:nvSpPr>
          <p:spPr bwMode="auto">
            <a:xfrm>
              <a:off x="3443609" y="3975224"/>
              <a:ext cx="787188"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quadro</a:t>
              </a:r>
            </a:p>
          </p:txBody>
        </p:sp>
        <p:sp>
          <p:nvSpPr>
            <p:cNvPr id="25622" name="CaixaDeTexto 106"/>
            <p:cNvSpPr txBox="1">
              <a:spLocks noChangeArrowheads="1"/>
            </p:cNvSpPr>
            <p:nvPr/>
          </p:nvSpPr>
          <p:spPr bwMode="auto">
            <a:xfrm>
              <a:off x="4904109" y="4016499"/>
              <a:ext cx="1527765"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compartimento</a:t>
              </a:r>
            </a:p>
          </p:txBody>
        </p:sp>
        <p:cxnSp>
          <p:nvCxnSpPr>
            <p:cNvPr id="25623" name="Conector de seta reta 108"/>
            <p:cNvCxnSpPr>
              <a:cxnSpLocks noChangeShapeType="1"/>
            </p:cNvCxnSpPr>
            <p:nvPr/>
          </p:nvCxnSpPr>
          <p:spPr bwMode="auto">
            <a:xfrm rot="5400000">
              <a:off x="5089053" y="4522118"/>
              <a:ext cx="225425"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24" name="Chave direita 109"/>
            <p:cNvSpPr>
              <a:spLocks/>
            </p:cNvSpPr>
            <p:nvPr/>
          </p:nvSpPr>
          <p:spPr bwMode="auto">
            <a:xfrm rot="-5400000">
              <a:off x="3785716" y="4071267"/>
              <a:ext cx="285750" cy="887413"/>
            </a:xfrm>
            <a:prstGeom prst="rightBrace">
              <a:avLst>
                <a:gd name="adj1" fmla="val 836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sz="2000"/>
            </a:p>
          </p:txBody>
        </p:sp>
      </p:grpSp>
      <p:sp>
        <p:nvSpPr>
          <p:cNvPr id="25604" name="CaixaDeTexto 111"/>
          <p:cNvSpPr txBox="1">
            <a:spLocks noChangeArrowheads="1"/>
          </p:cNvSpPr>
          <p:nvPr/>
        </p:nvSpPr>
        <p:spPr bwMode="auto">
          <a:xfrm>
            <a:off x="1626322" y="5848136"/>
            <a:ext cx="907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pt-BR" sz="2400" b="1" dirty="0"/>
              <a:t>Para TDM, para cada circuito é designado o mesmo compartimento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55880" y="1165125"/>
              <a:ext cx="6575760" cy="2848320"/>
            </p14:xfrm>
          </p:contentPart>
        </mc:Choice>
        <mc:Fallback xmlns="">
          <p:pic>
            <p:nvPicPr>
              <p:cNvPr id="2" name="Tinta 1"/>
              <p:cNvPicPr/>
              <p:nvPr/>
            </p:nvPicPr>
            <p:blipFill>
              <a:blip r:embed="rId3"/>
              <a:stretch>
                <a:fillRect/>
              </a:stretch>
            </p:blipFill>
            <p:spPr>
              <a:xfrm>
                <a:off x="1946520" y="1155765"/>
                <a:ext cx="6594480" cy="2867040"/>
              </a:xfrm>
              <a:prstGeom prst="rect">
                <a:avLst/>
              </a:prstGeom>
            </p:spPr>
          </p:pic>
        </mc:Fallback>
      </mc:AlternateContent>
    </p:spTree>
    <p:extLst>
      <p:ext uri="{BB962C8B-B14F-4D97-AF65-F5344CB8AC3E}">
        <p14:creationId xmlns:p14="http://schemas.microsoft.com/office/powerpoint/2010/main" val="3679260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p:sp>
        <p:nvSpPr>
          <p:cNvPr id="4" name="Rectangle 1027"/>
          <p:cNvSpPr txBox="1">
            <a:spLocks noChangeArrowheads="1"/>
          </p:cNvSpPr>
          <p:nvPr/>
        </p:nvSpPr>
        <p:spPr>
          <a:xfrm>
            <a:off x="1752601" y="1158499"/>
            <a:ext cx="4760913"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pt-BR" sz="3600" dirty="0">
                <a:solidFill>
                  <a:srgbClr val="FF0000"/>
                </a:solidFill>
              </a:rPr>
              <a:t>Recursos fim a fim reservados para “chamada”</a:t>
            </a:r>
          </a:p>
          <a:p>
            <a:pPr>
              <a:lnSpc>
                <a:spcPct val="90000"/>
              </a:lnSpc>
            </a:pPr>
            <a:r>
              <a:rPr lang="pt-BR" sz="2800" dirty="0"/>
              <a:t>largura de banda do enlace, capacidade de comutação</a:t>
            </a:r>
          </a:p>
          <a:p>
            <a:pPr>
              <a:lnSpc>
                <a:spcPct val="90000"/>
              </a:lnSpc>
            </a:pPr>
            <a:r>
              <a:rPr lang="pt-BR" sz="2800" dirty="0"/>
              <a:t>recursos dedicados: sem compartilhamento</a:t>
            </a:r>
          </a:p>
          <a:p>
            <a:pPr>
              <a:lnSpc>
                <a:spcPct val="90000"/>
              </a:lnSpc>
            </a:pPr>
            <a:r>
              <a:rPr lang="pt-BR" sz="2800" dirty="0"/>
              <a:t>desempenho tipo circuito (garantido)</a:t>
            </a:r>
          </a:p>
          <a:p>
            <a:pPr>
              <a:lnSpc>
                <a:spcPct val="90000"/>
              </a:lnSpc>
            </a:pPr>
            <a:r>
              <a:rPr lang="pt-BR" sz="2800" dirty="0"/>
              <a:t>exige preparação de chamada</a:t>
            </a:r>
          </a:p>
          <a:p>
            <a:pPr>
              <a:lnSpc>
                <a:spcPct val="90000"/>
              </a:lnSpc>
            </a:pPr>
            <a:endParaRPr lang="pt-BR" sz="2400" dirty="0"/>
          </a:p>
        </p:txBody>
      </p:sp>
      <p:grpSp>
        <p:nvGrpSpPr>
          <p:cNvPr id="6" name="Group 1573"/>
          <p:cNvGrpSpPr>
            <a:grpSpLocks/>
          </p:cNvGrpSpPr>
          <p:nvPr/>
        </p:nvGrpSpPr>
        <p:grpSpPr bwMode="auto">
          <a:xfrm>
            <a:off x="6528049" y="1210341"/>
            <a:ext cx="3758951" cy="4513263"/>
            <a:chOff x="3143" y="1033"/>
            <a:chExt cx="2186" cy="2626"/>
          </a:xfrm>
        </p:grpSpPr>
        <p:sp>
          <p:nvSpPr>
            <p:cNvPr id="7" name="Freeform 1574"/>
            <p:cNvSpPr>
              <a:spLocks/>
            </p:cNvSpPr>
            <p:nvPr/>
          </p:nvSpPr>
          <p:spPr bwMode="auto">
            <a:xfrm>
              <a:off x="4227" y="2178"/>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Freeform 1575"/>
            <p:cNvSpPr>
              <a:spLocks/>
            </p:cNvSpPr>
            <p:nvPr/>
          </p:nvSpPr>
          <p:spPr bwMode="auto">
            <a:xfrm>
              <a:off x="4239" y="1217"/>
              <a:ext cx="1090" cy="658"/>
            </a:xfrm>
            <a:custGeom>
              <a:avLst/>
              <a:gdLst>
                <a:gd name="T0" fmla="*/ 7205 w 765"/>
                <a:gd name="T1" fmla="*/ 176 h 459"/>
                <a:gd name="T2" fmla="*/ 4883 w 765"/>
                <a:gd name="T3" fmla="*/ 1241 h 459"/>
                <a:gd name="T4" fmla="*/ 1633 w 765"/>
                <a:gd name="T5" fmla="*/ 1779 h 459"/>
                <a:gd name="T6" fmla="*/ 234 w 765"/>
                <a:gd name="T7" fmla="*/ 6001 h 459"/>
                <a:gd name="T8" fmla="*/ 3055 w 765"/>
                <a:gd name="T9" fmla="*/ 7915 h 459"/>
                <a:gd name="T10" fmla="*/ 5872 w 765"/>
                <a:gd name="T11" fmla="*/ 7606 h 459"/>
                <a:gd name="T12" fmla="*/ 9913 w 765"/>
                <a:gd name="T13" fmla="*/ 7915 h 459"/>
                <a:gd name="T14" fmla="*/ 11862 w 765"/>
                <a:gd name="T15" fmla="*/ 7745 h 459"/>
                <a:gd name="T16" fmla="*/ 12768 w 765"/>
                <a:gd name="T17" fmla="*/ 6632 h 459"/>
                <a:gd name="T18" fmla="*/ 12745 w 765"/>
                <a:gd name="T19" fmla="*/ 2821 h 459"/>
                <a:gd name="T20" fmla="*/ 11248 w 765"/>
                <a:gd name="T21" fmla="*/ 604 h 459"/>
                <a:gd name="T22" fmla="*/ 7205 w 765"/>
                <a:gd name="T23" fmla="*/ 17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1576"/>
            <p:cNvSpPr>
              <a:spLocks/>
            </p:cNvSpPr>
            <p:nvPr/>
          </p:nvSpPr>
          <p:spPr bwMode="auto">
            <a:xfrm>
              <a:off x="3143" y="1033"/>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0" name="Group 1577"/>
            <p:cNvGrpSpPr>
              <a:grpSpLocks/>
            </p:cNvGrpSpPr>
            <p:nvPr/>
          </p:nvGrpSpPr>
          <p:grpSpPr bwMode="auto">
            <a:xfrm>
              <a:off x="3198" y="1874"/>
              <a:ext cx="919" cy="588"/>
              <a:chOff x="2889" y="1631"/>
              <a:chExt cx="980" cy="743"/>
            </a:xfrm>
          </p:grpSpPr>
          <p:sp>
            <p:nvSpPr>
              <p:cNvPr id="320" name="Rectangle 1578"/>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321" name="AutoShape 1579"/>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solidFill>
                    <a:srgbClr val="00CCFF"/>
                  </a:solidFill>
                </a:endParaRPr>
              </a:p>
            </p:txBody>
          </p:sp>
        </p:grpSp>
        <p:grpSp>
          <p:nvGrpSpPr>
            <p:cNvPr id="11" name="Group 1580"/>
            <p:cNvGrpSpPr>
              <a:grpSpLocks/>
            </p:cNvGrpSpPr>
            <p:nvPr/>
          </p:nvGrpSpPr>
          <p:grpSpPr bwMode="auto">
            <a:xfrm>
              <a:off x="3640" y="1154"/>
              <a:ext cx="212" cy="335"/>
              <a:chOff x="3796" y="1043"/>
              <a:chExt cx="865" cy="1237"/>
            </a:xfrm>
          </p:grpSpPr>
          <p:sp>
            <p:nvSpPr>
              <p:cNvPr id="290" name="Line 1581"/>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1" name="Line 1582"/>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2" name="Line 1583"/>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3" name="Line 1584"/>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4" name="Line 1585"/>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5" name="Line 1586"/>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6" name="Line 1587"/>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7" name="Line 1588"/>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8" name="Line 1589"/>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9" name="Line 1590"/>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0" name="Line 1591"/>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1" name="Line 1592"/>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2" name="Line 1593"/>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3" name="Line 1594"/>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4" name="Line 1595"/>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nvGrpSpPr>
              <p:cNvPr id="305" name="Group 1596"/>
              <p:cNvGrpSpPr>
                <a:grpSpLocks/>
              </p:cNvGrpSpPr>
              <p:nvPr/>
            </p:nvGrpSpPr>
            <p:grpSpPr bwMode="auto">
              <a:xfrm>
                <a:off x="4269" y="1415"/>
                <a:ext cx="392" cy="137"/>
                <a:chOff x="4227" y="1360"/>
                <a:chExt cx="863" cy="270"/>
              </a:xfrm>
            </p:grpSpPr>
            <p:sp>
              <p:nvSpPr>
                <p:cNvPr id="316" name="Line 159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7" name="Line 159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8" name="Line 159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9" name="Line 160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6" name="Group 1601"/>
              <p:cNvGrpSpPr>
                <a:grpSpLocks/>
              </p:cNvGrpSpPr>
              <p:nvPr/>
            </p:nvGrpSpPr>
            <p:grpSpPr bwMode="auto">
              <a:xfrm rot="5700496">
                <a:off x="4053" y="1170"/>
                <a:ext cx="392" cy="137"/>
                <a:chOff x="4227" y="1360"/>
                <a:chExt cx="863" cy="270"/>
              </a:xfrm>
            </p:grpSpPr>
            <p:sp>
              <p:nvSpPr>
                <p:cNvPr id="312" name="Line 1602"/>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3" name="Line 1603"/>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4" name="Line 1604"/>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5" name="Line 1605"/>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7" name="Group 1606"/>
              <p:cNvGrpSpPr>
                <a:grpSpLocks/>
              </p:cNvGrpSpPr>
              <p:nvPr/>
            </p:nvGrpSpPr>
            <p:grpSpPr bwMode="auto">
              <a:xfrm rot="10800000">
                <a:off x="3796" y="1402"/>
                <a:ext cx="392" cy="137"/>
                <a:chOff x="4227" y="1360"/>
                <a:chExt cx="863" cy="270"/>
              </a:xfrm>
            </p:grpSpPr>
            <p:sp>
              <p:nvSpPr>
                <p:cNvPr id="308" name="Line 160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9" name="Line 160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0" name="Line 160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1" name="Line 161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grpSp>
          <p:nvGrpSpPr>
            <p:cNvPr id="12" name="Group 1611"/>
            <p:cNvGrpSpPr>
              <a:grpSpLocks/>
            </p:cNvGrpSpPr>
            <p:nvPr/>
          </p:nvGrpSpPr>
          <p:grpSpPr bwMode="auto">
            <a:xfrm>
              <a:off x="3189" y="1364"/>
              <a:ext cx="436" cy="114"/>
              <a:chOff x="3072" y="739"/>
              <a:chExt cx="652" cy="146"/>
            </a:xfrm>
          </p:grpSpPr>
          <p:pic>
            <p:nvPicPr>
              <p:cNvPr id="287" name="Picture 1612" descr="lgv_fqm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Line 16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9" name="Line 16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pic>
          <p:nvPicPr>
            <p:cNvPr id="13" name="Picture 1615" descr="imgyjav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 y="1183"/>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616"/>
            <p:cNvGrpSpPr>
              <a:grpSpLocks/>
            </p:cNvGrpSpPr>
            <p:nvPr/>
          </p:nvGrpSpPr>
          <p:grpSpPr bwMode="auto">
            <a:xfrm>
              <a:off x="3846" y="1069"/>
              <a:ext cx="256" cy="269"/>
              <a:chOff x="2870" y="1518"/>
              <a:chExt cx="292" cy="320"/>
            </a:xfrm>
          </p:grpSpPr>
          <p:graphicFrame>
            <p:nvGraphicFramePr>
              <p:cNvPr id="285" name="Object 16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16"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 name="Object 16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17"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1619"/>
            <p:cNvGrpSpPr>
              <a:grpSpLocks/>
            </p:cNvGrpSpPr>
            <p:nvPr/>
          </p:nvGrpSpPr>
          <p:grpSpPr bwMode="auto">
            <a:xfrm>
              <a:off x="4304" y="2253"/>
              <a:ext cx="228" cy="108"/>
              <a:chOff x="3600" y="219"/>
              <a:chExt cx="360" cy="175"/>
            </a:xfrm>
          </p:grpSpPr>
          <p:sp>
            <p:nvSpPr>
              <p:cNvPr id="272" name="Oval 16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73" name="Line 162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4" name="Line 162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5" name="Rectangle 16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76" name="Oval 16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77" name="Group 1625"/>
              <p:cNvGrpSpPr>
                <a:grpSpLocks/>
              </p:cNvGrpSpPr>
              <p:nvPr/>
            </p:nvGrpSpPr>
            <p:grpSpPr bwMode="auto">
              <a:xfrm>
                <a:off x="3686" y="244"/>
                <a:ext cx="177" cy="66"/>
                <a:chOff x="2848" y="848"/>
                <a:chExt cx="140" cy="98"/>
              </a:xfrm>
            </p:grpSpPr>
            <p:sp>
              <p:nvSpPr>
                <p:cNvPr id="282" name="Line 16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3" name="Line 16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4" name="Line 16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78" name="Group 1629"/>
              <p:cNvGrpSpPr>
                <a:grpSpLocks/>
              </p:cNvGrpSpPr>
              <p:nvPr/>
            </p:nvGrpSpPr>
            <p:grpSpPr bwMode="auto">
              <a:xfrm flipV="1">
                <a:off x="3686" y="243"/>
                <a:ext cx="177" cy="66"/>
                <a:chOff x="2848" y="848"/>
                <a:chExt cx="140" cy="98"/>
              </a:xfrm>
            </p:grpSpPr>
            <p:sp>
              <p:nvSpPr>
                <p:cNvPr id="279" name="Line 16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0" name="Line 16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1" name="Line 16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6" name="Group 1633"/>
            <p:cNvGrpSpPr>
              <a:grpSpLocks/>
            </p:cNvGrpSpPr>
            <p:nvPr/>
          </p:nvGrpSpPr>
          <p:grpSpPr bwMode="auto">
            <a:xfrm>
              <a:off x="4528" y="2429"/>
              <a:ext cx="228" cy="108"/>
              <a:chOff x="3600" y="219"/>
              <a:chExt cx="360" cy="175"/>
            </a:xfrm>
          </p:grpSpPr>
          <p:sp>
            <p:nvSpPr>
              <p:cNvPr id="259" name="Oval 163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60" name="Line 163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1" name="Line 163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2" name="Rectangle 163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63" name="Oval 163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64" name="Group 1639"/>
              <p:cNvGrpSpPr>
                <a:grpSpLocks/>
              </p:cNvGrpSpPr>
              <p:nvPr/>
            </p:nvGrpSpPr>
            <p:grpSpPr bwMode="auto">
              <a:xfrm>
                <a:off x="3686" y="244"/>
                <a:ext cx="177" cy="66"/>
                <a:chOff x="2848" y="848"/>
                <a:chExt cx="140" cy="98"/>
              </a:xfrm>
            </p:grpSpPr>
            <p:sp>
              <p:nvSpPr>
                <p:cNvPr id="269" name="Line 164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0" name="Line 164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1" name="Line 164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65" name="Group 1643"/>
              <p:cNvGrpSpPr>
                <a:grpSpLocks/>
              </p:cNvGrpSpPr>
              <p:nvPr/>
            </p:nvGrpSpPr>
            <p:grpSpPr bwMode="auto">
              <a:xfrm flipV="1">
                <a:off x="3686" y="243"/>
                <a:ext cx="177" cy="66"/>
                <a:chOff x="2848" y="848"/>
                <a:chExt cx="140" cy="98"/>
              </a:xfrm>
            </p:grpSpPr>
            <p:sp>
              <p:nvSpPr>
                <p:cNvPr id="266" name="Line 16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7" name="Line 16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8" name="Line 16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7" name="Group 1647"/>
            <p:cNvGrpSpPr>
              <a:grpSpLocks/>
            </p:cNvGrpSpPr>
            <p:nvPr/>
          </p:nvGrpSpPr>
          <p:grpSpPr bwMode="auto">
            <a:xfrm>
              <a:off x="4704" y="2261"/>
              <a:ext cx="228" cy="108"/>
              <a:chOff x="3600" y="219"/>
              <a:chExt cx="360" cy="175"/>
            </a:xfrm>
          </p:grpSpPr>
          <p:sp>
            <p:nvSpPr>
              <p:cNvPr id="246" name="Oval 16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47" name="Line 16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8" name="Line 16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9" name="Rectangle 16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50" name="Oval 16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51" name="Group 1653"/>
              <p:cNvGrpSpPr>
                <a:grpSpLocks/>
              </p:cNvGrpSpPr>
              <p:nvPr/>
            </p:nvGrpSpPr>
            <p:grpSpPr bwMode="auto">
              <a:xfrm>
                <a:off x="3686" y="244"/>
                <a:ext cx="177" cy="66"/>
                <a:chOff x="2848" y="848"/>
                <a:chExt cx="140" cy="98"/>
              </a:xfrm>
            </p:grpSpPr>
            <p:sp>
              <p:nvSpPr>
                <p:cNvPr id="256" name="Line 16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7" name="Line 16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8" name="Line 16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52" name="Group 1657"/>
              <p:cNvGrpSpPr>
                <a:grpSpLocks/>
              </p:cNvGrpSpPr>
              <p:nvPr/>
            </p:nvGrpSpPr>
            <p:grpSpPr bwMode="auto">
              <a:xfrm flipV="1">
                <a:off x="3686" y="243"/>
                <a:ext cx="177" cy="66"/>
                <a:chOff x="2848" y="848"/>
                <a:chExt cx="140" cy="98"/>
              </a:xfrm>
            </p:grpSpPr>
            <p:sp>
              <p:nvSpPr>
                <p:cNvPr id="253" name="Line 16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4" name="Line 16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5" name="Line 16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8" name="Group 1661"/>
            <p:cNvGrpSpPr>
              <a:grpSpLocks/>
            </p:cNvGrpSpPr>
            <p:nvPr/>
          </p:nvGrpSpPr>
          <p:grpSpPr bwMode="auto">
            <a:xfrm>
              <a:off x="4367" y="1532"/>
              <a:ext cx="221" cy="101"/>
              <a:chOff x="3600" y="219"/>
              <a:chExt cx="360" cy="175"/>
            </a:xfrm>
          </p:grpSpPr>
          <p:sp>
            <p:nvSpPr>
              <p:cNvPr id="233" name="Oval 16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34" name="Line 166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 name="Line 166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6" name="Rectangle 166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7" name="Oval 16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38" name="Group 1667"/>
              <p:cNvGrpSpPr>
                <a:grpSpLocks/>
              </p:cNvGrpSpPr>
              <p:nvPr/>
            </p:nvGrpSpPr>
            <p:grpSpPr bwMode="auto">
              <a:xfrm>
                <a:off x="3686" y="244"/>
                <a:ext cx="177" cy="66"/>
                <a:chOff x="2848" y="848"/>
                <a:chExt cx="140" cy="98"/>
              </a:xfrm>
            </p:grpSpPr>
            <p:sp>
              <p:nvSpPr>
                <p:cNvPr id="243" name="Line 166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4" name="Line 166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5" name="Line 167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9" name="Group 1671"/>
              <p:cNvGrpSpPr>
                <a:grpSpLocks/>
              </p:cNvGrpSpPr>
              <p:nvPr/>
            </p:nvGrpSpPr>
            <p:grpSpPr bwMode="auto">
              <a:xfrm flipV="1">
                <a:off x="3686" y="243"/>
                <a:ext cx="177" cy="66"/>
                <a:chOff x="2848" y="848"/>
                <a:chExt cx="140" cy="98"/>
              </a:xfrm>
            </p:grpSpPr>
            <p:sp>
              <p:nvSpPr>
                <p:cNvPr id="240" name="Line 16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1" name="Line 16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2" name="Line 16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9" name="Group 1675"/>
            <p:cNvGrpSpPr>
              <a:grpSpLocks/>
            </p:cNvGrpSpPr>
            <p:nvPr/>
          </p:nvGrpSpPr>
          <p:grpSpPr bwMode="auto">
            <a:xfrm>
              <a:off x="4366" y="1693"/>
              <a:ext cx="228" cy="108"/>
              <a:chOff x="3600" y="219"/>
              <a:chExt cx="360" cy="175"/>
            </a:xfrm>
          </p:grpSpPr>
          <p:sp>
            <p:nvSpPr>
              <p:cNvPr id="220" name="Oval 167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21" name="Line 167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2" name="Line 167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3" name="Rectangle 167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24" name="Oval 168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25" name="Group 1681"/>
              <p:cNvGrpSpPr>
                <a:grpSpLocks/>
              </p:cNvGrpSpPr>
              <p:nvPr/>
            </p:nvGrpSpPr>
            <p:grpSpPr bwMode="auto">
              <a:xfrm>
                <a:off x="3686" y="244"/>
                <a:ext cx="177" cy="66"/>
                <a:chOff x="2848" y="848"/>
                <a:chExt cx="140" cy="98"/>
              </a:xfrm>
            </p:grpSpPr>
            <p:sp>
              <p:nvSpPr>
                <p:cNvPr id="230" name="Line 168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1" name="Line 168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2" name="Line 168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26" name="Group 1685"/>
              <p:cNvGrpSpPr>
                <a:grpSpLocks/>
              </p:cNvGrpSpPr>
              <p:nvPr/>
            </p:nvGrpSpPr>
            <p:grpSpPr bwMode="auto">
              <a:xfrm flipV="1">
                <a:off x="3686" y="243"/>
                <a:ext cx="177" cy="66"/>
                <a:chOff x="2848" y="848"/>
                <a:chExt cx="140" cy="98"/>
              </a:xfrm>
            </p:grpSpPr>
            <p:sp>
              <p:nvSpPr>
                <p:cNvPr id="227" name="Line 168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8" name="Line 168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9" name="Line 168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0" name="Group 1689"/>
            <p:cNvGrpSpPr>
              <a:grpSpLocks/>
            </p:cNvGrpSpPr>
            <p:nvPr/>
          </p:nvGrpSpPr>
          <p:grpSpPr bwMode="auto">
            <a:xfrm>
              <a:off x="4666" y="1472"/>
              <a:ext cx="210" cy="97"/>
              <a:chOff x="3600" y="219"/>
              <a:chExt cx="360" cy="175"/>
            </a:xfrm>
          </p:grpSpPr>
          <p:sp>
            <p:nvSpPr>
              <p:cNvPr id="207" name="Oval 16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08" name="Line 169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9" name="Line 169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0" name="Rectangle 169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11" name="Oval 16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12" name="Group 1695"/>
              <p:cNvGrpSpPr>
                <a:grpSpLocks/>
              </p:cNvGrpSpPr>
              <p:nvPr/>
            </p:nvGrpSpPr>
            <p:grpSpPr bwMode="auto">
              <a:xfrm>
                <a:off x="3686" y="244"/>
                <a:ext cx="177" cy="66"/>
                <a:chOff x="2848" y="848"/>
                <a:chExt cx="140" cy="98"/>
              </a:xfrm>
            </p:grpSpPr>
            <p:sp>
              <p:nvSpPr>
                <p:cNvPr id="217" name="Line 169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8" name="Line 169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9" name="Line 169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13" name="Group 1699"/>
              <p:cNvGrpSpPr>
                <a:grpSpLocks/>
              </p:cNvGrpSpPr>
              <p:nvPr/>
            </p:nvGrpSpPr>
            <p:grpSpPr bwMode="auto">
              <a:xfrm flipV="1">
                <a:off x="3686" y="243"/>
                <a:ext cx="177" cy="66"/>
                <a:chOff x="2848" y="848"/>
                <a:chExt cx="140" cy="98"/>
              </a:xfrm>
            </p:grpSpPr>
            <p:sp>
              <p:nvSpPr>
                <p:cNvPr id="214" name="Line 170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5" name="Line 170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6" name="Line 170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1" name="Group 1703"/>
            <p:cNvGrpSpPr>
              <a:grpSpLocks/>
            </p:cNvGrpSpPr>
            <p:nvPr/>
          </p:nvGrpSpPr>
          <p:grpSpPr bwMode="auto">
            <a:xfrm>
              <a:off x="4720" y="1693"/>
              <a:ext cx="228" cy="108"/>
              <a:chOff x="3600" y="219"/>
              <a:chExt cx="360" cy="175"/>
            </a:xfrm>
          </p:grpSpPr>
          <p:sp>
            <p:nvSpPr>
              <p:cNvPr id="194" name="Oval 170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95" name="Line 170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6" name="Line 170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7" name="Rectangle 170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98" name="Oval 170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99" name="Group 1709"/>
              <p:cNvGrpSpPr>
                <a:grpSpLocks/>
              </p:cNvGrpSpPr>
              <p:nvPr/>
            </p:nvGrpSpPr>
            <p:grpSpPr bwMode="auto">
              <a:xfrm>
                <a:off x="3686" y="244"/>
                <a:ext cx="177" cy="66"/>
                <a:chOff x="2848" y="848"/>
                <a:chExt cx="140" cy="98"/>
              </a:xfrm>
            </p:grpSpPr>
            <p:sp>
              <p:nvSpPr>
                <p:cNvPr id="204" name="Line 171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5" name="Line 171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6" name="Line 171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00" name="Group 1713"/>
              <p:cNvGrpSpPr>
                <a:grpSpLocks/>
              </p:cNvGrpSpPr>
              <p:nvPr/>
            </p:nvGrpSpPr>
            <p:grpSpPr bwMode="auto">
              <a:xfrm flipV="1">
                <a:off x="3686" y="243"/>
                <a:ext cx="177" cy="66"/>
                <a:chOff x="2848" y="848"/>
                <a:chExt cx="140" cy="98"/>
              </a:xfrm>
            </p:grpSpPr>
            <p:sp>
              <p:nvSpPr>
                <p:cNvPr id="201" name="Line 171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2" name="Line 171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3" name="Line 171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2" name="Group 1717"/>
            <p:cNvGrpSpPr>
              <a:grpSpLocks/>
            </p:cNvGrpSpPr>
            <p:nvPr/>
          </p:nvGrpSpPr>
          <p:grpSpPr bwMode="auto">
            <a:xfrm>
              <a:off x="3832" y="1529"/>
              <a:ext cx="220" cy="100"/>
              <a:chOff x="3600" y="219"/>
              <a:chExt cx="360" cy="175"/>
            </a:xfrm>
          </p:grpSpPr>
          <p:sp>
            <p:nvSpPr>
              <p:cNvPr id="181" name="Oval 17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82" name="Line 171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3" name="Line 172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4" name="Rectangle 172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85" name="Oval 17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86" name="Group 1723"/>
              <p:cNvGrpSpPr>
                <a:grpSpLocks/>
              </p:cNvGrpSpPr>
              <p:nvPr/>
            </p:nvGrpSpPr>
            <p:grpSpPr bwMode="auto">
              <a:xfrm>
                <a:off x="3686" y="244"/>
                <a:ext cx="177" cy="66"/>
                <a:chOff x="2848" y="848"/>
                <a:chExt cx="140" cy="98"/>
              </a:xfrm>
            </p:grpSpPr>
            <p:sp>
              <p:nvSpPr>
                <p:cNvPr id="191" name="Line 172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2" name="Line 172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3" name="Line 172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87" name="Group 1727"/>
              <p:cNvGrpSpPr>
                <a:grpSpLocks/>
              </p:cNvGrpSpPr>
              <p:nvPr/>
            </p:nvGrpSpPr>
            <p:grpSpPr bwMode="auto">
              <a:xfrm flipV="1">
                <a:off x="3686" y="243"/>
                <a:ext cx="177" cy="66"/>
                <a:chOff x="2848" y="848"/>
                <a:chExt cx="140" cy="98"/>
              </a:xfrm>
            </p:grpSpPr>
            <p:sp>
              <p:nvSpPr>
                <p:cNvPr id="188" name="Line 172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9" name="Line 172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0" name="Line 173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3" name="Group 1731"/>
            <p:cNvGrpSpPr>
              <a:grpSpLocks/>
            </p:cNvGrpSpPr>
            <p:nvPr/>
          </p:nvGrpSpPr>
          <p:grpSpPr bwMode="auto">
            <a:xfrm>
              <a:off x="3639" y="2253"/>
              <a:ext cx="220" cy="100"/>
              <a:chOff x="3600" y="219"/>
              <a:chExt cx="360" cy="175"/>
            </a:xfrm>
          </p:grpSpPr>
          <p:sp>
            <p:nvSpPr>
              <p:cNvPr id="168" name="Oval 17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69" name="Line 173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0" name="Line 173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1" name="Rectangle 173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72" name="Oval 17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73" name="Group 1737"/>
              <p:cNvGrpSpPr>
                <a:grpSpLocks/>
              </p:cNvGrpSpPr>
              <p:nvPr/>
            </p:nvGrpSpPr>
            <p:grpSpPr bwMode="auto">
              <a:xfrm>
                <a:off x="3686" y="244"/>
                <a:ext cx="177" cy="66"/>
                <a:chOff x="2848" y="848"/>
                <a:chExt cx="140" cy="98"/>
              </a:xfrm>
            </p:grpSpPr>
            <p:sp>
              <p:nvSpPr>
                <p:cNvPr id="178" name="Line 17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9" name="Line 17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0" name="Line 17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74" name="Group 1741"/>
              <p:cNvGrpSpPr>
                <a:grpSpLocks/>
              </p:cNvGrpSpPr>
              <p:nvPr/>
            </p:nvGrpSpPr>
            <p:grpSpPr bwMode="auto">
              <a:xfrm flipV="1">
                <a:off x="3686" y="243"/>
                <a:ext cx="177" cy="66"/>
                <a:chOff x="2848" y="848"/>
                <a:chExt cx="140" cy="98"/>
              </a:xfrm>
            </p:grpSpPr>
            <p:sp>
              <p:nvSpPr>
                <p:cNvPr id="175" name="Line 17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6" name="Line 17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7" name="Line 17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24" name="Line 1745"/>
            <p:cNvSpPr>
              <a:spLocks noChangeShapeType="1"/>
            </p:cNvSpPr>
            <p:nvPr/>
          </p:nvSpPr>
          <p:spPr bwMode="auto">
            <a:xfrm flipV="1">
              <a:off x="4396" y="2523"/>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 name="Line 1746"/>
            <p:cNvSpPr>
              <a:spLocks noChangeShapeType="1"/>
            </p:cNvSpPr>
            <p:nvPr/>
          </p:nvSpPr>
          <p:spPr bwMode="auto">
            <a:xfrm>
              <a:off x="4474" y="2358"/>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 name="Line 1747"/>
            <p:cNvSpPr>
              <a:spLocks noChangeShapeType="1"/>
            </p:cNvSpPr>
            <p:nvPr/>
          </p:nvSpPr>
          <p:spPr bwMode="auto">
            <a:xfrm>
              <a:off x="4535" y="2308"/>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 name="Line 1748"/>
            <p:cNvSpPr>
              <a:spLocks noChangeShapeType="1"/>
            </p:cNvSpPr>
            <p:nvPr/>
          </p:nvSpPr>
          <p:spPr bwMode="auto">
            <a:xfrm flipV="1">
              <a:off x="4684" y="2362"/>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 name="Line 1749"/>
            <p:cNvSpPr>
              <a:spLocks noChangeShapeType="1"/>
            </p:cNvSpPr>
            <p:nvPr/>
          </p:nvSpPr>
          <p:spPr bwMode="auto">
            <a:xfrm>
              <a:off x="3864" y="2312"/>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9" name="Group 1750"/>
            <p:cNvGrpSpPr>
              <a:grpSpLocks/>
            </p:cNvGrpSpPr>
            <p:nvPr/>
          </p:nvGrpSpPr>
          <p:grpSpPr bwMode="auto">
            <a:xfrm>
              <a:off x="3390" y="1979"/>
              <a:ext cx="209" cy="224"/>
              <a:chOff x="2870" y="1518"/>
              <a:chExt cx="292" cy="320"/>
            </a:xfrm>
          </p:grpSpPr>
          <p:graphicFrame>
            <p:nvGraphicFramePr>
              <p:cNvPr id="166" name="Object 17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1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 name="Object 17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19"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1753"/>
            <p:cNvGrpSpPr>
              <a:grpSpLocks/>
            </p:cNvGrpSpPr>
            <p:nvPr/>
          </p:nvGrpSpPr>
          <p:grpSpPr bwMode="auto">
            <a:xfrm>
              <a:off x="3418" y="2211"/>
              <a:ext cx="139" cy="194"/>
              <a:chOff x="2556" y="2689"/>
              <a:chExt cx="183" cy="255"/>
            </a:xfrm>
          </p:grpSpPr>
          <p:pic>
            <p:nvPicPr>
              <p:cNvPr id="149" name="Picture 1754"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755"/>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1" name="Freeform 1756"/>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2" name="Freeform 1757"/>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3" name="Freeform 1758"/>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4" name="Freeform 1759"/>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5" name="Freeform 1760"/>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6" name="Freeform 1761"/>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7" name="Freeform 1762"/>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8" name="Freeform 1763"/>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9" name="Freeform 1764"/>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0" name="Freeform 1765"/>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1" name="Freeform 1766"/>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2" name="Freeform 1767"/>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3" name="Freeform 1768"/>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4" name="Freeform 1769"/>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5" name="Freeform 1770"/>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aphicFrame>
          <p:nvGraphicFramePr>
            <p:cNvPr id="31" name="Object 1771"/>
            <p:cNvGraphicFramePr>
              <a:graphicFrameLocks noChangeAspect="1"/>
            </p:cNvGraphicFramePr>
            <p:nvPr/>
          </p:nvGraphicFramePr>
          <p:xfrm>
            <a:off x="3660" y="2006"/>
            <a:ext cx="207" cy="173"/>
          </p:xfrm>
          <a:graphic>
            <a:graphicData uri="http://schemas.openxmlformats.org/presentationml/2006/ole">
              <mc:AlternateContent xmlns:mc="http://schemas.openxmlformats.org/markup-compatibility/2006">
                <mc:Choice xmlns:v="urn:schemas-microsoft-com:vml" Requires="v">
                  <p:oleObj spid="_x0000_s1420"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0" y="2006"/>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Line 1772"/>
            <p:cNvSpPr>
              <a:spLocks noChangeShapeType="1"/>
            </p:cNvSpPr>
            <p:nvPr/>
          </p:nvSpPr>
          <p:spPr bwMode="auto">
            <a:xfrm>
              <a:off x="4050" y="1586"/>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 name="Line 1773"/>
            <p:cNvSpPr>
              <a:spLocks noChangeShapeType="1"/>
            </p:cNvSpPr>
            <p:nvPr/>
          </p:nvSpPr>
          <p:spPr bwMode="auto">
            <a:xfrm>
              <a:off x="3777" y="1478"/>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4" name="Freeform 1774"/>
            <p:cNvSpPr>
              <a:spLocks/>
            </p:cNvSpPr>
            <p:nvPr/>
          </p:nvSpPr>
          <p:spPr bwMode="auto">
            <a:xfrm>
              <a:off x="3348" y="2742"/>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5" name="Line 1775"/>
            <p:cNvSpPr>
              <a:spLocks noChangeShapeType="1"/>
            </p:cNvSpPr>
            <p:nvPr/>
          </p:nvSpPr>
          <p:spPr bwMode="auto">
            <a:xfrm rot="-5400000">
              <a:off x="4757" y="3206"/>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6" name="Group 1776"/>
            <p:cNvGrpSpPr>
              <a:grpSpLocks/>
            </p:cNvGrpSpPr>
            <p:nvPr/>
          </p:nvGrpSpPr>
          <p:grpSpPr bwMode="auto">
            <a:xfrm>
              <a:off x="4702" y="3292"/>
              <a:ext cx="125" cy="230"/>
              <a:chOff x="4180" y="783"/>
              <a:chExt cx="150" cy="307"/>
            </a:xfrm>
          </p:grpSpPr>
          <p:sp>
            <p:nvSpPr>
              <p:cNvPr id="141" name="AutoShape 177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2" name="Rectangle 177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3" name="Rectangle 177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144" name="AutoShape 178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145" name="Line 178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6" name="Line 178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7" name="Rectangle 178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148" name="Rectangle 178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37" name="Line 1785"/>
            <p:cNvSpPr>
              <a:spLocks noChangeShapeType="1"/>
            </p:cNvSpPr>
            <p:nvPr/>
          </p:nvSpPr>
          <p:spPr bwMode="auto">
            <a:xfrm rot="5400000" flipV="1">
              <a:off x="4849" y="3383"/>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8" name="Line 1786"/>
            <p:cNvSpPr>
              <a:spLocks noChangeShapeType="1"/>
            </p:cNvSpPr>
            <p:nvPr/>
          </p:nvSpPr>
          <p:spPr bwMode="auto">
            <a:xfrm rot="-5400000">
              <a:off x="4966" y="3179"/>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9" name="Group 1787"/>
            <p:cNvGrpSpPr>
              <a:grpSpLocks/>
            </p:cNvGrpSpPr>
            <p:nvPr/>
          </p:nvGrpSpPr>
          <p:grpSpPr bwMode="auto">
            <a:xfrm>
              <a:off x="4701" y="2996"/>
              <a:ext cx="316" cy="148"/>
              <a:chOff x="3600" y="219"/>
              <a:chExt cx="360" cy="175"/>
            </a:xfrm>
          </p:grpSpPr>
          <p:sp>
            <p:nvSpPr>
              <p:cNvPr id="128" name="Oval 178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29" name="Line 17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0" name="Line 17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1" name="Rectangle 179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32" name="Oval 179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33" name="Group 1793"/>
              <p:cNvGrpSpPr>
                <a:grpSpLocks/>
              </p:cNvGrpSpPr>
              <p:nvPr/>
            </p:nvGrpSpPr>
            <p:grpSpPr bwMode="auto">
              <a:xfrm>
                <a:off x="3686" y="244"/>
                <a:ext cx="177" cy="66"/>
                <a:chOff x="2848" y="848"/>
                <a:chExt cx="140" cy="98"/>
              </a:xfrm>
            </p:grpSpPr>
            <p:sp>
              <p:nvSpPr>
                <p:cNvPr id="138" name="Line 17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9" name="Line 17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0" name="Line 17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34" name="Group 1797"/>
              <p:cNvGrpSpPr>
                <a:grpSpLocks/>
              </p:cNvGrpSpPr>
              <p:nvPr/>
            </p:nvGrpSpPr>
            <p:grpSpPr bwMode="auto">
              <a:xfrm flipV="1">
                <a:off x="3686" y="243"/>
                <a:ext cx="177" cy="66"/>
                <a:chOff x="2848" y="848"/>
                <a:chExt cx="140" cy="98"/>
              </a:xfrm>
            </p:grpSpPr>
            <p:sp>
              <p:nvSpPr>
                <p:cNvPr id="135" name="Line 17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6" name="Line 17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7" name="Line 18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0" name="Group 1801"/>
            <p:cNvGrpSpPr>
              <a:grpSpLocks/>
            </p:cNvGrpSpPr>
            <p:nvPr/>
          </p:nvGrpSpPr>
          <p:grpSpPr bwMode="auto">
            <a:xfrm>
              <a:off x="4187" y="2822"/>
              <a:ext cx="316" cy="148"/>
              <a:chOff x="3600" y="219"/>
              <a:chExt cx="360" cy="175"/>
            </a:xfrm>
          </p:grpSpPr>
          <p:sp>
            <p:nvSpPr>
              <p:cNvPr id="115" name="Oval 180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16" name="Line 18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7" name="Line 18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8" name="Rectangle 180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19" name="Oval 180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20" name="Group 1807"/>
              <p:cNvGrpSpPr>
                <a:grpSpLocks/>
              </p:cNvGrpSpPr>
              <p:nvPr/>
            </p:nvGrpSpPr>
            <p:grpSpPr bwMode="auto">
              <a:xfrm>
                <a:off x="3686" y="244"/>
                <a:ext cx="177" cy="66"/>
                <a:chOff x="2848" y="848"/>
                <a:chExt cx="140" cy="98"/>
              </a:xfrm>
            </p:grpSpPr>
            <p:sp>
              <p:nvSpPr>
                <p:cNvPr id="125" name="Line 18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6" name="Line 18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7" name="Line 18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21" name="Group 1811"/>
              <p:cNvGrpSpPr>
                <a:grpSpLocks/>
              </p:cNvGrpSpPr>
              <p:nvPr/>
            </p:nvGrpSpPr>
            <p:grpSpPr bwMode="auto">
              <a:xfrm flipV="1">
                <a:off x="3686" y="243"/>
                <a:ext cx="177" cy="66"/>
                <a:chOff x="2848" y="848"/>
                <a:chExt cx="140" cy="98"/>
              </a:xfrm>
            </p:grpSpPr>
            <p:sp>
              <p:nvSpPr>
                <p:cNvPr id="122" name="Line 18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3" name="Line 18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4" name="Line 18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1" name="Group 1815"/>
            <p:cNvGrpSpPr>
              <a:grpSpLocks/>
            </p:cNvGrpSpPr>
            <p:nvPr/>
          </p:nvGrpSpPr>
          <p:grpSpPr bwMode="auto">
            <a:xfrm>
              <a:off x="3768" y="3014"/>
              <a:ext cx="316" cy="148"/>
              <a:chOff x="3600" y="219"/>
              <a:chExt cx="360" cy="175"/>
            </a:xfrm>
          </p:grpSpPr>
          <p:sp>
            <p:nvSpPr>
              <p:cNvPr id="102" name="Oval 18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03" name="Line 181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4" name="Line 181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5" name="Rectangle 181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06" name="Oval 18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07" name="Group 1821"/>
              <p:cNvGrpSpPr>
                <a:grpSpLocks/>
              </p:cNvGrpSpPr>
              <p:nvPr/>
            </p:nvGrpSpPr>
            <p:grpSpPr bwMode="auto">
              <a:xfrm>
                <a:off x="3686" y="244"/>
                <a:ext cx="177" cy="66"/>
                <a:chOff x="2848" y="848"/>
                <a:chExt cx="140" cy="98"/>
              </a:xfrm>
            </p:grpSpPr>
            <p:sp>
              <p:nvSpPr>
                <p:cNvPr id="112" name="Line 18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3" name="Line 18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4" name="Line 18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08" name="Group 1825"/>
              <p:cNvGrpSpPr>
                <a:grpSpLocks/>
              </p:cNvGrpSpPr>
              <p:nvPr/>
            </p:nvGrpSpPr>
            <p:grpSpPr bwMode="auto">
              <a:xfrm flipV="1">
                <a:off x="3686" y="243"/>
                <a:ext cx="177" cy="66"/>
                <a:chOff x="2848" y="848"/>
                <a:chExt cx="140" cy="98"/>
              </a:xfrm>
            </p:grpSpPr>
            <p:sp>
              <p:nvSpPr>
                <p:cNvPr id="109" name="Line 18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0" name="Line 18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1" name="Line 18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42" name="Line 1829"/>
            <p:cNvSpPr>
              <a:spLocks noChangeShapeType="1"/>
            </p:cNvSpPr>
            <p:nvPr/>
          </p:nvSpPr>
          <p:spPr bwMode="auto">
            <a:xfrm>
              <a:off x="4470" y="2955"/>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 name="Line 1830"/>
            <p:cNvSpPr>
              <a:spLocks noChangeShapeType="1"/>
            </p:cNvSpPr>
            <p:nvPr/>
          </p:nvSpPr>
          <p:spPr bwMode="auto">
            <a:xfrm flipV="1">
              <a:off x="4059" y="2963"/>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4" name="Line 1831"/>
            <p:cNvSpPr>
              <a:spLocks noChangeShapeType="1"/>
            </p:cNvSpPr>
            <p:nvPr/>
          </p:nvSpPr>
          <p:spPr bwMode="auto">
            <a:xfrm flipV="1">
              <a:off x="4086" y="3091"/>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 name="Line 1832"/>
            <p:cNvSpPr>
              <a:spLocks noChangeShapeType="1"/>
            </p:cNvSpPr>
            <p:nvPr/>
          </p:nvSpPr>
          <p:spPr bwMode="auto">
            <a:xfrm flipH="1">
              <a:off x="3642" y="2931"/>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6" name="Line 1833"/>
            <p:cNvSpPr>
              <a:spLocks noChangeShapeType="1"/>
            </p:cNvSpPr>
            <p:nvPr/>
          </p:nvSpPr>
          <p:spPr bwMode="auto">
            <a:xfrm>
              <a:off x="3658" y="2963"/>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 name="Line 1834"/>
            <p:cNvSpPr>
              <a:spLocks noChangeShapeType="1"/>
            </p:cNvSpPr>
            <p:nvPr/>
          </p:nvSpPr>
          <p:spPr bwMode="auto">
            <a:xfrm>
              <a:off x="3570" y="3175"/>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8" name="Line 1835"/>
            <p:cNvSpPr>
              <a:spLocks noChangeShapeType="1"/>
            </p:cNvSpPr>
            <p:nvPr/>
          </p:nvSpPr>
          <p:spPr bwMode="auto">
            <a:xfrm>
              <a:off x="3729" y="3225"/>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9" name="Line 1836"/>
            <p:cNvSpPr>
              <a:spLocks noChangeShapeType="1"/>
            </p:cNvSpPr>
            <p:nvPr/>
          </p:nvSpPr>
          <p:spPr bwMode="auto">
            <a:xfrm flipH="1">
              <a:off x="3880" y="3167"/>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0" name="Line 1837"/>
            <p:cNvSpPr>
              <a:spLocks noChangeShapeType="1"/>
            </p:cNvSpPr>
            <p:nvPr/>
          </p:nvSpPr>
          <p:spPr bwMode="auto">
            <a:xfrm>
              <a:off x="3762" y="3223"/>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 name="Line 1838"/>
            <p:cNvSpPr>
              <a:spLocks noChangeShapeType="1"/>
            </p:cNvSpPr>
            <p:nvPr/>
          </p:nvSpPr>
          <p:spPr bwMode="auto">
            <a:xfrm flipH="1" flipV="1">
              <a:off x="4012" y="32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aphicFrame>
          <p:nvGraphicFramePr>
            <p:cNvPr id="52" name="Object 1839"/>
            <p:cNvGraphicFramePr>
              <a:graphicFrameLocks noChangeAspect="1"/>
            </p:cNvGraphicFramePr>
            <p:nvPr/>
          </p:nvGraphicFramePr>
          <p:xfrm>
            <a:off x="3417" y="3101"/>
            <a:ext cx="216" cy="180"/>
          </p:xfrm>
          <a:graphic>
            <a:graphicData uri="http://schemas.openxmlformats.org/presentationml/2006/ole">
              <mc:AlternateContent xmlns:mc="http://schemas.openxmlformats.org/markup-compatibility/2006">
                <mc:Choice xmlns:v="urn:schemas-microsoft-com:vml" Requires="v">
                  <p:oleObj spid="_x0000_s1421"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7" y="31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1840"/>
            <p:cNvGraphicFramePr>
              <a:graphicFrameLocks noChangeAspect="1"/>
            </p:cNvGraphicFramePr>
            <p:nvPr/>
          </p:nvGraphicFramePr>
          <p:xfrm>
            <a:off x="3521" y="2901"/>
            <a:ext cx="216" cy="180"/>
          </p:xfrm>
          <a:graphic>
            <a:graphicData uri="http://schemas.openxmlformats.org/presentationml/2006/ole">
              <mc:AlternateContent xmlns:mc="http://schemas.openxmlformats.org/markup-compatibility/2006">
                <mc:Choice xmlns:v="urn:schemas-microsoft-com:vml" Requires="v">
                  <p:oleObj spid="_x0000_s1422"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1" y="29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841"/>
            <p:cNvGraphicFramePr>
              <a:graphicFrameLocks noChangeAspect="1"/>
            </p:cNvGraphicFramePr>
            <p:nvPr/>
          </p:nvGraphicFramePr>
          <p:xfrm>
            <a:off x="3689" y="3261"/>
            <a:ext cx="216" cy="180"/>
          </p:xfrm>
          <a:graphic>
            <a:graphicData uri="http://schemas.openxmlformats.org/presentationml/2006/ole">
              <mc:AlternateContent xmlns:mc="http://schemas.openxmlformats.org/markup-compatibility/2006">
                <mc:Choice xmlns:v="urn:schemas-microsoft-com:vml" Requires="v">
                  <p:oleObj spid="_x0000_s1423"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9" y="326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1842"/>
            <p:cNvGraphicFramePr>
              <a:graphicFrameLocks noChangeAspect="1"/>
            </p:cNvGraphicFramePr>
            <p:nvPr/>
          </p:nvGraphicFramePr>
          <p:xfrm>
            <a:off x="3903" y="3263"/>
            <a:ext cx="216" cy="180"/>
          </p:xfrm>
          <a:graphic>
            <a:graphicData uri="http://schemas.openxmlformats.org/presentationml/2006/ole">
              <mc:AlternateContent xmlns:mc="http://schemas.openxmlformats.org/markup-compatibility/2006">
                <mc:Choice xmlns:v="urn:schemas-microsoft-com:vml" Requires="v">
                  <p:oleObj spid="_x0000_s1424"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3" y="3263"/>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 name="Group 1843"/>
            <p:cNvGrpSpPr>
              <a:grpSpLocks/>
            </p:cNvGrpSpPr>
            <p:nvPr/>
          </p:nvGrpSpPr>
          <p:grpSpPr bwMode="auto">
            <a:xfrm>
              <a:off x="4475" y="3342"/>
              <a:ext cx="172" cy="215"/>
              <a:chOff x="2870" y="1518"/>
              <a:chExt cx="292" cy="320"/>
            </a:xfrm>
          </p:grpSpPr>
          <p:graphicFrame>
            <p:nvGraphicFramePr>
              <p:cNvPr id="100" name="Object 18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25"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18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26"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 name="Group 1846"/>
            <p:cNvGrpSpPr>
              <a:grpSpLocks/>
            </p:cNvGrpSpPr>
            <p:nvPr/>
          </p:nvGrpSpPr>
          <p:grpSpPr bwMode="auto">
            <a:xfrm>
              <a:off x="4191" y="3374"/>
              <a:ext cx="220" cy="203"/>
              <a:chOff x="2870" y="1518"/>
              <a:chExt cx="292" cy="320"/>
            </a:xfrm>
          </p:grpSpPr>
          <p:graphicFrame>
            <p:nvGraphicFramePr>
              <p:cNvPr id="98" name="Object 18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27"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18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28"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8" name="Group 1849"/>
            <p:cNvGrpSpPr>
              <a:grpSpLocks/>
            </p:cNvGrpSpPr>
            <p:nvPr/>
          </p:nvGrpSpPr>
          <p:grpSpPr bwMode="auto">
            <a:xfrm>
              <a:off x="4290" y="3130"/>
              <a:ext cx="183" cy="255"/>
              <a:chOff x="2556" y="2689"/>
              <a:chExt cx="183" cy="255"/>
            </a:xfrm>
          </p:grpSpPr>
          <p:pic>
            <p:nvPicPr>
              <p:cNvPr id="81" name="Picture 1850"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851"/>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3" name="Freeform 1852"/>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4" name="Freeform 1853"/>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5" name="Freeform 1854"/>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6" name="Freeform 1855"/>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7" name="Freeform 1856"/>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8" name="Freeform 1857"/>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9" name="Freeform 1858"/>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0" name="Freeform 1859"/>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1" name="Freeform 1860"/>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 name="Freeform 1861"/>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 name="Freeform 1862"/>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4" name="Freeform 1863"/>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5" name="Freeform 1864"/>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6" name="Freeform 1865"/>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7" name="Freeform 1866"/>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59" name="Line 1867"/>
            <p:cNvSpPr>
              <a:spLocks noChangeShapeType="1"/>
            </p:cNvSpPr>
            <p:nvPr/>
          </p:nvSpPr>
          <p:spPr bwMode="auto">
            <a:xfrm>
              <a:off x="4063" y="3139"/>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0" name="Line 1868"/>
            <p:cNvSpPr>
              <a:spLocks noChangeShapeType="1"/>
            </p:cNvSpPr>
            <p:nvPr/>
          </p:nvSpPr>
          <p:spPr bwMode="auto">
            <a:xfrm>
              <a:off x="3716" y="3098"/>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61" name="Group 1869"/>
            <p:cNvGrpSpPr>
              <a:grpSpLocks/>
            </p:cNvGrpSpPr>
            <p:nvPr/>
          </p:nvGrpSpPr>
          <p:grpSpPr bwMode="auto">
            <a:xfrm>
              <a:off x="4961" y="3136"/>
              <a:ext cx="131" cy="258"/>
              <a:chOff x="4180" y="783"/>
              <a:chExt cx="150" cy="307"/>
            </a:xfrm>
          </p:grpSpPr>
          <p:sp>
            <p:nvSpPr>
              <p:cNvPr id="73" name="AutoShape 187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4" name="Rectangle 187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5" name="Rectangle 187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76" name="AutoShape 187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77" name="Line 187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8" name="Line 187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9" name="Rectangle 187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80" name="Rectangle 187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62" name="Line 1878"/>
            <p:cNvSpPr>
              <a:spLocks noChangeShapeType="1"/>
            </p:cNvSpPr>
            <p:nvPr/>
          </p:nvSpPr>
          <p:spPr bwMode="auto">
            <a:xfrm flipH="1">
              <a:off x="3772" y="2167"/>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3" name="Line 1879"/>
            <p:cNvSpPr>
              <a:spLocks noChangeShapeType="1"/>
            </p:cNvSpPr>
            <p:nvPr/>
          </p:nvSpPr>
          <p:spPr bwMode="auto">
            <a:xfrm flipV="1">
              <a:off x="4589" y="1526"/>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4" name="Line 1880"/>
            <p:cNvSpPr>
              <a:spLocks noChangeShapeType="1"/>
            </p:cNvSpPr>
            <p:nvPr/>
          </p:nvSpPr>
          <p:spPr bwMode="auto">
            <a:xfrm>
              <a:off x="4480" y="1635"/>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5" name="Line 1881"/>
            <p:cNvSpPr>
              <a:spLocks noChangeShapeType="1"/>
            </p:cNvSpPr>
            <p:nvPr/>
          </p:nvSpPr>
          <p:spPr bwMode="auto">
            <a:xfrm flipV="1">
              <a:off x="4596" y="1570"/>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6" name="Line 1882"/>
            <p:cNvSpPr>
              <a:spLocks noChangeShapeType="1"/>
            </p:cNvSpPr>
            <p:nvPr/>
          </p:nvSpPr>
          <p:spPr bwMode="auto">
            <a:xfrm>
              <a:off x="4818" y="1569"/>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7" name="Line 1883"/>
            <p:cNvSpPr>
              <a:spLocks noChangeShapeType="1"/>
            </p:cNvSpPr>
            <p:nvPr/>
          </p:nvSpPr>
          <p:spPr bwMode="auto">
            <a:xfrm>
              <a:off x="4600" y="17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8" name="Line 1884"/>
            <p:cNvSpPr>
              <a:spLocks noChangeShapeType="1"/>
            </p:cNvSpPr>
            <p:nvPr/>
          </p:nvSpPr>
          <p:spPr bwMode="auto">
            <a:xfrm flipV="1">
              <a:off x="3526" y="2308"/>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 name="Line 1885"/>
            <p:cNvSpPr>
              <a:spLocks noChangeShapeType="1"/>
            </p:cNvSpPr>
            <p:nvPr/>
          </p:nvSpPr>
          <p:spPr bwMode="auto">
            <a:xfrm flipV="1">
              <a:off x="4861" y="1380"/>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 name="Line 1886"/>
            <p:cNvSpPr>
              <a:spLocks noChangeShapeType="1"/>
            </p:cNvSpPr>
            <p:nvPr/>
          </p:nvSpPr>
          <p:spPr bwMode="auto">
            <a:xfrm>
              <a:off x="4949" y="1756"/>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 name="Line 1887"/>
            <p:cNvSpPr>
              <a:spLocks noChangeShapeType="1"/>
            </p:cNvSpPr>
            <p:nvPr/>
          </p:nvSpPr>
          <p:spPr bwMode="auto">
            <a:xfrm flipH="1">
              <a:off x="4411" y="1804"/>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 name="Line 1888"/>
            <p:cNvSpPr>
              <a:spLocks noChangeShapeType="1"/>
            </p:cNvSpPr>
            <p:nvPr/>
          </p:nvSpPr>
          <p:spPr bwMode="auto">
            <a:xfrm flipH="1">
              <a:off x="4783" y="1804"/>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22" name="Freeform 1889"/>
          <p:cNvSpPr>
            <a:spLocks/>
          </p:cNvSpPr>
          <p:nvPr/>
        </p:nvSpPr>
        <p:spPr bwMode="auto">
          <a:xfrm>
            <a:off x="7183685" y="1701945"/>
            <a:ext cx="2799438" cy="3500959"/>
          </a:xfrm>
          <a:custGeom>
            <a:avLst/>
            <a:gdLst>
              <a:gd name="T0" fmla="*/ 0 w 1628"/>
              <a:gd name="T1" fmla="*/ 0 h 2037"/>
              <a:gd name="T2" fmla="*/ 2147483647 w 1628"/>
              <a:gd name="T3" fmla="*/ 2147483647 h 2037"/>
              <a:gd name="T4" fmla="*/ 2147483647 w 1628"/>
              <a:gd name="T5" fmla="*/ 2147483647 h 2037"/>
              <a:gd name="T6" fmla="*/ 2147483647 w 1628"/>
              <a:gd name="T7" fmla="*/ 2147483647 h 2037"/>
              <a:gd name="T8" fmla="*/ 2147483647 w 1628"/>
              <a:gd name="T9" fmla="*/ 2147483647 h 2037"/>
              <a:gd name="T10" fmla="*/ 2147483647 w 1628"/>
              <a:gd name="T11" fmla="*/ 2147483647 h 2037"/>
              <a:gd name="T12" fmla="*/ 2147483647 w 1628"/>
              <a:gd name="T13" fmla="*/ 2147483647 h 2037"/>
              <a:gd name="T14" fmla="*/ 2147483647 w 1628"/>
              <a:gd name="T15" fmla="*/ 2147483647 h 2037"/>
              <a:gd name="T16" fmla="*/ 2147483647 w 1628"/>
              <a:gd name="T17" fmla="*/ 2147483647 h 2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8"/>
              <a:gd name="T28" fmla="*/ 0 h 2037"/>
              <a:gd name="T29" fmla="*/ 1628 w 1628"/>
              <a:gd name="T30" fmla="*/ 2037 h 20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8" h="2037">
                <a:moveTo>
                  <a:pt x="0" y="0"/>
                </a:moveTo>
                <a:lnTo>
                  <a:pt x="351" y="209"/>
                </a:lnTo>
                <a:lnTo>
                  <a:pt x="1060" y="250"/>
                </a:lnTo>
                <a:lnTo>
                  <a:pt x="969" y="910"/>
                </a:lnTo>
                <a:lnTo>
                  <a:pt x="1161" y="1127"/>
                </a:lnTo>
                <a:lnTo>
                  <a:pt x="927" y="1528"/>
                </a:lnTo>
                <a:lnTo>
                  <a:pt x="1469" y="1653"/>
                </a:lnTo>
                <a:lnTo>
                  <a:pt x="1369" y="1995"/>
                </a:lnTo>
                <a:lnTo>
                  <a:pt x="1628" y="2037"/>
                </a:lnTo>
              </a:path>
            </a:pathLst>
          </a:custGeom>
          <a:noFill/>
          <a:ln w="762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3" name="Freeform 1890"/>
          <p:cNvSpPr>
            <a:spLocks/>
          </p:cNvSpPr>
          <p:nvPr/>
        </p:nvSpPr>
        <p:spPr bwMode="auto">
          <a:xfrm>
            <a:off x="7131298" y="3142648"/>
            <a:ext cx="1783180" cy="2138042"/>
          </a:xfrm>
          <a:custGeom>
            <a:avLst/>
            <a:gdLst>
              <a:gd name="T0" fmla="*/ 0 w 1037"/>
              <a:gd name="T1" fmla="*/ 0 h 1244"/>
              <a:gd name="T2" fmla="*/ 2147483647 w 1037"/>
              <a:gd name="T3" fmla="*/ 2147483647 h 1244"/>
              <a:gd name="T4" fmla="*/ 2147483647 w 1037"/>
              <a:gd name="T5" fmla="*/ 2147483647 h 1244"/>
              <a:gd name="T6" fmla="*/ 2147483647 w 1037"/>
              <a:gd name="T7" fmla="*/ 2147483647 h 1244"/>
              <a:gd name="T8" fmla="*/ 2147483647 w 1037"/>
              <a:gd name="T9" fmla="*/ 2147483647 h 1244"/>
              <a:gd name="T10" fmla="*/ 2147483647 w 1037"/>
              <a:gd name="T11" fmla="*/ 2147483647 h 1244"/>
              <a:gd name="T12" fmla="*/ 2147483647 w 1037"/>
              <a:gd name="T13" fmla="*/ 2147483647 h 1244"/>
              <a:gd name="T14" fmla="*/ 2147483647 w 1037"/>
              <a:gd name="T15" fmla="*/ 2147483647 h 1244"/>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1244"/>
              <a:gd name="T26" fmla="*/ 1037 w 1037"/>
              <a:gd name="T27" fmla="*/ 1244 h 1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1244">
                <a:moveTo>
                  <a:pt x="0" y="0"/>
                </a:moveTo>
                <a:lnTo>
                  <a:pt x="29" y="86"/>
                </a:lnTo>
                <a:lnTo>
                  <a:pt x="845" y="80"/>
                </a:lnTo>
                <a:lnTo>
                  <a:pt x="1037" y="280"/>
                </a:lnTo>
                <a:lnTo>
                  <a:pt x="805" y="688"/>
                </a:lnTo>
                <a:lnTo>
                  <a:pt x="473" y="880"/>
                </a:lnTo>
                <a:lnTo>
                  <a:pt x="345" y="1024"/>
                </a:lnTo>
                <a:lnTo>
                  <a:pt x="285" y="1244"/>
                </a:lnTo>
              </a:path>
            </a:pathLst>
          </a:custGeom>
          <a:noFill/>
          <a:ln w="762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22">
            <p14:nvContentPartPr>
              <p14:cNvPr id="2" name="Tinta 1"/>
              <p14:cNvContentPartPr/>
              <p14:nvPr/>
            </p14:nvContentPartPr>
            <p14:xfrm>
              <a:off x="1793880" y="1634779"/>
              <a:ext cx="4153320" cy="4410360"/>
            </p14:xfrm>
          </p:contentPart>
        </mc:Choice>
        <mc:Fallback xmlns="">
          <p:pic>
            <p:nvPicPr>
              <p:cNvPr id="2" name="Tinta 1"/>
              <p:cNvPicPr/>
              <p:nvPr/>
            </p:nvPicPr>
            <p:blipFill>
              <a:blip r:embed="rId23"/>
              <a:stretch>
                <a:fillRect/>
              </a:stretch>
            </p:blipFill>
            <p:spPr>
              <a:xfrm>
                <a:off x="1784520" y="1625419"/>
                <a:ext cx="4172040" cy="4429080"/>
              </a:xfrm>
              <a:prstGeom prst="rect">
                <a:avLst/>
              </a:prstGeom>
            </p:spPr>
          </p:pic>
        </mc:Fallback>
      </mc:AlternateContent>
    </p:spTree>
    <p:extLst>
      <p:ext uri="{BB962C8B-B14F-4D97-AF65-F5344CB8AC3E}">
        <p14:creationId xmlns:p14="http://schemas.microsoft.com/office/powerpoint/2010/main" val="1228093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156" y="151572"/>
            <a:ext cx="6984776" cy="611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ta para baixo 5"/>
          <p:cNvSpPr/>
          <p:nvPr/>
        </p:nvSpPr>
        <p:spPr>
          <a:xfrm>
            <a:off x="6739916" y="1584690"/>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8" name="Seta para baixo 7"/>
          <p:cNvSpPr/>
          <p:nvPr/>
        </p:nvSpPr>
        <p:spPr>
          <a:xfrm rot="10800000">
            <a:off x="4944276" y="1584690"/>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9" name="Seta para baixo 8"/>
          <p:cNvSpPr/>
          <p:nvPr/>
        </p:nvSpPr>
        <p:spPr>
          <a:xfrm rot="5400000">
            <a:off x="5832690" y="4462540"/>
            <a:ext cx="285752" cy="1500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188452" y="1440902"/>
              <a:ext cx="7175880" cy="4270680"/>
            </p14:xfrm>
          </p:contentPart>
        </mc:Choice>
        <mc:Fallback xmlns="">
          <p:pic>
            <p:nvPicPr>
              <p:cNvPr id="2" name="Tinta 1"/>
              <p:cNvPicPr/>
              <p:nvPr/>
            </p:nvPicPr>
            <p:blipFill>
              <a:blip r:embed="rId4"/>
              <a:stretch>
                <a:fillRect/>
              </a:stretch>
            </p:blipFill>
            <p:spPr>
              <a:xfrm>
                <a:off x="2179092" y="1431542"/>
                <a:ext cx="7194600" cy="4289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3587760" y="984240"/>
              <a:ext cx="3543480" cy="2242080"/>
            </p14:xfrm>
          </p:contentPart>
        </mc:Choice>
        <mc:Fallback>
          <p:pic>
            <p:nvPicPr>
              <p:cNvPr id="3" name="Tinta 2"/>
              <p:cNvPicPr/>
              <p:nvPr/>
            </p:nvPicPr>
            <p:blipFill>
              <a:blip r:embed="rId6"/>
              <a:stretch>
                <a:fillRect/>
              </a:stretch>
            </p:blipFill>
            <p:spPr>
              <a:xfrm>
                <a:off x="3578400" y="974880"/>
                <a:ext cx="3562200" cy="2260800"/>
              </a:xfrm>
              <a:prstGeom prst="rect">
                <a:avLst/>
              </a:prstGeom>
            </p:spPr>
          </p:pic>
        </mc:Fallback>
      </mc:AlternateContent>
    </p:spTree>
    <p:extLst>
      <p:ext uri="{BB962C8B-B14F-4D97-AF65-F5344CB8AC3E}">
        <p14:creationId xmlns:p14="http://schemas.microsoft.com/office/powerpoint/2010/main" val="2502632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631504" y="1295400"/>
            <a:ext cx="8928992" cy="5445968"/>
          </a:xfrm>
        </p:spPr>
        <p:txBody>
          <a:bodyPr>
            <a:normAutofit/>
          </a:bodyPr>
          <a:lstStyle/>
          <a:p>
            <a:pPr algn="just">
              <a:buFont typeface="Wingdings" pitchFamily="2" charset="2"/>
              <a:buNone/>
            </a:pPr>
            <a:r>
              <a:rPr lang="pt-BR" sz="3600" dirty="0"/>
              <a:t>Vantagens dos circuitos virtuais</a:t>
            </a:r>
          </a:p>
          <a:p>
            <a:pPr algn="just">
              <a:buFont typeface="Wingdings" pitchFamily="2" charset="2"/>
              <a:buNone/>
            </a:pPr>
            <a:endParaRPr lang="pt-BR" sz="3600" dirty="0"/>
          </a:p>
          <a:p>
            <a:pPr algn="just"/>
            <a:r>
              <a:rPr lang="pt-BR" sz="3600" dirty="0"/>
              <a:t>Economiza cálculos de rotas (Precisa ser feito somente uma vez no início da sessão).</a:t>
            </a:r>
          </a:p>
          <a:p>
            <a:pPr algn="just"/>
            <a:r>
              <a:rPr lang="pt-BR" sz="3600" dirty="0"/>
              <a:t>Economiza o tamanho do cabeçalho.</a:t>
            </a:r>
          </a:p>
          <a:p>
            <a:pPr algn="just"/>
            <a:r>
              <a:rPr lang="pt-BR" sz="3600" dirty="0"/>
              <a:t>Facilita o fornecimento de </a:t>
            </a:r>
            <a:r>
              <a:rPr lang="pt-BR" sz="3600" dirty="0" err="1"/>
              <a:t>QoS</a:t>
            </a:r>
            <a:r>
              <a:rPr lang="pt-BR" sz="3600" dirty="0"/>
              <a:t>.</a:t>
            </a:r>
          </a:p>
          <a:p>
            <a:pPr algn="just"/>
            <a:r>
              <a:rPr lang="pt-BR" sz="3600" dirty="0"/>
              <a:t>Mais complexo.– Menos flexível</a:t>
            </a:r>
            <a:endParaRPr lang="en-US" sz="3600"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08200" y="1809720"/>
              <a:ext cx="9496800" cy="3673800"/>
            </p14:xfrm>
          </p:contentPart>
        </mc:Choice>
        <mc:Fallback xmlns="">
          <p:pic>
            <p:nvPicPr>
              <p:cNvPr id="2" name="Tinta 1"/>
              <p:cNvPicPr/>
              <p:nvPr/>
            </p:nvPicPr>
            <p:blipFill>
              <a:blip r:embed="rId3"/>
              <a:stretch>
                <a:fillRect/>
              </a:stretch>
            </p:blipFill>
            <p:spPr>
              <a:xfrm>
                <a:off x="1698840" y="1800360"/>
                <a:ext cx="9515520" cy="3692520"/>
              </a:xfrm>
              <a:prstGeom prst="rect">
                <a:avLst/>
              </a:prstGeom>
            </p:spPr>
          </p:pic>
        </mc:Fallback>
      </mc:AlternateContent>
    </p:spTree>
    <p:extLst>
      <p:ext uri="{BB962C8B-B14F-4D97-AF65-F5344CB8AC3E}">
        <p14:creationId xmlns:p14="http://schemas.microsoft.com/office/powerpoint/2010/main" val="3828546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ço Reservado para Conteúdo 6"/>
          <p:cNvSpPr>
            <a:spLocks noGrp="1"/>
          </p:cNvSpPr>
          <p:nvPr>
            <p:ph idx="4294967295"/>
          </p:nvPr>
        </p:nvSpPr>
        <p:spPr>
          <a:xfrm>
            <a:off x="1703512" y="1196753"/>
            <a:ext cx="8784976" cy="4873625"/>
          </a:xfrm>
        </p:spPr>
        <p:txBody>
          <a:bodyPr vert="horz" lIns="90000" tIns="46800" rIns="90000" bIns="46800" rtlCol="0">
            <a:normAutofit/>
          </a:bodyPr>
          <a:lstStyle/>
          <a:p>
            <a:pPr algn="just">
              <a:buFont typeface="Arial" charset="0"/>
              <a:buChar char="•"/>
            </a:pPr>
            <a:r>
              <a:rPr lang="pt-BR" sz="3600" dirty="0"/>
              <a:t>Cada fluxo de dados fim a fim é dividido em </a:t>
            </a:r>
            <a:r>
              <a:rPr lang="pt-BR" sz="3600" b="1" dirty="0">
                <a:solidFill>
                  <a:srgbClr val="0000FF"/>
                </a:solidFill>
              </a:rPr>
              <a:t>pacotes</a:t>
            </a:r>
            <a:r>
              <a:rPr lang="pt-BR" sz="3600" dirty="0"/>
              <a:t>;</a:t>
            </a:r>
          </a:p>
          <a:p>
            <a:pPr algn="just">
              <a:buFont typeface="Arial" charset="0"/>
              <a:buChar char="•"/>
            </a:pPr>
            <a:r>
              <a:rPr lang="pt-BR" sz="3600" dirty="0"/>
              <a:t>Pacotes dos usuários A, B, C, </a:t>
            </a:r>
            <a:r>
              <a:rPr lang="pt-BR" sz="3600" dirty="0">
                <a:solidFill>
                  <a:srgbClr val="0000FF"/>
                </a:solidFill>
              </a:rPr>
              <a:t>compartilham</a:t>
            </a:r>
            <a:r>
              <a:rPr lang="pt-BR" sz="3600" dirty="0"/>
              <a:t> os recursos da rede;</a:t>
            </a:r>
          </a:p>
          <a:p>
            <a:pPr algn="just">
              <a:buFont typeface="Arial" charset="0"/>
              <a:buChar char="•"/>
            </a:pPr>
            <a:r>
              <a:rPr lang="pt-BR" sz="3600" dirty="0"/>
              <a:t>Cada pacote usa </a:t>
            </a:r>
            <a:r>
              <a:rPr lang="pt-BR" sz="3600" dirty="0">
                <a:solidFill>
                  <a:srgbClr val="0000FF"/>
                </a:solidFill>
              </a:rPr>
              <a:t>toda a banda </a:t>
            </a:r>
            <a:r>
              <a:rPr lang="pt-BR" sz="3600" dirty="0"/>
              <a:t>do canal (taxa de transmissão total do link);</a:t>
            </a:r>
          </a:p>
          <a:p>
            <a:pPr algn="just">
              <a:buFont typeface="Arial" charset="0"/>
              <a:buChar char="•"/>
            </a:pPr>
            <a:r>
              <a:rPr lang="pt-BR" sz="3600" dirty="0">
                <a:solidFill>
                  <a:srgbClr val="0000FF"/>
                </a:solidFill>
              </a:rPr>
              <a:t>Recursos</a:t>
            </a:r>
            <a:r>
              <a:rPr lang="pt-BR" sz="3600" dirty="0"/>
              <a:t> são usados quando </a:t>
            </a:r>
            <a:r>
              <a:rPr lang="pt-BR" sz="3600" dirty="0">
                <a:solidFill>
                  <a:srgbClr val="0000FF"/>
                </a:solidFill>
              </a:rPr>
              <a:t>necessário</a:t>
            </a:r>
            <a:r>
              <a:rPr lang="pt-BR" sz="3600" dirty="0"/>
              <a:t>,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17720" y="958680"/>
              <a:ext cx="7617240" cy="2991240"/>
            </p14:xfrm>
          </p:contentPart>
        </mc:Choice>
        <mc:Fallback xmlns="">
          <p:pic>
            <p:nvPicPr>
              <p:cNvPr id="2" name="Tinta 1"/>
              <p:cNvPicPr/>
              <p:nvPr/>
            </p:nvPicPr>
            <p:blipFill>
              <a:blip r:embed="rId3"/>
              <a:stretch>
                <a:fillRect/>
              </a:stretch>
            </p:blipFill>
            <p:spPr>
              <a:xfrm>
                <a:off x="1908360" y="949320"/>
                <a:ext cx="7635960" cy="3009960"/>
              </a:xfrm>
              <a:prstGeom prst="rect">
                <a:avLst/>
              </a:prstGeom>
            </p:spPr>
          </p:pic>
        </mc:Fallback>
      </mc:AlternateContent>
    </p:spTree>
    <p:extLst>
      <p:ext uri="{BB962C8B-B14F-4D97-AF65-F5344CB8AC3E}">
        <p14:creationId xmlns:p14="http://schemas.microsoft.com/office/powerpoint/2010/main" val="3665092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ço Reservado para Conteúdo 6"/>
          <p:cNvSpPr>
            <a:spLocks noGrp="1"/>
          </p:cNvSpPr>
          <p:nvPr>
            <p:ph idx="4294967295"/>
          </p:nvPr>
        </p:nvSpPr>
        <p:spPr>
          <a:xfrm>
            <a:off x="1752601" y="1341439"/>
            <a:ext cx="8736013" cy="4873625"/>
          </a:xfrm>
        </p:spPr>
        <p:txBody>
          <a:bodyPr vert="horz" lIns="90000" tIns="46800" rIns="90000" bIns="46800" rtlCol="0">
            <a:normAutofit/>
          </a:bodyPr>
          <a:lstStyle/>
          <a:p>
            <a:pPr algn="just">
              <a:buFont typeface="Arial" charset="0"/>
              <a:buChar char="•"/>
            </a:pPr>
            <a:r>
              <a:rPr lang="pt-BR" dirty="0"/>
              <a:t>Disputa por recursos: </a:t>
            </a:r>
          </a:p>
          <a:p>
            <a:pPr algn="just">
              <a:buFont typeface="Arial" charset="0"/>
              <a:buChar char="•"/>
            </a:pPr>
            <a:r>
              <a:rPr lang="pt-BR" dirty="0"/>
              <a:t>A </a:t>
            </a:r>
            <a:r>
              <a:rPr lang="pt-BR" dirty="0">
                <a:solidFill>
                  <a:srgbClr val="0000FF"/>
                </a:solidFill>
              </a:rPr>
              <a:t>demanda</a:t>
            </a:r>
            <a:r>
              <a:rPr lang="pt-BR" dirty="0"/>
              <a:t> total pelos recursos </a:t>
            </a:r>
            <a:r>
              <a:rPr lang="pt-BR" dirty="0">
                <a:solidFill>
                  <a:srgbClr val="0000FF"/>
                </a:solidFill>
              </a:rPr>
              <a:t>pode superar </a:t>
            </a:r>
            <a:r>
              <a:rPr lang="pt-BR" dirty="0"/>
              <a:t>a quantidade disponível;</a:t>
            </a:r>
          </a:p>
          <a:p>
            <a:pPr algn="just">
              <a:buFont typeface="Arial" charset="0"/>
              <a:buChar char="•"/>
            </a:pPr>
            <a:r>
              <a:rPr lang="pt-BR" b="1" dirty="0">
                <a:solidFill>
                  <a:srgbClr val="0000FF"/>
                </a:solidFill>
              </a:rPr>
              <a:t>Congestionamento</a:t>
            </a:r>
            <a:r>
              <a:rPr lang="pt-BR" dirty="0"/>
              <a:t>: pacotes são enfileirados, esperam para usar o enlace;</a:t>
            </a:r>
          </a:p>
          <a:p>
            <a:pPr algn="just">
              <a:buFont typeface="Arial" charset="0"/>
              <a:buChar char="•"/>
            </a:pPr>
            <a:r>
              <a:rPr lang="pt-BR" dirty="0">
                <a:solidFill>
                  <a:srgbClr val="0000FF"/>
                </a:solidFill>
              </a:rPr>
              <a:t>Armazena e retransmite</a:t>
            </a:r>
            <a:r>
              <a:rPr lang="pt-BR" dirty="0"/>
              <a:t>: pacotes se deslocam uma etapa por vez;</a:t>
            </a:r>
          </a:p>
          <a:p>
            <a:pPr algn="just">
              <a:buFont typeface="Arial" charset="0"/>
              <a:buChar char="•"/>
            </a:pPr>
            <a:r>
              <a:rPr lang="pt-BR" dirty="0"/>
              <a:t>Transmite num enlace;</a:t>
            </a:r>
          </a:p>
          <a:p>
            <a:pPr algn="just">
              <a:buFont typeface="Arial" charset="0"/>
              <a:buChar char="•"/>
            </a:pPr>
            <a:r>
              <a:rPr lang="pt-BR" dirty="0"/>
              <a:t>Espera a vez no próximo;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90800" y="1673280"/>
              <a:ext cx="7912440" cy="3312000"/>
            </p14:xfrm>
          </p:contentPart>
        </mc:Choice>
        <mc:Fallback xmlns="">
          <p:pic>
            <p:nvPicPr>
              <p:cNvPr id="2" name="Tinta 1"/>
              <p:cNvPicPr/>
              <p:nvPr/>
            </p:nvPicPr>
            <p:blipFill>
              <a:blip r:embed="rId3"/>
              <a:stretch>
                <a:fillRect/>
              </a:stretch>
            </p:blipFill>
            <p:spPr>
              <a:xfrm>
                <a:off x="1981440" y="1663920"/>
                <a:ext cx="7931160" cy="3330720"/>
              </a:xfrm>
              <a:prstGeom prst="rect">
                <a:avLst/>
              </a:prstGeom>
            </p:spPr>
          </p:pic>
        </mc:Fallback>
      </mc:AlternateContent>
    </p:spTree>
    <p:extLst>
      <p:ext uri="{BB962C8B-B14F-4D97-AF65-F5344CB8AC3E}">
        <p14:creationId xmlns:p14="http://schemas.microsoft.com/office/powerpoint/2010/main" val="4054122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8" name="Grupo 194"/>
          <p:cNvGrpSpPr>
            <a:grpSpLocks/>
          </p:cNvGrpSpPr>
          <p:nvPr/>
        </p:nvGrpSpPr>
        <p:grpSpPr bwMode="auto">
          <a:xfrm>
            <a:off x="1919536" y="1484785"/>
            <a:ext cx="8354764" cy="4608041"/>
            <a:chOff x="612775" y="1312863"/>
            <a:chExt cx="7037388" cy="3500437"/>
          </a:xfrm>
        </p:grpSpPr>
        <p:graphicFrame>
          <p:nvGraphicFramePr>
            <p:cNvPr id="5122" name="Object 226"/>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220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0" name="Oval 228"/>
            <p:cNvSpPr>
              <a:spLocks noChangeArrowheads="1"/>
            </p:cNvSpPr>
            <p:nvPr/>
          </p:nvSpPr>
          <p:spPr bwMode="auto">
            <a:xfrm>
              <a:off x="2320925" y="233362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1" name="Rectangle 231"/>
            <p:cNvSpPr>
              <a:spLocks noChangeArrowheads="1"/>
            </p:cNvSpPr>
            <p:nvPr/>
          </p:nvSpPr>
          <p:spPr bwMode="auto">
            <a:xfrm>
              <a:off x="2320925" y="2265363"/>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2" name="Oval 232"/>
            <p:cNvSpPr>
              <a:spLocks noChangeArrowheads="1"/>
            </p:cNvSpPr>
            <p:nvPr/>
          </p:nvSpPr>
          <p:spPr bwMode="auto">
            <a:xfrm>
              <a:off x="2330450" y="2036763"/>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33" name="Group 242"/>
            <p:cNvGrpSpPr>
              <a:grpSpLocks/>
            </p:cNvGrpSpPr>
            <p:nvPr/>
          </p:nvGrpSpPr>
          <p:grpSpPr bwMode="auto">
            <a:xfrm>
              <a:off x="2676525" y="2066925"/>
              <a:ext cx="498475" cy="119063"/>
              <a:chOff x="2208" y="2184"/>
              <a:chExt cx="176" cy="69"/>
            </a:xfrm>
          </p:grpSpPr>
          <p:grpSp>
            <p:nvGrpSpPr>
              <p:cNvPr id="5203" name="Group 120"/>
              <p:cNvGrpSpPr>
                <a:grpSpLocks/>
              </p:cNvGrpSpPr>
              <p:nvPr/>
            </p:nvGrpSpPr>
            <p:grpSpPr bwMode="auto">
              <a:xfrm>
                <a:off x="2208" y="2185"/>
                <a:ext cx="176" cy="68"/>
                <a:chOff x="2848" y="848"/>
                <a:chExt cx="140" cy="98"/>
              </a:xfrm>
            </p:grpSpPr>
            <p:sp>
              <p:nvSpPr>
                <p:cNvPr id="5208"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9"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10"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204" name="Group 124"/>
              <p:cNvGrpSpPr>
                <a:grpSpLocks/>
              </p:cNvGrpSpPr>
              <p:nvPr/>
            </p:nvGrpSpPr>
            <p:grpSpPr bwMode="auto">
              <a:xfrm flipV="1">
                <a:off x="2208" y="2184"/>
                <a:ext cx="176" cy="68"/>
                <a:chOff x="2848" y="848"/>
                <a:chExt cx="140" cy="98"/>
              </a:xfrm>
            </p:grpSpPr>
            <p:sp>
              <p:nvSpPr>
                <p:cNvPr id="5205"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6"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7"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5134" name="Oval 246"/>
            <p:cNvSpPr>
              <a:spLocks noChangeArrowheads="1"/>
            </p:cNvSpPr>
            <p:nvPr/>
          </p:nvSpPr>
          <p:spPr bwMode="auto">
            <a:xfrm>
              <a:off x="5416550" y="235267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5"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6" name="Rectangle 248"/>
            <p:cNvSpPr>
              <a:spLocks noChangeArrowheads="1"/>
            </p:cNvSpPr>
            <p:nvPr/>
          </p:nvSpPr>
          <p:spPr bwMode="auto">
            <a:xfrm>
              <a:off x="5426075" y="2293938"/>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7" name="Oval 249"/>
            <p:cNvSpPr>
              <a:spLocks noChangeArrowheads="1"/>
            </p:cNvSpPr>
            <p:nvPr/>
          </p:nvSpPr>
          <p:spPr bwMode="auto">
            <a:xfrm>
              <a:off x="5435600" y="20653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aphicFrame>
          <p:nvGraphicFramePr>
            <p:cNvPr id="5123" name="Object 274"/>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220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275"/>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220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9"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0" name="Line 278"/>
            <p:cNvSpPr>
              <a:spLocks noChangeShapeType="1"/>
            </p:cNvSpPr>
            <p:nvPr/>
          </p:nvSpPr>
          <p:spPr bwMode="auto">
            <a:xfrm>
              <a:off x="3514725" y="23907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1"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2"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3"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4"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5"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6"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47"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8"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9"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0"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1"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grpSp>
          <p:nvGrpSpPr>
            <p:cNvPr id="5152" name="Group 311"/>
            <p:cNvGrpSpPr>
              <a:grpSpLocks/>
            </p:cNvGrpSpPr>
            <p:nvPr/>
          </p:nvGrpSpPr>
          <p:grpSpPr bwMode="auto">
            <a:xfrm>
              <a:off x="2857500" y="2262188"/>
              <a:ext cx="633413" cy="200025"/>
              <a:chOff x="1800" y="1425"/>
              <a:chExt cx="399" cy="126"/>
            </a:xfrm>
          </p:grpSpPr>
          <p:sp>
            <p:nvSpPr>
              <p:cNvPr id="5199"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0"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201"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2"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grpSp>
        <p:sp>
          <p:nvSpPr>
            <p:cNvPr id="5153"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54"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5"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6"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7"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8" name="Text Box 303"/>
            <p:cNvSpPr txBox="1">
              <a:spLocks noChangeArrowheads="1"/>
            </p:cNvSpPr>
            <p:nvPr/>
          </p:nvSpPr>
          <p:spPr bwMode="auto">
            <a:xfrm>
              <a:off x="612775" y="1589213"/>
              <a:ext cx="297324"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A</a:t>
              </a:r>
              <a:endParaRPr lang="en-US"/>
            </a:p>
          </p:txBody>
        </p:sp>
        <p:sp>
          <p:nvSpPr>
            <p:cNvPr id="5159" name="Text Box 304"/>
            <p:cNvSpPr txBox="1">
              <a:spLocks noChangeArrowheads="1"/>
            </p:cNvSpPr>
            <p:nvPr/>
          </p:nvSpPr>
          <p:spPr bwMode="auto">
            <a:xfrm>
              <a:off x="888863" y="2608722"/>
              <a:ext cx="278421"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B</a:t>
              </a:r>
              <a:endParaRPr lang="en-US"/>
            </a:p>
          </p:txBody>
        </p:sp>
        <p:sp>
          <p:nvSpPr>
            <p:cNvPr id="5160" name="Text Box 305"/>
            <p:cNvSpPr txBox="1">
              <a:spLocks noChangeArrowheads="1"/>
            </p:cNvSpPr>
            <p:nvPr/>
          </p:nvSpPr>
          <p:spPr bwMode="auto">
            <a:xfrm>
              <a:off x="6604161" y="1464731"/>
              <a:ext cx="273020"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C</a:t>
              </a:r>
              <a:endParaRPr lang="en-US"/>
            </a:p>
          </p:txBody>
        </p:sp>
        <p:sp>
          <p:nvSpPr>
            <p:cNvPr id="5161" name="Text Box 308"/>
            <p:cNvSpPr txBox="1">
              <a:spLocks noChangeArrowheads="1"/>
            </p:cNvSpPr>
            <p:nvPr/>
          </p:nvSpPr>
          <p:spPr bwMode="auto">
            <a:xfrm>
              <a:off x="1613237" y="1312863"/>
              <a:ext cx="1137175" cy="5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Ethernet </a:t>
              </a:r>
            </a:p>
            <a:p>
              <a:r>
                <a:rPr lang="en-US" sz="2000">
                  <a:latin typeface="Comic Sans MS" pitchFamily="66" charset="0"/>
                </a:rPr>
                <a:t>100 Mbps</a:t>
              </a:r>
            </a:p>
          </p:txBody>
        </p:sp>
        <p:sp>
          <p:nvSpPr>
            <p:cNvPr id="5162" name="Text Box 309"/>
            <p:cNvSpPr txBox="1">
              <a:spLocks noChangeArrowheads="1"/>
            </p:cNvSpPr>
            <p:nvPr/>
          </p:nvSpPr>
          <p:spPr bwMode="auto">
            <a:xfrm>
              <a:off x="3756474" y="2426978"/>
              <a:ext cx="1049408"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1,5 Mbps</a:t>
              </a:r>
              <a:endParaRPr lang="en-US"/>
            </a:p>
          </p:txBody>
        </p:sp>
        <p:sp>
          <p:nvSpPr>
            <p:cNvPr id="5163" name="Text Box 310"/>
            <p:cNvSpPr txBox="1">
              <a:spLocks noChangeArrowheads="1"/>
            </p:cNvSpPr>
            <p:nvPr/>
          </p:nvSpPr>
          <p:spPr bwMode="auto">
            <a:xfrm>
              <a:off x="6023523" y="3046899"/>
              <a:ext cx="1025104"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34 Mbps</a:t>
              </a:r>
              <a:endParaRPr lang="en-US"/>
            </a:p>
          </p:txBody>
        </p:sp>
        <p:sp>
          <p:nvSpPr>
            <p:cNvPr id="5164"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5"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6"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nvGrpSpPr>
            <p:cNvPr id="5167" name="Group 319"/>
            <p:cNvGrpSpPr>
              <a:grpSpLocks/>
            </p:cNvGrpSpPr>
            <p:nvPr/>
          </p:nvGrpSpPr>
          <p:grpSpPr bwMode="auto">
            <a:xfrm rot="-1962567">
              <a:off x="5715000" y="2424113"/>
              <a:ext cx="633413" cy="200025"/>
              <a:chOff x="4176" y="2211"/>
              <a:chExt cx="399" cy="126"/>
            </a:xfrm>
          </p:grpSpPr>
          <p:sp>
            <p:nvSpPr>
              <p:cNvPr id="5195"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6"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7"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8"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nvGrpSpPr>
            <p:cNvPr id="5168" name="Group 331"/>
            <p:cNvGrpSpPr>
              <a:grpSpLocks/>
            </p:cNvGrpSpPr>
            <p:nvPr/>
          </p:nvGrpSpPr>
          <p:grpSpPr bwMode="auto">
            <a:xfrm>
              <a:off x="3679825" y="3341688"/>
              <a:ext cx="3021013" cy="1471612"/>
              <a:chOff x="1646" y="2009"/>
              <a:chExt cx="1903" cy="927"/>
            </a:xfrm>
          </p:grpSpPr>
          <p:graphicFrame>
            <p:nvGraphicFramePr>
              <p:cNvPr id="5125" name="Object 11"/>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220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72" name="Group 259"/>
              <p:cNvGrpSpPr>
                <a:grpSpLocks/>
              </p:cNvGrpSpPr>
              <p:nvPr/>
            </p:nvGrpSpPr>
            <p:grpSpPr bwMode="auto">
              <a:xfrm>
                <a:off x="2428" y="2009"/>
                <a:ext cx="761" cy="420"/>
                <a:chOff x="1462" y="1283"/>
                <a:chExt cx="761" cy="420"/>
              </a:xfrm>
            </p:grpSpPr>
            <p:sp>
              <p:nvSpPr>
                <p:cNvPr id="5182" name="Oval 260"/>
                <p:cNvSpPr>
                  <a:spLocks noChangeArrowheads="1"/>
                </p:cNvSpPr>
                <p:nvPr/>
              </p:nvSpPr>
              <p:spPr bwMode="auto">
                <a:xfrm>
                  <a:off x="1462" y="1470"/>
                  <a:ext cx="755" cy="233"/>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83"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84" name="Rectangle 262"/>
                <p:cNvSpPr>
                  <a:spLocks noChangeArrowheads="1"/>
                </p:cNvSpPr>
                <p:nvPr/>
              </p:nvSpPr>
              <p:spPr bwMode="auto">
                <a:xfrm>
                  <a:off x="1462" y="1427"/>
                  <a:ext cx="755" cy="166"/>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85" name="Oval 263"/>
                <p:cNvSpPr>
                  <a:spLocks noChangeArrowheads="1"/>
                </p:cNvSpPr>
                <p:nvPr/>
              </p:nvSpPr>
              <p:spPr bwMode="auto">
                <a:xfrm>
                  <a:off x="1468" y="1283"/>
                  <a:ext cx="755" cy="271"/>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86" name="Group 264"/>
                <p:cNvGrpSpPr>
                  <a:grpSpLocks/>
                </p:cNvGrpSpPr>
                <p:nvPr/>
              </p:nvGrpSpPr>
              <p:grpSpPr bwMode="auto">
                <a:xfrm>
                  <a:off x="1686" y="1302"/>
                  <a:ext cx="314" cy="75"/>
                  <a:chOff x="2208" y="2184"/>
                  <a:chExt cx="176" cy="69"/>
                </a:xfrm>
              </p:grpSpPr>
              <p:grpSp>
                <p:nvGrpSpPr>
                  <p:cNvPr id="5187" name="Group 265"/>
                  <p:cNvGrpSpPr>
                    <a:grpSpLocks/>
                  </p:cNvGrpSpPr>
                  <p:nvPr/>
                </p:nvGrpSpPr>
                <p:grpSpPr bwMode="auto">
                  <a:xfrm>
                    <a:off x="2208" y="2185"/>
                    <a:ext cx="176" cy="68"/>
                    <a:chOff x="2848" y="848"/>
                    <a:chExt cx="140" cy="98"/>
                  </a:xfrm>
                </p:grpSpPr>
                <p:sp>
                  <p:nvSpPr>
                    <p:cNvPr id="5192"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3"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4"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188" name="Group 269"/>
                  <p:cNvGrpSpPr>
                    <a:grpSpLocks/>
                  </p:cNvGrpSpPr>
                  <p:nvPr/>
                </p:nvGrpSpPr>
                <p:grpSpPr bwMode="auto">
                  <a:xfrm flipV="1">
                    <a:off x="2208" y="2184"/>
                    <a:ext cx="176" cy="68"/>
                    <a:chOff x="2848" y="848"/>
                    <a:chExt cx="140" cy="98"/>
                  </a:xfrm>
                </p:grpSpPr>
                <p:sp>
                  <p:nvSpPr>
                    <p:cNvPr id="5189"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0"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1"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graphicFrame>
            <p:nvGraphicFramePr>
              <p:cNvPr id="5126" name="Object 273"/>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220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73"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4"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5" name="Text Box 306"/>
              <p:cNvSpPr txBox="1">
                <a:spLocks noChangeArrowheads="1"/>
              </p:cNvSpPr>
              <p:nvPr/>
            </p:nvSpPr>
            <p:spPr bwMode="auto">
              <a:xfrm>
                <a:off x="1646" y="2549"/>
                <a:ext cx="18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D</a:t>
                </a:r>
                <a:endParaRPr lang="en-US"/>
              </a:p>
            </p:txBody>
          </p:sp>
          <p:sp>
            <p:nvSpPr>
              <p:cNvPr id="5176" name="Text Box 307"/>
              <p:cNvSpPr txBox="1">
                <a:spLocks noChangeArrowheads="1"/>
              </p:cNvSpPr>
              <p:nvPr/>
            </p:nvSpPr>
            <p:spPr bwMode="auto">
              <a:xfrm>
                <a:off x="3374" y="2591"/>
                <a:ext cx="17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E</a:t>
                </a:r>
                <a:endParaRPr lang="en-US"/>
              </a:p>
            </p:txBody>
          </p:sp>
          <p:grpSp>
            <p:nvGrpSpPr>
              <p:cNvPr id="5177" name="Group 324"/>
              <p:cNvGrpSpPr>
                <a:grpSpLocks/>
              </p:cNvGrpSpPr>
              <p:nvPr/>
            </p:nvGrpSpPr>
            <p:grpSpPr bwMode="auto">
              <a:xfrm rot="-2018696">
                <a:off x="2736" y="2139"/>
                <a:ext cx="399" cy="126"/>
                <a:chOff x="4176" y="2211"/>
                <a:chExt cx="399" cy="126"/>
              </a:xfrm>
            </p:grpSpPr>
            <p:sp>
              <p:nvSpPr>
                <p:cNvPr id="5178"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79"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0"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1"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sp>
          <p:nvSpPr>
            <p:cNvPr id="5169" name="Text Box 329"/>
            <p:cNvSpPr txBox="1">
              <a:spLocks noChangeArrowheads="1"/>
            </p:cNvSpPr>
            <p:nvPr/>
          </p:nvSpPr>
          <p:spPr bwMode="auto">
            <a:xfrm>
              <a:off x="3241300" y="1636516"/>
              <a:ext cx="2675099"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multiplexação estatística</a:t>
              </a:r>
              <a:endParaRPr lang="en-US"/>
            </a:p>
          </p:txBody>
        </p:sp>
        <p:sp>
          <p:nvSpPr>
            <p:cNvPr id="5170" name="Text Box 330"/>
            <p:cNvSpPr txBox="1">
              <a:spLocks noChangeArrowheads="1"/>
            </p:cNvSpPr>
            <p:nvPr/>
          </p:nvSpPr>
          <p:spPr bwMode="auto">
            <a:xfrm>
              <a:off x="2236582" y="2984658"/>
              <a:ext cx="1561149" cy="7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omic Sans MS" pitchFamily="66" charset="0"/>
                </a:rPr>
                <a:t>fila de pacotes</a:t>
              </a:r>
            </a:p>
            <a:p>
              <a:pPr algn="ctr"/>
              <a:r>
                <a:rPr lang="en-US">
                  <a:latin typeface="Comic Sans MS" pitchFamily="66" charset="0"/>
                </a:rPr>
                <a:t>esperando pelo </a:t>
              </a:r>
            </a:p>
            <a:p>
              <a:pPr algn="ctr"/>
              <a:r>
                <a:rPr lang="en-US">
                  <a:latin typeface="Comic Sans MS" pitchFamily="66" charset="0"/>
                </a:rPr>
                <a:t>enlace de saída</a:t>
              </a:r>
              <a:endParaRPr lang="en-US"/>
            </a:p>
          </p:txBody>
        </p:sp>
        <p:sp>
          <p:nvSpPr>
            <p:cNvPr id="5171"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91"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9">
            <p14:nvContentPartPr>
              <p14:cNvPr id="2" name="Tinta 1"/>
              <p14:cNvContentPartPr/>
              <p14:nvPr/>
            </p14:nvContentPartPr>
            <p14:xfrm>
              <a:off x="3924360" y="3962520"/>
              <a:ext cx="1667160" cy="82800"/>
            </p14:xfrm>
          </p:contentPart>
        </mc:Choice>
        <mc:Fallback xmlns="">
          <p:pic>
            <p:nvPicPr>
              <p:cNvPr id="2" name="Tinta 1"/>
              <p:cNvPicPr/>
              <p:nvPr/>
            </p:nvPicPr>
            <p:blipFill>
              <a:blip r:embed="rId10"/>
              <a:stretch>
                <a:fillRect/>
              </a:stretch>
            </p:blipFill>
            <p:spPr>
              <a:xfrm>
                <a:off x="3915000" y="3953160"/>
                <a:ext cx="1685880" cy="101520"/>
              </a:xfrm>
              <a:prstGeom prst="rect">
                <a:avLst/>
              </a:prstGeom>
            </p:spPr>
          </p:pic>
        </mc:Fallback>
      </mc:AlternateContent>
    </p:spTree>
    <p:extLst>
      <p:ext uri="{BB962C8B-B14F-4D97-AF65-F5344CB8AC3E}">
        <p14:creationId xmlns:p14="http://schemas.microsoft.com/office/powerpoint/2010/main" val="3088561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116138" y="260350"/>
            <a:ext cx="8229600" cy="1143000"/>
          </a:xfrm>
        </p:spPr>
        <p:txBody>
          <a:bodyPr/>
          <a:lstStyle/>
          <a:p>
            <a:pPr algn="l" eaLnBrk="1" hangingPunct="1"/>
            <a:r>
              <a:rPr lang="pt-BR" sz="3200" dirty="0"/>
              <a:t>Perda de pacote</a:t>
            </a:r>
          </a:p>
        </p:txBody>
      </p:sp>
      <p:sp>
        <p:nvSpPr>
          <p:cNvPr id="23557" name="Rectangle 3"/>
          <p:cNvSpPr>
            <a:spLocks noGrp="1" noChangeArrowheads="1"/>
          </p:cNvSpPr>
          <p:nvPr>
            <p:ph idx="1"/>
          </p:nvPr>
        </p:nvSpPr>
        <p:spPr>
          <a:xfrm>
            <a:off x="1878013" y="1546225"/>
            <a:ext cx="8394700" cy="4648200"/>
          </a:xfrm>
        </p:spPr>
        <p:txBody>
          <a:bodyPr/>
          <a:lstStyle/>
          <a:p>
            <a:pPr eaLnBrk="1" hangingPunct="1"/>
            <a:r>
              <a:rPr lang="pt-BR" sz="2400"/>
              <a:t>fila (ou buffer) antes do enlace no buffer tem capacidade finita</a:t>
            </a:r>
          </a:p>
          <a:p>
            <a:pPr eaLnBrk="1" hangingPunct="1"/>
            <a:r>
              <a:rPr lang="pt-BR" sz="2400"/>
              <a:t>pacote chegando à fila cheia descartado (ou perdido)</a:t>
            </a:r>
          </a:p>
          <a:p>
            <a:pPr eaLnBrk="1" hangingPunct="1"/>
            <a:r>
              <a:rPr lang="pt-BR" sz="2400"/>
              <a:t>último pacote pode ser retransmitido pelo nó anterior, pela origem ou de forma nenhuma</a:t>
            </a:r>
          </a:p>
        </p:txBody>
      </p:sp>
      <p:graphicFrame>
        <p:nvGraphicFramePr>
          <p:cNvPr id="23554" name="Object 5"/>
          <p:cNvGraphicFramePr>
            <a:graphicFrameLocks noChangeAspect="1"/>
          </p:cNvGraphicFramePr>
          <p:nvPr/>
        </p:nvGraphicFramePr>
        <p:xfrm>
          <a:off x="3575051" y="5346700"/>
          <a:ext cx="646113" cy="533400"/>
        </p:xfrm>
        <a:graphic>
          <a:graphicData uri="http://schemas.openxmlformats.org/presentationml/2006/ole">
            <mc:AlternateContent xmlns:mc="http://schemas.openxmlformats.org/markup-compatibility/2006">
              <mc:Choice xmlns:v="urn:schemas-microsoft-com:vml" Requires="v">
                <p:oleObj spid="_x0000_s313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34670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Oval 6"/>
          <p:cNvSpPr>
            <a:spLocks noChangeArrowheads="1"/>
          </p:cNvSpPr>
          <p:nvPr/>
        </p:nvSpPr>
        <p:spPr bwMode="auto">
          <a:xfrm>
            <a:off x="4616451" y="5105400"/>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23559" name="Rectangle 7"/>
          <p:cNvSpPr>
            <a:spLocks noChangeArrowheads="1"/>
          </p:cNvSpPr>
          <p:nvPr/>
        </p:nvSpPr>
        <p:spPr bwMode="auto">
          <a:xfrm>
            <a:off x="4616451" y="5037139"/>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560" name="Oval 8"/>
          <p:cNvSpPr>
            <a:spLocks noChangeArrowheads="1"/>
          </p:cNvSpPr>
          <p:nvPr/>
        </p:nvSpPr>
        <p:spPr bwMode="auto">
          <a:xfrm>
            <a:off x="4625976" y="48085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23561" name="Group 9"/>
          <p:cNvGrpSpPr>
            <a:grpSpLocks/>
          </p:cNvGrpSpPr>
          <p:nvPr/>
        </p:nvGrpSpPr>
        <p:grpSpPr bwMode="auto">
          <a:xfrm>
            <a:off x="4972051" y="4838701"/>
            <a:ext cx="498475" cy="119063"/>
            <a:chOff x="2208" y="2184"/>
            <a:chExt cx="176" cy="69"/>
          </a:xfrm>
        </p:grpSpPr>
        <p:grpSp>
          <p:nvGrpSpPr>
            <p:cNvPr id="23587" name="Group 10"/>
            <p:cNvGrpSpPr>
              <a:grpSpLocks/>
            </p:cNvGrpSpPr>
            <p:nvPr/>
          </p:nvGrpSpPr>
          <p:grpSpPr bwMode="auto">
            <a:xfrm>
              <a:off x="2208" y="2185"/>
              <a:ext cx="176" cy="68"/>
              <a:chOff x="2848" y="848"/>
              <a:chExt cx="140" cy="98"/>
            </a:xfrm>
          </p:grpSpPr>
          <p:sp>
            <p:nvSpPr>
              <p:cNvPr id="23592" name="Line 1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3" name="Line 1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4" name="Line 1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588" name="Group 14"/>
            <p:cNvGrpSpPr>
              <a:grpSpLocks/>
            </p:cNvGrpSpPr>
            <p:nvPr/>
          </p:nvGrpSpPr>
          <p:grpSpPr bwMode="auto">
            <a:xfrm flipV="1">
              <a:off x="2208" y="2184"/>
              <a:ext cx="176" cy="68"/>
              <a:chOff x="2848" y="848"/>
              <a:chExt cx="140" cy="98"/>
            </a:xfrm>
          </p:grpSpPr>
          <p:sp>
            <p:nvSpPr>
              <p:cNvPr id="23589" name="Line 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0" name="Line 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1" name="Line 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aphicFrame>
        <p:nvGraphicFramePr>
          <p:cNvPr id="23555" name="Object 22"/>
          <p:cNvGraphicFramePr>
            <a:graphicFrameLocks noChangeAspect="1"/>
          </p:cNvGraphicFramePr>
          <p:nvPr/>
        </p:nvGraphicFramePr>
        <p:xfrm>
          <a:off x="3260726" y="4337050"/>
          <a:ext cx="646113" cy="533400"/>
        </p:xfrm>
        <a:graphic>
          <a:graphicData uri="http://schemas.openxmlformats.org/presentationml/2006/ole">
            <mc:AlternateContent xmlns:mc="http://schemas.openxmlformats.org/markup-compatibility/2006">
              <mc:Choice xmlns:v="urn:schemas-microsoft-com:vml" Requires="v">
                <p:oleObj spid="_x0000_s313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6" y="43370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Line 23"/>
          <p:cNvSpPr>
            <a:spLocks noChangeShapeType="1"/>
          </p:cNvSpPr>
          <p:nvPr/>
        </p:nvSpPr>
        <p:spPr bwMode="auto">
          <a:xfrm>
            <a:off x="3886201" y="47434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3" name="Line 24"/>
          <p:cNvSpPr>
            <a:spLocks noChangeShapeType="1"/>
          </p:cNvSpPr>
          <p:nvPr/>
        </p:nvSpPr>
        <p:spPr bwMode="auto">
          <a:xfrm flipV="1">
            <a:off x="4191001" y="5729288"/>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4" name="Line 25"/>
          <p:cNvSpPr>
            <a:spLocks noChangeShapeType="1"/>
          </p:cNvSpPr>
          <p:nvPr/>
        </p:nvSpPr>
        <p:spPr bwMode="auto">
          <a:xfrm>
            <a:off x="5810251" y="5162551"/>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5" name="Line 26"/>
          <p:cNvSpPr>
            <a:spLocks noChangeShapeType="1"/>
          </p:cNvSpPr>
          <p:nvPr/>
        </p:nvSpPr>
        <p:spPr bwMode="auto">
          <a:xfrm flipH="1">
            <a:off x="4391025" y="4733926"/>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6" name="Line 27"/>
          <p:cNvSpPr>
            <a:spLocks noChangeShapeType="1"/>
          </p:cNvSpPr>
          <p:nvPr/>
        </p:nvSpPr>
        <p:spPr bwMode="auto">
          <a:xfrm>
            <a:off x="4400551" y="5167313"/>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7" name="Rectangle 28"/>
          <p:cNvSpPr>
            <a:spLocks noChangeArrowheads="1"/>
          </p:cNvSpPr>
          <p:nvPr/>
        </p:nvSpPr>
        <p:spPr bwMode="auto">
          <a:xfrm>
            <a:off x="6729414" y="496252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8" name="Rectangle 29"/>
          <p:cNvSpPr>
            <a:spLocks noChangeArrowheads="1"/>
          </p:cNvSpPr>
          <p:nvPr/>
        </p:nvSpPr>
        <p:spPr bwMode="auto">
          <a:xfrm>
            <a:off x="547687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9" name="Rectangle 30"/>
          <p:cNvSpPr>
            <a:spLocks noChangeArrowheads="1"/>
          </p:cNvSpPr>
          <p:nvPr/>
        </p:nvSpPr>
        <p:spPr bwMode="auto">
          <a:xfrm>
            <a:off x="5638800" y="5033964"/>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0" name="Rectangle 31"/>
          <p:cNvSpPr>
            <a:spLocks noChangeArrowheads="1"/>
          </p:cNvSpPr>
          <p:nvPr/>
        </p:nvSpPr>
        <p:spPr bwMode="auto">
          <a:xfrm>
            <a:off x="4329114" y="5208589"/>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1" name="Freeform 32"/>
          <p:cNvSpPr>
            <a:spLocks/>
          </p:cNvSpPr>
          <p:nvPr/>
        </p:nvSpPr>
        <p:spPr bwMode="auto">
          <a:xfrm>
            <a:off x="4427538" y="5087939"/>
            <a:ext cx="228600" cy="103187"/>
          </a:xfrm>
          <a:custGeom>
            <a:avLst/>
            <a:gdLst>
              <a:gd name="T0" fmla="*/ 0 w 111"/>
              <a:gd name="T1" fmla="*/ 2147483647 h 67"/>
              <a:gd name="T2" fmla="*/ 0 w 111"/>
              <a:gd name="T3" fmla="*/ 0 h 67"/>
              <a:gd name="T4" fmla="*/ 2147483647 w 111"/>
              <a:gd name="T5" fmla="*/ 2147483647 h 67"/>
              <a:gd name="T6" fmla="*/ 0 60000 65536"/>
              <a:gd name="T7" fmla="*/ 0 60000 65536"/>
              <a:gd name="T8" fmla="*/ 0 60000 65536"/>
              <a:gd name="T9" fmla="*/ 0 w 111"/>
              <a:gd name="T10" fmla="*/ 0 h 67"/>
              <a:gd name="T11" fmla="*/ 111 w 111"/>
              <a:gd name="T12" fmla="*/ 67 h 67"/>
            </a:gdLst>
            <a:ahLst/>
            <a:cxnLst>
              <a:cxn ang="T6">
                <a:pos x="T0" y="T1"/>
              </a:cxn>
              <a:cxn ang="T7">
                <a:pos x="T2" y="T3"/>
              </a:cxn>
              <a:cxn ang="T8">
                <a:pos x="T4" y="T5"/>
              </a:cxn>
            </a:cxnLst>
            <a:rect l="T9" t="T10" r="T11" b="T12"/>
            <a:pathLst>
              <a:path w="111" h="67">
                <a:moveTo>
                  <a:pt x="0" y="67"/>
                </a:moveTo>
                <a:lnTo>
                  <a:pt x="0" y="0"/>
                </a:lnTo>
                <a:lnTo>
                  <a:pt x="111" y="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72" name="Line 33"/>
          <p:cNvSpPr>
            <a:spLocks noChangeShapeType="1"/>
          </p:cNvSpPr>
          <p:nvPr/>
        </p:nvSpPr>
        <p:spPr bwMode="auto">
          <a:xfrm flipV="1">
            <a:off x="4333875" y="5451476"/>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3573" name="Text Box 35"/>
          <p:cNvSpPr txBox="1">
            <a:spLocks noChangeArrowheads="1"/>
          </p:cNvSpPr>
          <p:nvPr/>
        </p:nvSpPr>
        <p:spPr bwMode="auto">
          <a:xfrm>
            <a:off x="2908300" y="4360863"/>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1"/>
                </a:solidFill>
                <a:latin typeface="Comic Sans MS" pitchFamily="66" charset="0"/>
              </a:rPr>
              <a:t>A</a:t>
            </a:r>
            <a:endParaRPr lang="en-US" u="none">
              <a:solidFill>
                <a:schemeClr val="accent1"/>
              </a:solidFill>
            </a:endParaRPr>
          </a:p>
        </p:txBody>
      </p:sp>
      <p:sp>
        <p:nvSpPr>
          <p:cNvPr id="23574" name="Text Box 36"/>
          <p:cNvSpPr txBox="1">
            <a:spLocks noChangeArrowheads="1"/>
          </p:cNvSpPr>
          <p:nvPr/>
        </p:nvSpPr>
        <p:spPr bwMode="auto">
          <a:xfrm>
            <a:off x="3184525" y="538003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2"/>
                </a:solidFill>
                <a:latin typeface="Comic Sans MS" pitchFamily="66" charset="0"/>
              </a:rPr>
              <a:t>B</a:t>
            </a:r>
            <a:endParaRPr lang="en-US" u="none">
              <a:solidFill>
                <a:schemeClr val="accent1"/>
              </a:solidFill>
            </a:endParaRPr>
          </a:p>
        </p:txBody>
      </p:sp>
      <p:sp>
        <p:nvSpPr>
          <p:cNvPr id="23575" name="Text Box 40"/>
          <p:cNvSpPr txBox="1">
            <a:spLocks noChangeArrowheads="1"/>
          </p:cNvSpPr>
          <p:nvPr/>
        </p:nvSpPr>
        <p:spPr bwMode="auto">
          <a:xfrm>
            <a:off x="6289675" y="4203701"/>
            <a:ext cx="287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sendo transmitido</a:t>
            </a:r>
            <a:endParaRPr lang="en-US" sz="1800" u="none"/>
          </a:p>
        </p:txBody>
      </p:sp>
      <p:sp>
        <p:nvSpPr>
          <p:cNvPr id="23576" name="Line 41"/>
          <p:cNvSpPr>
            <a:spLocks noChangeShapeType="1"/>
          </p:cNvSpPr>
          <p:nvPr/>
        </p:nvSpPr>
        <p:spPr bwMode="auto">
          <a:xfrm rot="10800000" flipV="1">
            <a:off x="5807076" y="4495800"/>
            <a:ext cx="727075" cy="5778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77" name="Rectangle 56"/>
          <p:cNvSpPr>
            <a:spLocks noChangeArrowheads="1"/>
          </p:cNvSpPr>
          <p:nvPr/>
        </p:nvSpPr>
        <p:spPr bwMode="auto">
          <a:xfrm>
            <a:off x="5313364" y="5032376"/>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8" name="Rectangle 57"/>
          <p:cNvSpPr>
            <a:spLocks noChangeArrowheads="1"/>
          </p:cNvSpPr>
          <p:nvPr/>
        </p:nvSpPr>
        <p:spPr bwMode="auto">
          <a:xfrm>
            <a:off x="51514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79" name="Rectangle 58"/>
          <p:cNvSpPr>
            <a:spLocks noChangeArrowheads="1"/>
          </p:cNvSpPr>
          <p:nvPr/>
        </p:nvSpPr>
        <p:spPr bwMode="auto">
          <a:xfrm>
            <a:off x="49863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0" name="Rectangle 59"/>
          <p:cNvSpPr>
            <a:spLocks noChangeArrowheads="1"/>
          </p:cNvSpPr>
          <p:nvPr/>
        </p:nvSpPr>
        <p:spPr bwMode="auto">
          <a:xfrm>
            <a:off x="4822825" y="5032376"/>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81" name="Rectangle 61"/>
          <p:cNvSpPr>
            <a:spLocks noChangeArrowheads="1"/>
          </p:cNvSpPr>
          <p:nvPr/>
        </p:nvSpPr>
        <p:spPr bwMode="auto">
          <a:xfrm>
            <a:off x="465772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2" name="Rectangle 62"/>
          <p:cNvSpPr>
            <a:spLocks noChangeArrowheads="1"/>
          </p:cNvSpPr>
          <p:nvPr/>
        </p:nvSpPr>
        <p:spPr bwMode="auto">
          <a:xfrm>
            <a:off x="4629151" y="5010150"/>
            <a:ext cx="1171575" cy="24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83" name="Line 63"/>
          <p:cNvSpPr>
            <a:spLocks noChangeShapeType="1"/>
          </p:cNvSpPr>
          <p:nvPr/>
        </p:nvSpPr>
        <p:spPr bwMode="auto">
          <a:xfrm rot="10800000">
            <a:off x="4532314" y="5448301"/>
            <a:ext cx="771525" cy="396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84" name="Text Box 64"/>
          <p:cNvSpPr txBox="1">
            <a:spLocks noChangeArrowheads="1"/>
          </p:cNvSpPr>
          <p:nvPr/>
        </p:nvSpPr>
        <p:spPr bwMode="auto">
          <a:xfrm>
            <a:off x="5232400" y="5661025"/>
            <a:ext cx="260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chegando ao</a:t>
            </a:r>
          </a:p>
          <a:p>
            <a:r>
              <a:rPr lang="en-US" sz="1800" u="none">
                <a:solidFill>
                  <a:srgbClr val="FF0000"/>
                </a:solidFill>
                <a:latin typeface="Comic Sans MS" pitchFamily="66" charset="0"/>
              </a:rPr>
              <a:t>buffer cheio é </a:t>
            </a:r>
            <a:r>
              <a:rPr lang="en-US" sz="1800" i="1" u="none">
                <a:solidFill>
                  <a:srgbClr val="FF0000"/>
                </a:solidFill>
                <a:latin typeface="Comic Sans MS" pitchFamily="66" charset="0"/>
              </a:rPr>
              <a:t>perdido</a:t>
            </a:r>
          </a:p>
        </p:txBody>
      </p:sp>
      <p:sp>
        <p:nvSpPr>
          <p:cNvPr id="23585" name="Text Box 65"/>
          <p:cNvSpPr txBox="1">
            <a:spLocks noChangeArrowheads="1"/>
          </p:cNvSpPr>
          <p:nvPr/>
        </p:nvSpPr>
        <p:spPr bwMode="auto">
          <a:xfrm>
            <a:off x="4330700" y="4022725"/>
            <a:ext cx="193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sz="1800" u="none">
                <a:solidFill>
                  <a:srgbClr val="FF0000"/>
                </a:solidFill>
                <a:latin typeface="Comic Sans MS" pitchFamily="66" charset="0"/>
              </a:rPr>
              <a:t>buffer </a:t>
            </a:r>
          </a:p>
          <a:p>
            <a:pPr algn="ctr"/>
            <a:r>
              <a:rPr lang="en-US" sz="1800" u="none">
                <a:solidFill>
                  <a:srgbClr val="FF0000"/>
                </a:solidFill>
                <a:latin typeface="Comic Sans MS" pitchFamily="66" charset="0"/>
              </a:rPr>
              <a:t>(área de espera)</a:t>
            </a:r>
            <a:endParaRPr lang="en-US" sz="1800" u="none"/>
          </a:p>
        </p:txBody>
      </p:sp>
      <p:sp>
        <p:nvSpPr>
          <p:cNvPr id="23586" name="Line 66"/>
          <p:cNvSpPr>
            <a:spLocks noChangeShapeType="1"/>
          </p:cNvSpPr>
          <p:nvPr/>
        </p:nvSpPr>
        <p:spPr bwMode="auto">
          <a:xfrm>
            <a:off x="4762500" y="4619626"/>
            <a:ext cx="0" cy="3333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7">
            <p14:nvContentPartPr>
              <p14:cNvPr id="2" name="Tinta 1"/>
              <p14:cNvContentPartPr/>
              <p14:nvPr/>
            </p14:nvContentPartPr>
            <p14:xfrm>
              <a:off x="2104920" y="1047600"/>
              <a:ext cx="2696040" cy="883080"/>
            </p14:xfrm>
          </p:contentPart>
        </mc:Choice>
        <mc:Fallback xmlns="">
          <p:pic>
            <p:nvPicPr>
              <p:cNvPr id="2" name="Tinta 1"/>
              <p:cNvPicPr/>
              <p:nvPr/>
            </p:nvPicPr>
            <p:blipFill>
              <a:blip r:embed="rId8"/>
              <a:stretch>
                <a:fillRect/>
              </a:stretch>
            </p:blipFill>
            <p:spPr>
              <a:xfrm>
                <a:off x="2095560" y="1038240"/>
                <a:ext cx="2714760" cy="901800"/>
              </a:xfrm>
              <a:prstGeom prst="rect">
                <a:avLst/>
              </a:prstGeom>
            </p:spPr>
          </p:pic>
        </mc:Fallback>
      </mc:AlternateContent>
    </p:spTree>
    <p:extLst>
      <p:ext uri="{BB962C8B-B14F-4D97-AF65-F5344CB8AC3E}">
        <p14:creationId xmlns:p14="http://schemas.microsoft.com/office/powerpoint/2010/main" val="475012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 LAN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533920" y="3701880"/>
              <a:ext cx="4388400" cy="2385000"/>
            </p14:xfrm>
          </p:contentPart>
        </mc:Choice>
        <mc:Fallback xmlns="">
          <p:pic>
            <p:nvPicPr>
              <p:cNvPr id="2" name="Tinta 1"/>
              <p:cNvPicPr/>
              <p:nvPr/>
            </p:nvPicPr>
            <p:blipFill>
              <a:blip r:embed="rId3"/>
              <a:stretch>
                <a:fillRect/>
              </a:stretch>
            </p:blipFill>
            <p:spPr>
              <a:xfrm>
                <a:off x="5524560" y="3692520"/>
                <a:ext cx="4407120" cy="2403720"/>
              </a:xfrm>
              <a:prstGeom prst="rect">
                <a:avLst/>
              </a:prstGeom>
            </p:spPr>
          </p:pic>
        </mc:Fallback>
      </mc:AlternateContent>
    </p:spTree>
    <p:extLst>
      <p:ext uri="{BB962C8B-B14F-4D97-AF65-F5344CB8AC3E}">
        <p14:creationId xmlns:p14="http://schemas.microsoft.com/office/powerpoint/2010/main" val="2542243679"/>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VLAN</a:t>
            </a:r>
          </a:p>
        </p:txBody>
      </p:sp>
      <p:sp>
        <p:nvSpPr>
          <p:cNvPr id="11" name="Título 1"/>
          <p:cNvSpPr txBox="1">
            <a:spLocks/>
          </p:cNvSpPr>
          <p:nvPr/>
        </p:nvSpPr>
        <p:spPr>
          <a:xfrm>
            <a:off x="1523968" y="1043608"/>
            <a:ext cx="9144000" cy="3528392"/>
          </a:xfrm>
          <a:prstGeom prst="rect">
            <a:avLst/>
          </a:prstGeom>
          <a:effectLst/>
        </p:spPr>
        <p:txBody>
          <a:bodyPr vert="horz" lIns="45720" rIns="45720" anchor="t">
            <a:noAutofit/>
          </a:bodyPr>
          <a:lstStyle/>
          <a:p>
            <a:pPr lvl="0" algn="just">
              <a:spcBef>
                <a:spcPct val="0"/>
              </a:spcBef>
            </a:pPr>
            <a:r>
              <a:rPr lang="pt-BR" sz="4400" dirty="0"/>
              <a:t>	</a:t>
            </a:r>
            <a:r>
              <a:rPr lang="pt-BR" sz="3600" dirty="0"/>
              <a:t>As </a:t>
            </a:r>
            <a:r>
              <a:rPr lang="pt-BR" sz="3600" dirty="0" err="1"/>
              <a:t>VLANs</a:t>
            </a:r>
            <a:r>
              <a:rPr lang="pt-BR" sz="3600" dirty="0"/>
              <a:t> dividem uma rede LAN em grupos lógicos permitindo que mesmo computadores ligados fisicamente a </a:t>
            </a:r>
            <a:r>
              <a:rPr lang="pt-BR" sz="3600" dirty="0" err="1"/>
              <a:t>gridges</a:t>
            </a:r>
            <a:r>
              <a:rPr lang="pt-BR" sz="3600" dirty="0"/>
              <a:t> separadas possam forma uma rede virtual.</a:t>
            </a:r>
          </a:p>
          <a:p>
            <a:pPr lvl="0" algn="just">
              <a:spcBef>
                <a:spcPct val="0"/>
              </a:spcBef>
            </a:pPr>
            <a:r>
              <a:rPr lang="pt-BR" sz="3600" dirty="0"/>
              <a:t>	Para diferenciar uma VLAN da outra, é atribuído um ID diferente a cada uma delas. </a:t>
            </a:r>
            <a:endParaRPr lang="pt-BR" sz="4000" dirty="0"/>
          </a:p>
        </p:txBody>
      </p:sp>
      <p:sp>
        <p:nvSpPr>
          <p:cNvPr id="6" name="Título 1"/>
          <p:cNvSpPr txBox="1">
            <a:spLocks/>
          </p:cNvSpPr>
          <p:nvPr/>
        </p:nvSpPr>
        <p:spPr>
          <a:xfrm>
            <a:off x="1523968" y="4653136"/>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7" name="Título 1"/>
          <p:cNvSpPr txBox="1">
            <a:spLocks/>
          </p:cNvSpPr>
          <p:nvPr/>
        </p:nvSpPr>
        <p:spPr>
          <a:xfrm>
            <a:off x="1524000" y="5229200"/>
            <a:ext cx="9144000" cy="928694"/>
          </a:xfrm>
          <a:prstGeom prst="rect">
            <a:avLst/>
          </a:prstGeom>
          <a:effectLst/>
        </p:spPr>
        <p:txBody>
          <a:bodyPr vert="horz" lIns="45720" rIns="45720" anchor="t">
            <a:noAutofit/>
          </a:bodyPr>
          <a:lstStyle/>
          <a:p>
            <a:pPr lvl="0" algn="just">
              <a:spcBef>
                <a:spcPct val="0"/>
              </a:spcBef>
            </a:pPr>
            <a:r>
              <a:rPr lang="pt-BR" sz="2400" i="1" dirty="0"/>
              <a:t>“Qualquer computador dentro de uma VLAN pode se comunicar com qualquer outro computador em uma </a:t>
            </a:r>
            <a:r>
              <a:rPr lang="pt-BR" sz="2400" i="1" dirty="0" err="1"/>
              <a:t>mesmaVLAN</a:t>
            </a:r>
            <a:r>
              <a:rPr lang="pt-BR" sz="2400" i="1" dirty="0"/>
              <a:t>, porém não fora da sua.”</a:t>
            </a:r>
          </a:p>
          <a:p>
            <a:pPr lvl="0">
              <a:spcBef>
                <a:spcPct val="0"/>
              </a:spcBef>
            </a:pPr>
            <a:endParaRPr lang="pt-BR" sz="2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4133880" y="3860640"/>
              <a:ext cx="4972320" cy="1188000"/>
            </p14:xfrm>
          </p:contentPart>
        </mc:Choice>
        <mc:Fallback xmlns="">
          <p:pic>
            <p:nvPicPr>
              <p:cNvPr id="3" name="Tinta 2"/>
              <p:cNvPicPr/>
              <p:nvPr/>
            </p:nvPicPr>
            <p:blipFill>
              <a:blip r:embed="rId3"/>
              <a:stretch>
                <a:fillRect/>
              </a:stretch>
            </p:blipFill>
            <p:spPr>
              <a:xfrm>
                <a:off x="4124520" y="3851280"/>
                <a:ext cx="4991040" cy="1206720"/>
              </a:xfrm>
              <a:prstGeom prst="rect">
                <a:avLst/>
              </a:prstGeom>
            </p:spPr>
          </p:pic>
        </mc:Fallback>
      </mc:AlternateContent>
    </p:spTree>
    <p:extLst>
      <p:ext uri="{BB962C8B-B14F-4D97-AF65-F5344CB8AC3E}">
        <p14:creationId xmlns:p14="http://schemas.microsoft.com/office/powerpoint/2010/main" val="40081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Wireless</a:t>
            </a:r>
          </a:p>
        </p:txBody>
      </p:sp>
    </p:spTree>
    <p:extLst>
      <p:ext uri="{BB962C8B-B14F-4D97-AF65-F5344CB8AC3E}">
        <p14:creationId xmlns:p14="http://schemas.microsoft.com/office/powerpoint/2010/main" val="2514870676"/>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027238" y="530226"/>
            <a:ext cx="8183562" cy="4187825"/>
          </a:xfrm>
        </p:spPr>
        <p:txBody>
          <a:bodyPr/>
          <a:lstStyle/>
          <a:p>
            <a:pPr>
              <a:lnSpc>
                <a:spcPct val="90000"/>
              </a:lnSpc>
              <a:buFont typeface="Wingdings 2" pitchFamily="18" charset="2"/>
              <a:buNone/>
            </a:pPr>
            <a:endParaRPr lang="pt-BR" dirty="0" smtClean="0"/>
          </a:p>
          <a:p>
            <a:pPr algn="just">
              <a:lnSpc>
                <a:spcPct val="90000"/>
              </a:lnSpc>
              <a:buFont typeface="Wingdings" pitchFamily="2" charset="2"/>
              <a:buNone/>
            </a:pPr>
            <a:r>
              <a:rPr lang="pt-BR" dirty="0" smtClean="0"/>
              <a:t>	Sua classificação é baseada na área de abrangência:</a:t>
            </a:r>
          </a:p>
          <a:p>
            <a:pPr algn="just">
              <a:lnSpc>
                <a:spcPct val="90000"/>
              </a:lnSpc>
              <a:buFont typeface="Wingdings" pitchFamily="2" charset="2"/>
              <a:buNone/>
            </a:pPr>
            <a:r>
              <a:rPr lang="pt-BR" dirty="0" smtClean="0"/>
              <a:t> </a:t>
            </a:r>
          </a:p>
          <a:p>
            <a:pPr lvl="1" algn="just">
              <a:lnSpc>
                <a:spcPct val="90000"/>
              </a:lnSpc>
            </a:pPr>
            <a:r>
              <a:rPr lang="pt-BR" dirty="0" smtClean="0">
                <a:cs typeface="Arial" pitchFamily="34" charset="0"/>
              </a:rPr>
              <a:t>redes pessoais ou curta distância (WPAN), </a:t>
            </a:r>
          </a:p>
          <a:p>
            <a:pPr lvl="1" algn="just">
              <a:lnSpc>
                <a:spcPct val="90000"/>
              </a:lnSpc>
            </a:pPr>
            <a:r>
              <a:rPr lang="pt-BR" dirty="0" smtClean="0">
                <a:cs typeface="Arial" pitchFamily="34" charset="0"/>
              </a:rPr>
              <a:t>redes locais (WLAN)</a:t>
            </a:r>
          </a:p>
          <a:p>
            <a:pPr lvl="1" algn="just">
              <a:lnSpc>
                <a:spcPct val="90000"/>
              </a:lnSpc>
            </a:pPr>
            <a:r>
              <a:rPr lang="pt-BR" dirty="0" smtClean="0">
                <a:cs typeface="Arial" pitchFamily="34" charset="0"/>
              </a:rPr>
              <a:t>redes metropolitanas (WMAN)</a:t>
            </a:r>
          </a:p>
          <a:p>
            <a:pPr lvl="1" algn="just">
              <a:lnSpc>
                <a:spcPct val="90000"/>
              </a:lnSpc>
            </a:pPr>
            <a:r>
              <a:rPr lang="pt-BR" dirty="0" smtClean="0">
                <a:cs typeface="Arial" pitchFamily="34" charset="0"/>
              </a:rPr>
              <a:t>redes de longa distância (WWAN). </a:t>
            </a:r>
          </a:p>
        </p:txBody>
      </p:sp>
      <p:sp>
        <p:nvSpPr>
          <p:cNvPr id="7"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4422600" y="1866960"/>
              <a:ext cx="5433120" cy="1771920"/>
            </p14:xfrm>
          </p:contentPart>
        </mc:Choice>
        <mc:Fallback xmlns="">
          <p:pic>
            <p:nvPicPr>
              <p:cNvPr id="2" name="Tinta 1"/>
              <p:cNvPicPr/>
              <p:nvPr/>
            </p:nvPicPr>
            <p:blipFill>
              <a:blip r:embed="rId3"/>
              <a:stretch>
                <a:fillRect/>
              </a:stretch>
            </p:blipFill>
            <p:spPr>
              <a:xfrm>
                <a:off x="4413240" y="1857600"/>
                <a:ext cx="5451840" cy="1790640"/>
              </a:xfrm>
              <a:prstGeom prst="rect">
                <a:avLst/>
              </a:prstGeom>
            </p:spPr>
          </p:pic>
        </mc:Fallback>
      </mc:AlternateContent>
    </p:spTree>
    <p:extLst>
      <p:ext uri="{BB962C8B-B14F-4D97-AF65-F5344CB8AC3E}">
        <p14:creationId xmlns:p14="http://schemas.microsoft.com/office/powerpoint/2010/main" val="2794364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Text Box 2"/>
          <p:cNvSpPr txBox="1">
            <a:spLocks noChangeArrowheads="1"/>
          </p:cNvSpPr>
          <p:nvPr/>
        </p:nvSpPr>
        <p:spPr bwMode="auto">
          <a:xfrm>
            <a:off x="1536700" y="2143125"/>
            <a:ext cx="8496300" cy="2655888"/>
          </a:xfrm>
          <a:prstGeom prst="rect">
            <a:avLst/>
          </a:prstGeom>
          <a:noFill/>
          <a:ln w="9525">
            <a:noFill/>
            <a:miter lim="800000"/>
            <a:headEnd/>
            <a:tailEnd/>
          </a:ln>
          <a:effectLst/>
        </p:spPr>
        <p:txBody>
          <a:bodyPr>
            <a:spAutoFit/>
          </a:bodyPr>
          <a:lstStyle/>
          <a:p>
            <a:pPr lvl="1" eaLnBrk="0" hangingPunct="0">
              <a:spcBef>
                <a:spcPct val="50000"/>
              </a:spcBef>
              <a:buClr>
                <a:srgbClr val="CC0066"/>
              </a:buClr>
              <a:buSzPct val="150000"/>
              <a:defRPr/>
            </a:pPr>
            <a:r>
              <a:rPr lang="es-ES_tradnl" sz="2800" dirty="0">
                <a:effectLst>
                  <a:outerShdw blurRad="38100" dist="38100" dir="2700000" algn="tl">
                    <a:srgbClr val="C0C0C0"/>
                  </a:outerShdw>
                </a:effectLst>
                <a:ea typeface="SimSun" pitchFamily="2" charset="-122"/>
              </a:rPr>
              <a:t> </a:t>
            </a:r>
            <a:r>
              <a:rPr lang="pt-BR" sz="2800" dirty="0">
                <a:effectLst>
                  <a:outerShdw blurRad="38100" dist="38100" dir="2700000" algn="tl">
                    <a:srgbClr val="C0C0C0"/>
                  </a:outerShdw>
                </a:effectLst>
                <a:ea typeface="SimSun" pitchFamily="2" charset="-122"/>
              </a:rPr>
              <a:t>Nome da rede Wireless:</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Cada Access Point deve ser configurado com um identificador  (case sensitive ID).</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Acesso seguro que só permite aos clientes com o ID correto acessar a rede.</a:t>
            </a:r>
          </a:p>
        </p:txBody>
      </p:sp>
      <p:sp>
        <p:nvSpPr>
          <p:cNvPr id="39939" name="Text Box 3"/>
          <p:cNvSpPr txBox="1">
            <a:spLocks noChangeArrowheads="1"/>
          </p:cNvSpPr>
          <p:nvPr/>
        </p:nvSpPr>
        <p:spPr bwMode="auto">
          <a:xfrm>
            <a:off x="1638300" y="1500189"/>
            <a:ext cx="866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spcBef>
                <a:spcPct val="50000"/>
              </a:spcBef>
              <a:buClr>
                <a:srgbClr val="CC0066"/>
              </a:buClr>
              <a:buSzPct val="150000"/>
              <a:buFont typeface="Webdings" pitchFamily="18" charset="2"/>
              <a:buNone/>
            </a:pPr>
            <a:r>
              <a:rPr lang="pt-BR" sz="3000" dirty="0">
                <a:latin typeface="Lucida Sans Unicode" pitchFamily="34" charset="0"/>
                <a:ea typeface="SimSun" pitchFamily="2" charset="-122"/>
              </a:rPr>
              <a:t>Nomes em uma Wireless Network ou SSID</a:t>
            </a:r>
          </a:p>
        </p:txBody>
      </p:sp>
      <p:sp>
        <p:nvSpPr>
          <p:cNvPr id="6"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594240" y="1546200"/>
              <a:ext cx="7985520" cy="2460960"/>
            </p14:xfrm>
          </p:contentPart>
        </mc:Choice>
        <mc:Fallback xmlns="">
          <p:pic>
            <p:nvPicPr>
              <p:cNvPr id="2" name="Tinta 1"/>
              <p:cNvPicPr/>
              <p:nvPr/>
            </p:nvPicPr>
            <p:blipFill>
              <a:blip r:embed="rId3"/>
              <a:stretch>
                <a:fillRect/>
              </a:stretch>
            </p:blipFill>
            <p:spPr>
              <a:xfrm>
                <a:off x="3584880" y="1536840"/>
                <a:ext cx="8004240" cy="247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2610000" y="4889520"/>
              <a:ext cx="3219480" cy="1155960"/>
            </p14:xfrm>
          </p:contentPart>
        </mc:Choice>
        <mc:Fallback xmlns="">
          <p:pic>
            <p:nvPicPr>
              <p:cNvPr id="3" name="Tinta 2"/>
              <p:cNvPicPr/>
              <p:nvPr/>
            </p:nvPicPr>
            <p:blipFill>
              <a:blip r:embed="rId5"/>
              <a:stretch>
                <a:fillRect/>
              </a:stretch>
            </p:blipFill>
            <p:spPr>
              <a:xfrm>
                <a:off x="2600640" y="4880160"/>
                <a:ext cx="3238200" cy="1174680"/>
              </a:xfrm>
              <a:prstGeom prst="rect">
                <a:avLst/>
              </a:prstGeom>
            </p:spPr>
          </p:pic>
        </mc:Fallback>
      </mc:AlternateContent>
    </p:spTree>
    <p:extLst>
      <p:ext uri="{BB962C8B-B14F-4D97-AF65-F5344CB8AC3E}">
        <p14:creationId xmlns:p14="http://schemas.microsoft.com/office/powerpoint/2010/main" val="1653918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0306"/>
                                        </p:tgtEl>
                                        <p:attrNameLst>
                                          <p:attrName>style.visibility</p:attrName>
                                        </p:attrNameLst>
                                      </p:cBhvr>
                                      <p:to>
                                        <p:strVal val="visible"/>
                                      </p:to>
                                    </p:set>
                                    <p:anim calcmode="lin" valueType="num">
                                      <p:cBhvr additive="base">
                                        <p:cTn id="7" dur="500" fill="hold"/>
                                        <p:tgtEl>
                                          <p:spTgt spid="3170306"/>
                                        </p:tgtEl>
                                        <p:attrNameLst>
                                          <p:attrName>ppt_x</p:attrName>
                                        </p:attrNameLst>
                                      </p:cBhvr>
                                      <p:tavLst>
                                        <p:tav tm="0">
                                          <p:val>
                                            <p:strVal val="#ppt_x"/>
                                          </p:val>
                                        </p:tav>
                                        <p:tav tm="100000">
                                          <p:val>
                                            <p:strVal val="#ppt_x"/>
                                          </p:val>
                                        </p:tav>
                                      </p:tavLst>
                                    </p:anim>
                                    <p:anim calcmode="lin" valueType="num">
                                      <p:cBhvr additive="base">
                                        <p:cTn id="8" dur="500" fill="hold"/>
                                        <p:tgtEl>
                                          <p:spTgt spid="31703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500" fill="hold"/>
                                        <p:tgtEl>
                                          <p:spTgt spid="39939"/>
                                        </p:tgtEl>
                                        <p:attrNameLst>
                                          <p:attrName>ppt_x</p:attrName>
                                        </p:attrNameLst>
                                      </p:cBhvr>
                                      <p:tavLst>
                                        <p:tav tm="0">
                                          <p:val>
                                            <p:strVal val="#ppt_x"/>
                                          </p:val>
                                        </p:tav>
                                        <p:tav tm="100000">
                                          <p:val>
                                            <p:strVal val="#ppt_x"/>
                                          </p:val>
                                        </p:tav>
                                      </p:tavLst>
                                    </p:anim>
                                    <p:anim calcmode="lin" valueType="num">
                                      <p:cBhvr additive="base">
                                        <p:cTn id="12"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0306" grpId="0"/>
      <p:bldP spid="399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2"/>
          <a:srcRect/>
          <a:stretch>
            <a:fillRect/>
          </a:stretch>
        </p:blipFill>
        <p:spPr bwMode="auto">
          <a:xfrm>
            <a:off x="2418588" y="1556792"/>
            <a:ext cx="7354888" cy="4114800"/>
          </a:xfrm>
          <a:prstGeom prst="rect">
            <a:avLst/>
          </a:prstGeom>
          <a:noFill/>
          <a:ln w="9525">
            <a:noFill/>
            <a:round/>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38120" y="793800"/>
              <a:ext cx="5490000" cy="3984840"/>
            </p14:xfrm>
          </p:contentPart>
        </mc:Choice>
        <mc:Fallback xmlns="">
          <p:pic>
            <p:nvPicPr>
              <p:cNvPr id="2" name="Tinta 1"/>
              <p:cNvPicPr/>
              <p:nvPr/>
            </p:nvPicPr>
            <p:blipFill>
              <a:blip r:embed="rId4"/>
              <a:stretch>
                <a:fillRect/>
              </a:stretch>
            </p:blipFill>
            <p:spPr>
              <a:xfrm>
                <a:off x="428760" y="784440"/>
                <a:ext cx="5508720" cy="4003560"/>
              </a:xfrm>
              <a:prstGeom prst="rect">
                <a:avLst/>
              </a:prstGeom>
            </p:spPr>
          </p:pic>
        </mc:Fallback>
      </mc:AlternateContent>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306482099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adhoc"/>
          <p:cNvPicPr>
            <a:picLocks noGrp="1"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27201" y="3715718"/>
            <a:ext cx="3776663" cy="2487612"/>
          </a:xfrm>
          <a:noFill/>
        </p:spPr>
      </p:pic>
      <p:pic>
        <p:nvPicPr>
          <p:cNvPr id="40966" name="Picture 6" descr="infrastructure"/>
          <p:cNvPicPr>
            <a:picLocks noGrp="1" noChangeAspect="1" noChangeArrowheads="1"/>
          </p:cNvPicPr>
          <p:nvPr>
            <p:ph sz="quarter" idx="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761164" y="3582369"/>
            <a:ext cx="2860675" cy="2187575"/>
          </a:xfrm>
          <a:noFill/>
        </p:spPr>
      </p:pic>
      <p:sp>
        <p:nvSpPr>
          <p:cNvPr id="2821125" name="Rectangle 5"/>
          <p:cNvSpPr>
            <a:spLocks noChangeArrowheads="1"/>
          </p:cNvSpPr>
          <p:nvPr/>
        </p:nvSpPr>
        <p:spPr bwMode="auto">
          <a:xfrm>
            <a:off x="1714500" y="2367930"/>
            <a:ext cx="4381500" cy="10160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Ad-Hoc</a:t>
            </a:r>
          </a:p>
          <a:p>
            <a:pPr marL="342900" indent="-342900" eaLnBrk="0" hangingPunct="0">
              <a:defRPr/>
            </a:pPr>
            <a:r>
              <a:rPr lang="pt-BR" sz="2000" dirty="0">
                <a:ea typeface="SimSun" pitchFamily="2" charset="-122"/>
                <a:cs typeface="Arial" pitchFamily="34" charset="0"/>
              </a:rPr>
              <a:t>Identificador único para cada </a:t>
            </a:r>
          </a:p>
          <a:p>
            <a:pPr marL="342900" indent="-342900" eaLnBrk="0" hangingPunct="0">
              <a:defRPr/>
            </a:pPr>
            <a:r>
              <a:rPr lang="pt-BR" sz="2000" dirty="0">
                <a:ea typeface="SimSun" pitchFamily="2" charset="-122"/>
                <a:cs typeface="Arial" pitchFamily="34" charset="0"/>
              </a:rPr>
              <a:t>Uma das comunicações simultâneas</a:t>
            </a:r>
            <a:endParaRPr lang="pt-BR" sz="2000" dirty="0">
              <a:ea typeface="SimSun" pitchFamily="2" charset="-122"/>
              <a:cs typeface="Times New Roman" pitchFamily="18" charset="0"/>
            </a:endParaRPr>
          </a:p>
          <a:p>
            <a:pPr marL="742950" lvl="1" indent="-285750">
              <a:buClr>
                <a:srgbClr val="003366"/>
              </a:buClr>
              <a:buSzPct val="80000"/>
              <a:defRPr/>
            </a:pPr>
            <a:endParaRPr lang="pt-BR" dirty="0">
              <a:ea typeface="SimSun" pitchFamily="2" charset="-122"/>
            </a:endParaRPr>
          </a:p>
        </p:txBody>
      </p:sp>
      <p:sp>
        <p:nvSpPr>
          <p:cNvPr id="2821128" name="Rectangle 8"/>
          <p:cNvSpPr>
            <a:spLocks noChangeArrowheads="1"/>
          </p:cNvSpPr>
          <p:nvPr/>
        </p:nvSpPr>
        <p:spPr bwMode="auto">
          <a:xfrm>
            <a:off x="5667375" y="2276872"/>
            <a:ext cx="4821238" cy="11684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Infra-estrutura</a:t>
            </a:r>
          </a:p>
          <a:p>
            <a:pPr marL="342900" indent="-342900" algn="r" eaLnBrk="0" hangingPunct="0">
              <a:defRPr/>
            </a:pPr>
            <a:r>
              <a:rPr lang="pt-BR" sz="2000" dirty="0">
                <a:ea typeface="SimSun" pitchFamily="2" charset="-122"/>
                <a:cs typeface="Times New Roman" pitchFamily="18" charset="0"/>
              </a:rPr>
              <a:t>O Access Point cria as comunicações</a:t>
            </a:r>
          </a:p>
          <a:p>
            <a:pPr marL="342900" indent="-342900" algn="r" eaLnBrk="0" hangingPunct="0">
              <a:defRPr/>
            </a:pPr>
            <a:r>
              <a:rPr lang="pt-BR" sz="2000" dirty="0">
                <a:ea typeface="SimSun" pitchFamily="2" charset="-122"/>
                <a:cs typeface="Times New Roman" pitchFamily="18" charset="0"/>
              </a:rPr>
              <a:t>para conectar outros Hosts wireless</a:t>
            </a:r>
          </a:p>
          <a:p>
            <a:pPr marL="342900" indent="-342900" algn="r" eaLnBrk="0" hangingPunct="0">
              <a:defRPr/>
            </a:pPr>
            <a:r>
              <a:rPr lang="pt-BR" sz="2000" dirty="0">
                <a:ea typeface="SimSun" pitchFamily="2" charset="-122"/>
                <a:cs typeface="Times New Roman" pitchFamily="18" charset="0"/>
              </a:rPr>
              <a:t>dentro de sua área de cobertura.</a:t>
            </a:r>
          </a:p>
          <a:p>
            <a:pPr marL="342900" indent="-342900" algn="r" eaLnBrk="0" hangingPunct="0">
              <a:defRPr/>
            </a:pPr>
            <a:endParaRPr lang="pt-BR" sz="2000" dirty="0">
              <a:ea typeface="SimSun" pitchFamily="2" charset="-122"/>
              <a:cs typeface="Times New Roman" pitchFamily="18" charset="0"/>
            </a:endParaRPr>
          </a:p>
        </p:txBody>
      </p:sp>
      <p:sp>
        <p:nvSpPr>
          <p:cNvPr id="11"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p:sp>
        <p:nvSpPr>
          <p:cNvPr id="1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a:t>
            </a:r>
            <a:r>
              <a:rPr lang="es-CL" sz="3600" dirty="0" err="1">
                <a:effectLst>
                  <a:outerShdw blurRad="38100" dist="38100" dir="2700000" algn="tl">
                    <a:srgbClr val="C0C0C0"/>
                  </a:outerShdw>
                </a:effectLst>
                <a:ea typeface="新細明體" pitchFamily="18" charset="-120"/>
              </a:rPr>
              <a:t>Topologia</a:t>
            </a:r>
            <a:r>
              <a:rPr lang="es-CL" sz="3600" dirty="0">
                <a:effectLst>
                  <a:outerShdw blurRad="38100" dist="38100" dir="2700000" algn="tl">
                    <a:srgbClr val="C0C0C0"/>
                  </a:outerShdw>
                </a:effectLst>
                <a:ea typeface="新細明體" pitchFamily="18" charset="-120"/>
              </a:rPr>
              <a:t> das redes </a:t>
            </a:r>
            <a:r>
              <a:rPr lang="es-CL" sz="3600" dirty="0" err="1">
                <a:effectLst>
                  <a:outerShdw blurRad="38100" dist="38100" dir="2700000" algn="tl">
                    <a:srgbClr val="C0C0C0"/>
                  </a:outerShdw>
                </a:effectLst>
                <a:ea typeface="新細明體" pitchFamily="18" charset="-120"/>
              </a:rPr>
              <a:t>sem</a:t>
            </a:r>
            <a:r>
              <a:rPr lang="es-CL" sz="3600" dirty="0">
                <a:effectLst>
                  <a:outerShdw blurRad="38100" dist="38100" dir="2700000" algn="tl">
                    <a:srgbClr val="C0C0C0"/>
                  </a:outerShdw>
                </a:effectLst>
                <a:ea typeface="新細明體" pitchFamily="18" charset="-120"/>
              </a:rPr>
              <a:t> fio</a:t>
            </a:r>
            <a:endParaRPr lang="en-GB" sz="3600" i="1" dirty="0">
              <a:ea typeface="新細明體" pitchFamily="18" charset="-120"/>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130560" y="2362320"/>
              <a:ext cx="5778720" cy="2581560"/>
            </p14:xfrm>
          </p:contentPart>
        </mc:Choice>
        <mc:Fallback xmlns="">
          <p:pic>
            <p:nvPicPr>
              <p:cNvPr id="2" name="Tinta 1"/>
              <p:cNvPicPr/>
              <p:nvPr/>
            </p:nvPicPr>
            <p:blipFill>
              <a:blip r:embed="rId5"/>
              <a:stretch>
                <a:fillRect/>
              </a:stretch>
            </p:blipFill>
            <p:spPr>
              <a:xfrm>
                <a:off x="3121200" y="2352960"/>
                <a:ext cx="5797440" cy="260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Tinta 2"/>
              <p14:cNvContentPartPr/>
              <p14:nvPr/>
            </p14:nvContentPartPr>
            <p14:xfrm>
              <a:off x="6870600" y="2711520"/>
              <a:ext cx="1327680" cy="146520"/>
            </p14:xfrm>
          </p:contentPart>
        </mc:Choice>
        <mc:Fallback xmlns="">
          <p:pic>
            <p:nvPicPr>
              <p:cNvPr id="3" name="Tinta 2"/>
              <p:cNvPicPr/>
              <p:nvPr/>
            </p:nvPicPr>
            <p:blipFill>
              <a:blip r:embed="rId7"/>
              <a:stretch>
                <a:fillRect/>
              </a:stretch>
            </p:blipFill>
            <p:spPr>
              <a:xfrm>
                <a:off x="6854760" y="2647800"/>
                <a:ext cx="1359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Tinta 3"/>
              <p14:cNvContentPartPr/>
              <p14:nvPr/>
            </p14:nvContentPartPr>
            <p14:xfrm>
              <a:off x="7632720" y="3689280"/>
              <a:ext cx="648000" cy="641880"/>
            </p14:xfrm>
          </p:contentPart>
        </mc:Choice>
        <mc:Fallback xmlns="">
          <p:pic>
            <p:nvPicPr>
              <p:cNvPr id="4" name="Tinta 3"/>
              <p:cNvPicPr/>
              <p:nvPr/>
            </p:nvPicPr>
            <p:blipFill>
              <a:blip r:embed="rId9"/>
              <a:stretch>
                <a:fillRect/>
              </a:stretch>
            </p:blipFill>
            <p:spPr>
              <a:xfrm>
                <a:off x="7616880" y="3625920"/>
                <a:ext cx="679680" cy="768600"/>
              </a:xfrm>
              <a:prstGeom prst="rect">
                <a:avLst/>
              </a:prstGeom>
            </p:spPr>
          </p:pic>
        </mc:Fallback>
      </mc:AlternateContent>
    </p:spTree>
    <p:extLst>
      <p:ext uri="{BB962C8B-B14F-4D97-AF65-F5344CB8AC3E}">
        <p14:creationId xmlns:p14="http://schemas.microsoft.com/office/powerpoint/2010/main" val="33837630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21125"/>
                                        </p:tgtEl>
                                        <p:attrNameLst>
                                          <p:attrName>style.visibility</p:attrName>
                                        </p:attrNameLst>
                                      </p:cBhvr>
                                      <p:to>
                                        <p:strVal val="visible"/>
                                      </p:to>
                                    </p:set>
                                    <p:anim calcmode="lin" valueType="num">
                                      <p:cBhvr additive="base">
                                        <p:cTn id="11" dur="500" fill="hold"/>
                                        <p:tgtEl>
                                          <p:spTgt spid="2821125"/>
                                        </p:tgtEl>
                                        <p:attrNameLst>
                                          <p:attrName>ppt_x</p:attrName>
                                        </p:attrNameLst>
                                      </p:cBhvr>
                                      <p:tavLst>
                                        <p:tav tm="0">
                                          <p:val>
                                            <p:strVal val="#ppt_x"/>
                                          </p:val>
                                        </p:tav>
                                        <p:tav tm="100000">
                                          <p:val>
                                            <p:strVal val="#ppt_x"/>
                                          </p:val>
                                        </p:tav>
                                      </p:tavLst>
                                    </p:anim>
                                    <p:anim calcmode="lin" valueType="num">
                                      <p:cBhvr additive="base">
                                        <p:cTn id="12" dur="500" fill="hold"/>
                                        <p:tgtEl>
                                          <p:spTgt spid="28211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anim calcmode="lin" valueType="num">
                                      <p:cBhvr additive="base">
                                        <p:cTn id="15" dur="500" fill="hold"/>
                                        <p:tgtEl>
                                          <p:spTgt spid="40966"/>
                                        </p:tgtEl>
                                        <p:attrNameLst>
                                          <p:attrName>ppt_x</p:attrName>
                                        </p:attrNameLst>
                                      </p:cBhvr>
                                      <p:tavLst>
                                        <p:tav tm="0">
                                          <p:val>
                                            <p:strVal val="#ppt_x"/>
                                          </p:val>
                                        </p:tav>
                                        <p:tav tm="100000">
                                          <p:val>
                                            <p:strVal val="#ppt_x"/>
                                          </p:val>
                                        </p:tav>
                                      </p:tavLst>
                                    </p:anim>
                                    <p:anim calcmode="lin" valueType="num">
                                      <p:cBhvr additive="base">
                                        <p:cTn id="16" dur="500" fill="hold"/>
                                        <p:tgtEl>
                                          <p:spTgt spid="409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21128"/>
                                        </p:tgtEl>
                                        <p:attrNameLst>
                                          <p:attrName>style.visibility</p:attrName>
                                        </p:attrNameLst>
                                      </p:cBhvr>
                                      <p:to>
                                        <p:strVal val="visible"/>
                                      </p:to>
                                    </p:set>
                                    <p:anim calcmode="lin" valueType="num">
                                      <p:cBhvr additive="base">
                                        <p:cTn id="19" dur="500" fill="hold"/>
                                        <p:tgtEl>
                                          <p:spTgt spid="2821128"/>
                                        </p:tgtEl>
                                        <p:attrNameLst>
                                          <p:attrName>ppt_x</p:attrName>
                                        </p:attrNameLst>
                                      </p:cBhvr>
                                      <p:tavLst>
                                        <p:tav tm="0">
                                          <p:val>
                                            <p:strVal val="#ppt_x"/>
                                          </p:val>
                                        </p:tav>
                                        <p:tav tm="100000">
                                          <p:val>
                                            <p:strVal val="#ppt_x"/>
                                          </p:val>
                                        </p:tav>
                                      </p:tavLst>
                                    </p:anim>
                                    <p:anim calcmode="lin" valueType="num">
                                      <p:cBhvr additive="base">
                                        <p:cTn id="20" dur="500" fill="hold"/>
                                        <p:tgtEl>
                                          <p:spTgt spid="28211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1125" grpId="0"/>
      <p:bldP spid="2821128"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6274" name="Object 2"/>
          <p:cNvGraphicFramePr>
            <a:graphicFrameLocks noChangeAspect="1"/>
          </p:cNvGraphicFramePr>
          <p:nvPr>
            <p:extLst>
              <p:ext uri="{D42A27DB-BD31-4B8C-83A1-F6EECF244321}">
                <p14:modId xmlns:p14="http://schemas.microsoft.com/office/powerpoint/2010/main" val="31324766"/>
              </p:ext>
            </p:extLst>
          </p:nvPr>
        </p:nvGraphicFramePr>
        <p:xfrm>
          <a:off x="4943475" y="5708654"/>
          <a:ext cx="2376488" cy="593725"/>
        </p:xfrm>
        <a:graphic>
          <a:graphicData uri="http://schemas.openxmlformats.org/presentationml/2006/ole">
            <mc:AlternateContent xmlns:mc="http://schemas.openxmlformats.org/markup-compatibility/2006">
              <mc:Choice xmlns:v="urn:schemas-microsoft-com:vml" Requires="v">
                <p:oleObj spid="_x0000_s4126" name="Paint Shop Pro Image" r:id="rId3" imgW="11521951" imgH="2829268" progId="PaintShopPro">
                  <p:embed/>
                </p:oleObj>
              </mc:Choice>
              <mc:Fallback>
                <p:oleObj name="Paint Shop Pro Image" r:id="rId3" imgW="11521951" imgH="2829268" progId="PaintShopPro">
                  <p:embed/>
                  <p:pic>
                    <p:nvPicPr>
                      <p:cNvPr id="0" name=""/>
                      <p:cNvPicPr>
                        <a:picLocks noChangeAspect="1" noChangeArrowheads="1"/>
                      </p:cNvPicPr>
                      <p:nvPr/>
                    </p:nvPicPr>
                    <p:blipFill>
                      <a:blip r:embed="rId4">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4943475" y="5708654"/>
                        <a:ext cx="237648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86275" name="Picture 3"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48026">
            <a:off x="6645275" y="2603503"/>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6" name="Picture 4"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07924">
            <a:off x="4295775" y="2603503"/>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7" name="Picture 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1387478"/>
            <a:ext cx="7921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278" name="Line 6"/>
          <p:cNvSpPr>
            <a:spLocks noChangeShapeType="1"/>
          </p:cNvSpPr>
          <p:nvPr/>
        </p:nvSpPr>
        <p:spPr bwMode="auto">
          <a:xfrm>
            <a:off x="1774826" y="4340228"/>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79" name="Picture 7"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175" y="2611441"/>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0" name="Picture 8"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1" y="5059367"/>
            <a:ext cx="8477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1" name="Picture 9"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1" y="4843467"/>
            <a:ext cx="7921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2" name="Picture 10"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051" y="4051303"/>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1774826" y="2395541"/>
            <a:ext cx="4176713" cy="3816350"/>
            <a:chOff x="4468" y="2451"/>
            <a:chExt cx="864" cy="749"/>
          </a:xfrm>
        </p:grpSpPr>
        <p:sp>
          <p:nvSpPr>
            <p:cNvPr id="3134" name="Oval 12"/>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5" name="Oval 13"/>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6" name="Oval 14"/>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7" name="Oval 15"/>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8" name="Oval 16"/>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9" name="Oval 17"/>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290" name="Text Box 18"/>
          <p:cNvSpPr txBox="1">
            <a:spLocks noChangeArrowheads="1"/>
          </p:cNvSpPr>
          <p:nvPr/>
        </p:nvSpPr>
        <p:spPr bwMode="auto">
          <a:xfrm>
            <a:off x="2855914" y="4610104"/>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291" name="Text Box 19"/>
          <p:cNvSpPr txBox="1">
            <a:spLocks noChangeArrowheads="1"/>
          </p:cNvSpPr>
          <p:nvPr/>
        </p:nvSpPr>
        <p:spPr bwMode="auto">
          <a:xfrm>
            <a:off x="3071813" y="3763967"/>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292" name="Text Box 20"/>
          <p:cNvSpPr txBox="1">
            <a:spLocks noChangeArrowheads="1"/>
          </p:cNvSpPr>
          <p:nvPr/>
        </p:nvSpPr>
        <p:spPr bwMode="auto">
          <a:xfrm>
            <a:off x="191770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3" name="Text Box 21"/>
          <p:cNvSpPr txBox="1">
            <a:spLocks noChangeArrowheads="1"/>
          </p:cNvSpPr>
          <p:nvPr/>
        </p:nvSpPr>
        <p:spPr bwMode="auto">
          <a:xfrm>
            <a:off x="4365625"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4" name="Line 22"/>
          <p:cNvSpPr>
            <a:spLocks noChangeShapeType="1"/>
          </p:cNvSpPr>
          <p:nvPr/>
        </p:nvSpPr>
        <p:spPr bwMode="auto">
          <a:xfrm>
            <a:off x="6311901" y="4340228"/>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95" name="Picture 23"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3550" y="3187703"/>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6" name="Picture 24"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26" y="5130803"/>
            <a:ext cx="847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7" name="Picture 2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6" y="4914903"/>
            <a:ext cx="7921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8" name="Picture 26"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3564" y="4111628"/>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6311901" y="2466978"/>
            <a:ext cx="4176713" cy="3816350"/>
            <a:chOff x="4468" y="2451"/>
            <a:chExt cx="864" cy="749"/>
          </a:xfrm>
        </p:grpSpPr>
        <p:sp>
          <p:nvSpPr>
            <p:cNvPr id="3128" name="Oval 28"/>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9" name="Oval 29"/>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0" name="Oval 30"/>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1" name="Oval 31"/>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2" name="Oval 32"/>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3" name="Oval 33"/>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06" name="Text Box 34"/>
          <p:cNvSpPr txBox="1">
            <a:spLocks noChangeArrowheads="1"/>
          </p:cNvSpPr>
          <p:nvPr/>
        </p:nvSpPr>
        <p:spPr bwMode="auto">
          <a:xfrm>
            <a:off x="7392989" y="4681542"/>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07" name="Text Box 35"/>
          <p:cNvSpPr txBox="1">
            <a:spLocks noChangeArrowheads="1"/>
          </p:cNvSpPr>
          <p:nvPr/>
        </p:nvSpPr>
        <p:spPr bwMode="auto">
          <a:xfrm>
            <a:off x="7608888" y="3835404"/>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08" name="Text Box 36"/>
          <p:cNvSpPr txBox="1">
            <a:spLocks noChangeArrowheads="1"/>
          </p:cNvSpPr>
          <p:nvPr/>
        </p:nvSpPr>
        <p:spPr bwMode="auto">
          <a:xfrm>
            <a:off x="652780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09" name="Text Box 37"/>
          <p:cNvSpPr txBox="1">
            <a:spLocks noChangeArrowheads="1"/>
          </p:cNvSpPr>
          <p:nvPr/>
        </p:nvSpPr>
        <p:spPr bwMode="auto">
          <a:xfrm>
            <a:off x="904875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10" name="Picture 38"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1316042"/>
            <a:ext cx="7921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11" name="Line 39"/>
          <p:cNvSpPr>
            <a:spLocks noChangeShapeType="1"/>
          </p:cNvSpPr>
          <p:nvPr/>
        </p:nvSpPr>
        <p:spPr bwMode="auto">
          <a:xfrm>
            <a:off x="4008438" y="2468566"/>
            <a:ext cx="4176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312" name="Picture 40"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689" y="1028703"/>
            <a:ext cx="846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13" name="Picture 41"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1" y="2239966"/>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4008438" y="595316"/>
            <a:ext cx="4176712" cy="3816350"/>
            <a:chOff x="4468" y="2451"/>
            <a:chExt cx="864" cy="749"/>
          </a:xfrm>
        </p:grpSpPr>
        <p:sp>
          <p:nvSpPr>
            <p:cNvPr id="3122" name="Oval 43"/>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3" name="Oval 44"/>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4" name="Oval 45"/>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5" name="Oval 46"/>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6" name="Oval 47"/>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7" name="Oval 48"/>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21" name="Text Box 49"/>
          <p:cNvSpPr txBox="1">
            <a:spLocks noChangeArrowheads="1"/>
          </p:cNvSpPr>
          <p:nvPr/>
        </p:nvSpPr>
        <p:spPr bwMode="auto">
          <a:xfrm>
            <a:off x="5089526" y="2809879"/>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22" name="Text Box 50"/>
          <p:cNvSpPr txBox="1">
            <a:spLocks noChangeArrowheads="1"/>
          </p:cNvSpPr>
          <p:nvPr/>
        </p:nvSpPr>
        <p:spPr bwMode="auto">
          <a:xfrm>
            <a:off x="5305426" y="1963742"/>
            <a:ext cx="143986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23" name="Text Box 51"/>
          <p:cNvSpPr txBox="1">
            <a:spLocks noChangeArrowheads="1"/>
          </p:cNvSpPr>
          <p:nvPr/>
        </p:nvSpPr>
        <p:spPr bwMode="auto">
          <a:xfrm>
            <a:off x="4079875" y="223520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24" name="Text Box 52"/>
          <p:cNvSpPr txBox="1">
            <a:spLocks noChangeArrowheads="1"/>
          </p:cNvSpPr>
          <p:nvPr/>
        </p:nvSpPr>
        <p:spPr bwMode="auto">
          <a:xfrm>
            <a:off x="6672263" y="223520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25" name="Picture 53"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4201" y="1892304"/>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6" name="Picture 54"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175" y="3763967"/>
            <a:ext cx="11382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7" name="Picture 55"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663" y="3763966"/>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28" name="Text Box 56"/>
          <p:cNvSpPr txBox="1">
            <a:spLocks noChangeArrowheads="1"/>
          </p:cNvSpPr>
          <p:nvPr/>
        </p:nvSpPr>
        <p:spPr bwMode="auto">
          <a:xfrm>
            <a:off x="5303838" y="1963742"/>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6</a:t>
            </a:r>
          </a:p>
        </p:txBody>
      </p:sp>
      <p:sp>
        <p:nvSpPr>
          <p:cNvPr id="2486330" name="Line 58"/>
          <p:cNvSpPr>
            <a:spLocks noChangeShapeType="1"/>
          </p:cNvSpPr>
          <p:nvPr/>
        </p:nvSpPr>
        <p:spPr bwMode="auto">
          <a:xfrm>
            <a:off x="4295776" y="4484691"/>
            <a:ext cx="1152525"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1" name="Line 59"/>
          <p:cNvSpPr>
            <a:spLocks noChangeShapeType="1"/>
          </p:cNvSpPr>
          <p:nvPr/>
        </p:nvSpPr>
        <p:spPr bwMode="auto">
          <a:xfrm>
            <a:off x="5448300" y="4484691"/>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2" name="Line 60"/>
          <p:cNvSpPr>
            <a:spLocks noChangeShapeType="1"/>
          </p:cNvSpPr>
          <p:nvPr/>
        </p:nvSpPr>
        <p:spPr bwMode="auto">
          <a:xfrm flipH="1">
            <a:off x="6456363" y="4484691"/>
            <a:ext cx="17272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3" name="Line 61"/>
          <p:cNvSpPr>
            <a:spLocks noChangeShapeType="1"/>
          </p:cNvSpPr>
          <p:nvPr/>
        </p:nvSpPr>
        <p:spPr bwMode="auto">
          <a:xfrm>
            <a:off x="6456363" y="4484691"/>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4" name="Line 62"/>
          <p:cNvSpPr>
            <a:spLocks noChangeShapeType="1"/>
          </p:cNvSpPr>
          <p:nvPr/>
        </p:nvSpPr>
        <p:spPr bwMode="auto">
          <a:xfrm>
            <a:off x="6167438" y="2900367"/>
            <a:ext cx="0" cy="309562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5" name="Line 63"/>
          <p:cNvSpPr>
            <a:spLocks noChangeShapeType="1"/>
          </p:cNvSpPr>
          <p:nvPr/>
        </p:nvSpPr>
        <p:spPr bwMode="auto">
          <a:xfrm>
            <a:off x="5519738"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6" name="Line 64"/>
          <p:cNvSpPr>
            <a:spLocks noChangeShapeType="1"/>
          </p:cNvSpPr>
          <p:nvPr/>
        </p:nvSpPr>
        <p:spPr bwMode="auto">
          <a:xfrm>
            <a:off x="5591175"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7" name="Line 65"/>
          <p:cNvSpPr>
            <a:spLocks noChangeShapeType="1"/>
          </p:cNvSpPr>
          <p:nvPr/>
        </p:nvSpPr>
        <p:spPr bwMode="auto">
          <a:xfrm>
            <a:off x="5664200"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8" name="Line 66"/>
          <p:cNvSpPr>
            <a:spLocks noChangeShapeType="1"/>
          </p:cNvSpPr>
          <p:nvPr/>
        </p:nvSpPr>
        <p:spPr bwMode="auto">
          <a:xfrm>
            <a:off x="5448300"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68" name="Rectangle 17"/>
          <p:cNvSpPr txBox="1">
            <a:spLocks noChangeArrowheads="1"/>
          </p:cNvSpPr>
          <p:nvPr/>
        </p:nvSpPr>
        <p:spPr>
          <a:xfrm>
            <a:off x="1752600" y="-20787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10">
            <p14:nvContentPartPr>
              <p14:cNvPr id="5" name="Tinta 4"/>
              <p14:cNvContentPartPr/>
              <p14:nvPr/>
            </p14:nvContentPartPr>
            <p14:xfrm>
              <a:off x="8055000" y="206280"/>
              <a:ext cx="3238920" cy="1676880"/>
            </p14:xfrm>
          </p:contentPart>
        </mc:Choice>
        <mc:Fallback xmlns="">
          <p:pic>
            <p:nvPicPr>
              <p:cNvPr id="5" name="Tinta 4"/>
              <p:cNvPicPr/>
              <p:nvPr/>
            </p:nvPicPr>
            <p:blipFill>
              <a:blip r:embed="rId11"/>
              <a:stretch>
                <a:fillRect/>
              </a:stretch>
            </p:blipFill>
            <p:spPr>
              <a:xfrm>
                <a:off x="8045640" y="196920"/>
                <a:ext cx="3257640" cy="1695600"/>
              </a:xfrm>
              <a:prstGeom prst="rect">
                <a:avLst/>
              </a:prstGeom>
            </p:spPr>
          </p:pic>
        </mc:Fallback>
      </mc:AlternateContent>
    </p:spTree>
    <p:extLst>
      <p:ext uri="{BB962C8B-B14F-4D97-AF65-F5344CB8AC3E}">
        <p14:creationId xmlns:p14="http://schemas.microsoft.com/office/powerpoint/2010/main" val="166496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86274"/>
                                        </p:tgtEl>
                                        <p:attrNameLst>
                                          <p:attrName>style.visibility</p:attrName>
                                        </p:attrNameLst>
                                      </p:cBhvr>
                                      <p:to>
                                        <p:strVal val="visible"/>
                                      </p:to>
                                    </p:set>
                                    <p:animEffect transition="in" filter="fade">
                                      <p:cBhvr>
                                        <p:cTn id="7" dur="1000"/>
                                        <p:tgtEl>
                                          <p:spTgt spid="2486274"/>
                                        </p:tgtEl>
                                      </p:cBhvr>
                                    </p:animEffect>
                                    <p:anim calcmode="lin" valueType="num">
                                      <p:cBhvr>
                                        <p:cTn id="8" dur="1000" fill="hold"/>
                                        <p:tgtEl>
                                          <p:spTgt spid="2486274"/>
                                        </p:tgtEl>
                                        <p:attrNameLst>
                                          <p:attrName>ppt_x</p:attrName>
                                        </p:attrNameLst>
                                      </p:cBhvr>
                                      <p:tavLst>
                                        <p:tav tm="0">
                                          <p:val>
                                            <p:strVal val="#ppt_x"/>
                                          </p:val>
                                        </p:tav>
                                        <p:tav tm="100000">
                                          <p:val>
                                            <p:strVal val="#ppt_x"/>
                                          </p:val>
                                        </p:tav>
                                      </p:tavLst>
                                    </p:anim>
                                    <p:anim calcmode="lin" valueType="num">
                                      <p:cBhvr>
                                        <p:cTn id="9" dur="1000" fill="hold"/>
                                        <p:tgtEl>
                                          <p:spTgt spid="2486274"/>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1500"/>
                                  </p:stCondLst>
                                  <p:childTnLst>
                                    <p:set>
                                      <p:cBhvr>
                                        <p:cTn id="11" dur="1" fill="hold">
                                          <p:stCondLst>
                                            <p:cond delay="0"/>
                                          </p:stCondLst>
                                        </p:cTn>
                                        <p:tgtEl>
                                          <p:spTgt spid="2486338"/>
                                        </p:tgtEl>
                                        <p:attrNameLst>
                                          <p:attrName>style.visibility</p:attrName>
                                        </p:attrNameLst>
                                      </p:cBhvr>
                                      <p:to>
                                        <p:strVal val="visible"/>
                                      </p:to>
                                    </p:set>
                                    <p:animEffect transition="in" filter="strips(downLeft)">
                                      <p:cBhvr>
                                        <p:cTn id="12" dur="500"/>
                                        <p:tgtEl>
                                          <p:spTgt spid="2486338"/>
                                        </p:tgtEl>
                                      </p:cBhvr>
                                    </p:animEffect>
                                  </p:childTnLst>
                                </p:cTn>
                              </p:par>
                              <p:par>
                                <p:cTn id="13" presetID="18" presetClass="entr" presetSubtype="12" fill="hold" grpId="0" nodeType="withEffect">
                                  <p:stCondLst>
                                    <p:cond delay="1500"/>
                                  </p:stCondLst>
                                  <p:childTnLst>
                                    <p:set>
                                      <p:cBhvr>
                                        <p:cTn id="14" dur="1" fill="hold">
                                          <p:stCondLst>
                                            <p:cond delay="0"/>
                                          </p:stCondLst>
                                        </p:cTn>
                                        <p:tgtEl>
                                          <p:spTgt spid="2486336"/>
                                        </p:tgtEl>
                                        <p:attrNameLst>
                                          <p:attrName>style.visibility</p:attrName>
                                        </p:attrNameLst>
                                      </p:cBhvr>
                                      <p:to>
                                        <p:strVal val="visible"/>
                                      </p:to>
                                    </p:set>
                                    <p:animEffect transition="in" filter="strips(downLeft)">
                                      <p:cBhvr>
                                        <p:cTn id="15" dur="500"/>
                                        <p:tgtEl>
                                          <p:spTgt spid="2486336"/>
                                        </p:tgtEl>
                                      </p:cBhvr>
                                    </p:animEffect>
                                  </p:childTnLst>
                                </p:cTn>
                              </p:par>
                              <p:par>
                                <p:cTn id="16" presetID="18" presetClass="entr" presetSubtype="12" fill="hold" grpId="0" nodeType="withEffect">
                                  <p:stCondLst>
                                    <p:cond delay="1500"/>
                                  </p:stCondLst>
                                  <p:childTnLst>
                                    <p:set>
                                      <p:cBhvr>
                                        <p:cTn id="17" dur="1" fill="hold">
                                          <p:stCondLst>
                                            <p:cond delay="0"/>
                                          </p:stCondLst>
                                        </p:cTn>
                                        <p:tgtEl>
                                          <p:spTgt spid="2486337"/>
                                        </p:tgtEl>
                                        <p:attrNameLst>
                                          <p:attrName>style.visibility</p:attrName>
                                        </p:attrNameLst>
                                      </p:cBhvr>
                                      <p:to>
                                        <p:strVal val="visible"/>
                                      </p:to>
                                    </p:set>
                                    <p:animEffect transition="in" filter="strips(downLeft)">
                                      <p:cBhvr>
                                        <p:cTn id="18" dur="500"/>
                                        <p:tgtEl>
                                          <p:spTgt spid="2486337"/>
                                        </p:tgtEl>
                                      </p:cBhvr>
                                    </p:animEffect>
                                  </p:childTnLst>
                                </p:cTn>
                              </p:par>
                              <p:par>
                                <p:cTn id="19" presetID="18" presetClass="entr" presetSubtype="12" fill="hold" grpId="0" nodeType="withEffect">
                                  <p:stCondLst>
                                    <p:cond delay="1500"/>
                                  </p:stCondLst>
                                  <p:childTnLst>
                                    <p:set>
                                      <p:cBhvr>
                                        <p:cTn id="20" dur="1" fill="hold">
                                          <p:stCondLst>
                                            <p:cond delay="0"/>
                                          </p:stCondLst>
                                        </p:cTn>
                                        <p:tgtEl>
                                          <p:spTgt spid="2486335"/>
                                        </p:tgtEl>
                                        <p:attrNameLst>
                                          <p:attrName>style.visibility</p:attrName>
                                        </p:attrNameLst>
                                      </p:cBhvr>
                                      <p:to>
                                        <p:strVal val="visible"/>
                                      </p:to>
                                    </p:set>
                                    <p:animEffect transition="in" filter="strips(downLeft)">
                                      <p:cBhvr>
                                        <p:cTn id="21" dur="500"/>
                                        <p:tgtEl>
                                          <p:spTgt spid="24863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486282"/>
                                        </p:tgtEl>
                                        <p:attrNameLst>
                                          <p:attrName>style.visibility</p:attrName>
                                        </p:attrNameLst>
                                      </p:cBhvr>
                                      <p:to>
                                        <p:strVal val="visible"/>
                                      </p:to>
                                    </p:set>
                                    <p:animEffect transition="in" filter="fade">
                                      <p:cBhvr>
                                        <p:cTn id="26" dur="500"/>
                                        <p:tgtEl>
                                          <p:spTgt spid="2486282"/>
                                        </p:tgtEl>
                                      </p:cBhvr>
                                    </p:animEffect>
                                    <p:anim calcmode="lin" valueType="num">
                                      <p:cBhvr>
                                        <p:cTn id="27" dur="500" fill="hold"/>
                                        <p:tgtEl>
                                          <p:spTgt spid="2486282"/>
                                        </p:tgtEl>
                                        <p:attrNameLst>
                                          <p:attrName>ppt_x</p:attrName>
                                        </p:attrNameLst>
                                      </p:cBhvr>
                                      <p:tavLst>
                                        <p:tav tm="0">
                                          <p:val>
                                            <p:strVal val="#ppt_x"/>
                                          </p:val>
                                        </p:tav>
                                        <p:tav tm="100000">
                                          <p:val>
                                            <p:strVal val="#ppt_x"/>
                                          </p:val>
                                        </p:tav>
                                      </p:tavLst>
                                    </p:anim>
                                    <p:anim calcmode="lin" valueType="num">
                                      <p:cBhvr>
                                        <p:cTn id="28" dur="500" fill="hold"/>
                                        <p:tgtEl>
                                          <p:spTgt spid="248628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486330"/>
                                        </p:tgtEl>
                                        <p:attrNameLst>
                                          <p:attrName>style.visibility</p:attrName>
                                        </p:attrNameLst>
                                      </p:cBhvr>
                                      <p:to>
                                        <p:strVal val="visible"/>
                                      </p:to>
                                    </p:set>
                                    <p:animEffect transition="in" filter="strips(downLeft)">
                                      <p:cBhvr>
                                        <p:cTn id="33" dur="500"/>
                                        <p:tgtEl>
                                          <p:spTgt spid="248633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486331"/>
                                        </p:tgtEl>
                                        <p:attrNameLst>
                                          <p:attrName>style.visibility</p:attrName>
                                        </p:attrNameLst>
                                      </p:cBhvr>
                                      <p:to>
                                        <p:strVal val="visible"/>
                                      </p:to>
                                    </p:set>
                                    <p:animEffect transition="in" filter="strips(downLeft)">
                                      <p:cBhvr>
                                        <p:cTn id="36" dur="500"/>
                                        <p:tgtEl>
                                          <p:spTgt spid="248633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486290"/>
                                        </p:tgtEl>
                                        <p:attrNameLst>
                                          <p:attrName>style.visibility</p:attrName>
                                        </p:attrNameLst>
                                      </p:cBhvr>
                                      <p:to>
                                        <p:strVal val="visible"/>
                                      </p:to>
                                    </p:set>
                                    <p:animEffect transition="in" filter="fade">
                                      <p:cBhvr>
                                        <p:cTn id="39" dur="500"/>
                                        <p:tgtEl>
                                          <p:spTgt spid="24862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86291"/>
                                        </p:tgtEl>
                                        <p:attrNameLst>
                                          <p:attrName>style.visibility</p:attrName>
                                        </p:attrNameLst>
                                      </p:cBhvr>
                                      <p:to>
                                        <p:strVal val="visible"/>
                                      </p:to>
                                    </p:set>
                                    <p:animEffect transition="in" filter="fade">
                                      <p:cBhvr>
                                        <p:cTn id="44" dur="1000"/>
                                        <p:tgtEl>
                                          <p:spTgt spid="2486291"/>
                                        </p:tgtEl>
                                      </p:cBhvr>
                                    </p:animEffect>
                                    <p:anim calcmode="lin" valueType="num">
                                      <p:cBhvr>
                                        <p:cTn id="45" dur="1000" fill="hold"/>
                                        <p:tgtEl>
                                          <p:spTgt spid="2486291"/>
                                        </p:tgtEl>
                                        <p:attrNameLst>
                                          <p:attrName>ppt_x</p:attrName>
                                        </p:attrNameLst>
                                      </p:cBhvr>
                                      <p:tavLst>
                                        <p:tav tm="0">
                                          <p:val>
                                            <p:strVal val="#ppt_x"/>
                                          </p:val>
                                        </p:tav>
                                        <p:tav tm="100000">
                                          <p:val>
                                            <p:strVal val="#ppt_x"/>
                                          </p:val>
                                        </p:tav>
                                      </p:tavLst>
                                    </p:anim>
                                    <p:anim calcmode="lin" valueType="num">
                                      <p:cBhvr>
                                        <p:cTn id="46" dur="1000" fill="hold"/>
                                        <p:tgtEl>
                                          <p:spTgt spid="2486291"/>
                                        </p:tgtEl>
                                        <p:attrNameLst>
                                          <p:attrName>ppt_y</p:attrName>
                                        </p:attrNameLst>
                                      </p:cBhvr>
                                      <p:tavLst>
                                        <p:tav tm="0">
                                          <p:val>
                                            <p:strVal val="#ppt_y+.1"/>
                                          </p:val>
                                        </p:tav>
                                        <p:tav tm="100000">
                                          <p:val>
                                            <p:strVal val="#ppt_y"/>
                                          </p:val>
                                        </p:tav>
                                      </p:tavLst>
                                    </p:anim>
                                  </p:childTnLst>
                                </p:cTn>
                              </p:par>
                              <p:par>
                                <p:cTn id="47" presetID="4" presetClass="exit" presetSubtype="16" fill="hold" grpId="1" nodeType="withEffect">
                                  <p:stCondLst>
                                    <p:cond delay="1500"/>
                                  </p:stCondLst>
                                  <p:childTnLst>
                                    <p:animEffect transition="out" filter="box(in)">
                                      <p:cBhvr>
                                        <p:cTn id="48" dur="500"/>
                                        <p:tgtEl>
                                          <p:spTgt spid="2486290"/>
                                        </p:tgtEl>
                                      </p:cBhvr>
                                    </p:animEffect>
                                    <p:set>
                                      <p:cBhvr>
                                        <p:cTn id="49" dur="1" fill="hold">
                                          <p:stCondLst>
                                            <p:cond delay="499"/>
                                          </p:stCondLst>
                                        </p:cTn>
                                        <p:tgtEl>
                                          <p:spTgt spid="2486290"/>
                                        </p:tgtEl>
                                        <p:attrNameLst>
                                          <p:attrName>style.visibility</p:attrName>
                                        </p:attrNameLst>
                                      </p:cBhvr>
                                      <p:to>
                                        <p:strVal val="hidden"/>
                                      </p:to>
                                    </p:set>
                                  </p:childTnLst>
                                </p:cTn>
                              </p:par>
                              <p:par>
                                <p:cTn id="50" presetID="6" presetClass="entr" presetSubtype="32" fill="hold" nodeType="withEffect">
                                  <p:stCondLst>
                                    <p:cond delay="2500"/>
                                  </p:stCondLst>
                                  <p:childTnLst>
                                    <p:set>
                                      <p:cBhvr>
                                        <p:cTn id="51" dur="1" fill="hold">
                                          <p:stCondLst>
                                            <p:cond delay="0"/>
                                          </p:stCondLst>
                                        </p:cTn>
                                        <p:tgtEl>
                                          <p:spTgt spid="2"/>
                                        </p:tgtEl>
                                        <p:attrNameLst>
                                          <p:attrName>style.visibility</p:attrName>
                                        </p:attrNameLst>
                                      </p:cBhvr>
                                      <p:to>
                                        <p:strVal val="visible"/>
                                      </p:to>
                                    </p:set>
                                    <p:animEffect transition="in" filter="circle(out)">
                                      <p:cBhvr>
                                        <p:cTn id="52" dur="1000"/>
                                        <p:tgtEl>
                                          <p:spTgt spid="2"/>
                                        </p:tgtEl>
                                      </p:cBhvr>
                                    </p:animEffect>
                                  </p:childTnLst>
                                </p:cTn>
                              </p:par>
                              <p:par>
                                <p:cTn id="53" presetID="42" presetClass="entr" presetSubtype="0" fill="hold" nodeType="withEffect">
                                  <p:stCondLst>
                                    <p:cond delay="3000"/>
                                  </p:stCondLst>
                                  <p:childTnLst>
                                    <p:set>
                                      <p:cBhvr>
                                        <p:cTn id="54" dur="1" fill="hold">
                                          <p:stCondLst>
                                            <p:cond delay="0"/>
                                          </p:stCondLst>
                                        </p:cTn>
                                        <p:tgtEl>
                                          <p:spTgt spid="2486281"/>
                                        </p:tgtEl>
                                        <p:attrNameLst>
                                          <p:attrName>style.visibility</p:attrName>
                                        </p:attrNameLst>
                                      </p:cBhvr>
                                      <p:to>
                                        <p:strVal val="visible"/>
                                      </p:to>
                                    </p:set>
                                    <p:animEffect transition="in" filter="fade">
                                      <p:cBhvr>
                                        <p:cTn id="55" dur="1000"/>
                                        <p:tgtEl>
                                          <p:spTgt spid="2486281"/>
                                        </p:tgtEl>
                                      </p:cBhvr>
                                    </p:animEffect>
                                    <p:anim calcmode="lin" valueType="num">
                                      <p:cBhvr>
                                        <p:cTn id="56" dur="1000" fill="hold"/>
                                        <p:tgtEl>
                                          <p:spTgt spid="2486281"/>
                                        </p:tgtEl>
                                        <p:attrNameLst>
                                          <p:attrName>ppt_x</p:attrName>
                                        </p:attrNameLst>
                                      </p:cBhvr>
                                      <p:tavLst>
                                        <p:tav tm="0">
                                          <p:val>
                                            <p:strVal val="#ppt_x"/>
                                          </p:val>
                                        </p:tav>
                                        <p:tav tm="100000">
                                          <p:val>
                                            <p:strVal val="#ppt_x"/>
                                          </p:val>
                                        </p:tav>
                                      </p:tavLst>
                                    </p:anim>
                                    <p:anim calcmode="lin" valueType="num">
                                      <p:cBhvr>
                                        <p:cTn id="57" dur="1000" fill="hold"/>
                                        <p:tgtEl>
                                          <p:spTgt spid="248628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3500"/>
                                  </p:stCondLst>
                                  <p:childTnLst>
                                    <p:set>
                                      <p:cBhvr>
                                        <p:cTn id="59" dur="1" fill="hold">
                                          <p:stCondLst>
                                            <p:cond delay="0"/>
                                          </p:stCondLst>
                                        </p:cTn>
                                        <p:tgtEl>
                                          <p:spTgt spid="2486280"/>
                                        </p:tgtEl>
                                        <p:attrNameLst>
                                          <p:attrName>style.visibility</p:attrName>
                                        </p:attrNameLst>
                                      </p:cBhvr>
                                      <p:to>
                                        <p:strVal val="visible"/>
                                      </p:to>
                                    </p:set>
                                    <p:animEffect transition="in" filter="fade">
                                      <p:cBhvr>
                                        <p:cTn id="60" dur="1000"/>
                                        <p:tgtEl>
                                          <p:spTgt spid="2486280"/>
                                        </p:tgtEl>
                                      </p:cBhvr>
                                    </p:animEffect>
                                    <p:anim calcmode="lin" valueType="num">
                                      <p:cBhvr>
                                        <p:cTn id="61" dur="1000" fill="hold"/>
                                        <p:tgtEl>
                                          <p:spTgt spid="2486280"/>
                                        </p:tgtEl>
                                        <p:attrNameLst>
                                          <p:attrName>ppt_x</p:attrName>
                                        </p:attrNameLst>
                                      </p:cBhvr>
                                      <p:tavLst>
                                        <p:tav tm="0">
                                          <p:val>
                                            <p:strVal val="#ppt_x"/>
                                          </p:val>
                                        </p:tav>
                                        <p:tav tm="100000">
                                          <p:val>
                                            <p:strVal val="#ppt_x"/>
                                          </p:val>
                                        </p:tav>
                                      </p:tavLst>
                                    </p:anim>
                                    <p:anim calcmode="lin" valueType="num">
                                      <p:cBhvr>
                                        <p:cTn id="62" dur="1000" fill="hold"/>
                                        <p:tgtEl>
                                          <p:spTgt spid="248628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4000"/>
                                  </p:stCondLst>
                                  <p:childTnLst>
                                    <p:set>
                                      <p:cBhvr>
                                        <p:cTn id="64" dur="1" fill="hold">
                                          <p:stCondLst>
                                            <p:cond delay="0"/>
                                          </p:stCondLst>
                                        </p:cTn>
                                        <p:tgtEl>
                                          <p:spTgt spid="2486279"/>
                                        </p:tgtEl>
                                        <p:attrNameLst>
                                          <p:attrName>style.visibility</p:attrName>
                                        </p:attrNameLst>
                                      </p:cBhvr>
                                      <p:to>
                                        <p:strVal val="visible"/>
                                      </p:to>
                                    </p:set>
                                    <p:animEffect transition="in" filter="fade">
                                      <p:cBhvr>
                                        <p:cTn id="65" dur="1000"/>
                                        <p:tgtEl>
                                          <p:spTgt spid="2486279"/>
                                        </p:tgtEl>
                                      </p:cBhvr>
                                    </p:animEffect>
                                    <p:anim calcmode="lin" valueType="num">
                                      <p:cBhvr>
                                        <p:cTn id="66" dur="1000" fill="hold"/>
                                        <p:tgtEl>
                                          <p:spTgt spid="2486279"/>
                                        </p:tgtEl>
                                        <p:attrNameLst>
                                          <p:attrName>ppt_x</p:attrName>
                                        </p:attrNameLst>
                                      </p:cBhvr>
                                      <p:tavLst>
                                        <p:tav tm="0">
                                          <p:val>
                                            <p:strVal val="#ppt_x"/>
                                          </p:val>
                                        </p:tav>
                                        <p:tav tm="100000">
                                          <p:val>
                                            <p:strVal val="#ppt_x"/>
                                          </p:val>
                                        </p:tav>
                                      </p:tavLst>
                                    </p:anim>
                                    <p:anim calcmode="lin" valueType="num">
                                      <p:cBhvr>
                                        <p:cTn id="67" dur="1000" fill="hold"/>
                                        <p:tgtEl>
                                          <p:spTgt spid="2486279"/>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4500"/>
                                  </p:stCondLst>
                                  <p:childTnLst>
                                    <p:set>
                                      <p:cBhvr>
                                        <p:cTn id="69" dur="1" fill="hold">
                                          <p:stCondLst>
                                            <p:cond delay="0"/>
                                          </p:stCondLst>
                                        </p:cTn>
                                        <p:tgtEl>
                                          <p:spTgt spid="2486278"/>
                                        </p:tgtEl>
                                        <p:attrNameLst>
                                          <p:attrName>style.visibility</p:attrName>
                                        </p:attrNameLst>
                                      </p:cBhvr>
                                      <p:to>
                                        <p:strVal val="visible"/>
                                      </p:to>
                                    </p:set>
                                    <p:animEffect transition="in" filter="fade">
                                      <p:cBhvr>
                                        <p:cTn id="70" dur="500"/>
                                        <p:tgtEl>
                                          <p:spTgt spid="2486278"/>
                                        </p:tgtEl>
                                      </p:cBhvr>
                                    </p:animEffect>
                                  </p:childTnLst>
                                </p:cTn>
                              </p:par>
                              <p:par>
                                <p:cTn id="71" presetID="10" presetClass="entr" presetSubtype="0" fill="hold" grpId="0" nodeType="withEffect">
                                  <p:stCondLst>
                                    <p:cond delay="5000"/>
                                  </p:stCondLst>
                                  <p:childTnLst>
                                    <p:set>
                                      <p:cBhvr>
                                        <p:cTn id="72" dur="1" fill="hold">
                                          <p:stCondLst>
                                            <p:cond delay="0"/>
                                          </p:stCondLst>
                                        </p:cTn>
                                        <p:tgtEl>
                                          <p:spTgt spid="2486292"/>
                                        </p:tgtEl>
                                        <p:attrNameLst>
                                          <p:attrName>style.visibility</p:attrName>
                                        </p:attrNameLst>
                                      </p:cBhvr>
                                      <p:to>
                                        <p:strVal val="visible"/>
                                      </p:to>
                                    </p:set>
                                    <p:animEffect transition="in" filter="fade">
                                      <p:cBhvr>
                                        <p:cTn id="73" dur="1000"/>
                                        <p:tgtEl>
                                          <p:spTgt spid="2486292"/>
                                        </p:tgtEl>
                                      </p:cBhvr>
                                    </p:animEffect>
                                  </p:childTnLst>
                                </p:cTn>
                              </p:par>
                              <p:par>
                                <p:cTn id="74" presetID="10" presetClass="entr" presetSubtype="0" fill="hold" grpId="0" nodeType="withEffect">
                                  <p:stCondLst>
                                    <p:cond delay="5000"/>
                                  </p:stCondLst>
                                  <p:childTnLst>
                                    <p:set>
                                      <p:cBhvr>
                                        <p:cTn id="75" dur="1" fill="hold">
                                          <p:stCondLst>
                                            <p:cond delay="0"/>
                                          </p:stCondLst>
                                        </p:cTn>
                                        <p:tgtEl>
                                          <p:spTgt spid="2486293"/>
                                        </p:tgtEl>
                                        <p:attrNameLst>
                                          <p:attrName>style.visibility</p:attrName>
                                        </p:attrNameLst>
                                      </p:cBhvr>
                                      <p:to>
                                        <p:strVal val="visible"/>
                                      </p:to>
                                    </p:set>
                                    <p:animEffect transition="in" filter="fade">
                                      <p:cBhvr>
                                        <p:cTn id="76" dur="1000"/>
                                        <p:tgtEl>
                                          <p:spTgt spid="248629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2486297"/>
                                        </p:tgtEl>
                                        <p:attrNameLst>
                                          <p:attrName>style.visibility</p:attrName>
                                        </p:attrNameLst>
                                      </p:cBhvr>
                                      <p:to>
                                        <p:strVal val="visible"/>
                                      </p:to>
                                    </p:set>
                                    <p:animEffect transition="in" filter="fade">
                                      <p:cBhvr>
                                        <p:cTn id="81" dur="1000"/>
                                        <p:tgtEl>
                                          <p:spTgt spid="2486297"/>
                                        </p:tgtEl>
                                      </p:cBhvr>
                                    </p:animEffect>
                                    <p:anim calcmode="lin" valueType="num">
                                      <p:cBhvr>
                                        <p:cTn id="82" dur="1000" fill="hold"/>
                                        <p:tgtEl>
                                          <p:spTgt spid="2486297"/>
                                        </p:tgtEl>
                                        <p:attrNameLst>
                                          <p:attrName>ppt_x</p:attrName>
                                        </p:attrNameLst>
                                      </p:cBhvr>
                                      <p:tavLst>
                                        <p:tav tm="0">
                                          <p:val>
                                            <p:strVal val="#ppt_x"/>
                                          </p:val>
                                        </p:tav>
                                        <p:tav tm="100000">
                                          <p:val>
                                            <p:strVal val="#ppt_x"/>
                                          </p:val>
                                        </p:tav>
                                      </p:tavLst>
                                    </p:anim>
                                    <p:anim calcmode="lin" valueType="num">
                                      <p:cBhvr>
                                        <p:cTn id="83" dur="1000" fill="hold"/>
                                        <p:tgtEl>
                                          <p:spTgt spid="2486297"/>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2" presetClass="entr" presetSubtype="0" fill="hold" nodeType="clickEffect">
                                  <p:stCondLst>
                                    <p:cond delay="0"/>
                                  </p:stCondLst>
                                  <p:childTnLst>
                                    <p:set>
                                      <p:cBhvr>
                                        <p:cTn id="87" dur="1" fill="hold">
                                          <p:stCondLst>
                                            <p:cond delay="0"/>
                                          </p:stCondLst>
                                        </p:cTn>
                                        <p:tgtEl>
                                          <p:spTgt spid="2486298"/>
                                        </p:tgtEl>
                                        <p:attrNameLst>
                                          <p:attrName>style.visibility</p:attrName>
                                        </p:attrNameLst>
                                      </p:cBhvr>
                                      <p:to>
                                        <p:strVal val="visible"/>
                                      </p:to>
                                    </p:set>
                                    <p:animEffect transition="in" filter="fade">
                                      <p:cBhvr>
                                        <p:cTn id="88" dur="500"/>
                                        <p:tgtEl>
                                          <p:spTgt spid="2486298"/>
                                        </p:tgtEl>
                                      </p:cBhvr>
                                    </p:animEffect>
                                    <p:anim calcmode="lin" valueType="num">
                                      <p:cBhvr>
                                        <p:cTn id="89" dur="500" fill="hold"/>
                                        <p:tgtEl>
                                          <p:spTgt spid="2486298"/>
                                        </p:tgtEl>
                                        <p:attrNameLst>
                                          <p:attrName>ppt_x</p:attrName>
                                        </p:attrNameLst>
                                      </p:cBhvr>
                                      <p:tavLst>
                                        <p:tav tm="0">
                                          <p:val>
                                            <p:strVal val="#ppt_x"/>
                                          </p:val>
                                        </p:tav>
                                        <p:tav tm="100000">
                                          <p:val>
                                            <p:strVal val="#ppt_x"/>
                                          </p:val>
                                        </p:tav>
                                      </p:tavLst>
                                    </p:anim>
                                    <p:anim calcmode="lin" valueType="num">
                                      <p:cBhvr>
                                        <p:cTn id="90" dur="500" fill="hold"/>
                                        <p:tgtEl>
                                          <p:spTgt spid="2486298"/>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2486333"/>
                                        </p:tgtEl>
                                        <p:attrNameLst>
                                          <p:attrName>style.visibility</p:attrName>
                                        </p:attrNameLst>
                                      </p:cBhvr>
                                      <p:to>
                                        <p:strVal val="visible"/>
                                      </p:to>
                                    </p:set>
                                    <p:animEffect transition="in" filter="strips(downLeft)">
                                      <p:cBhvr>
                                        <p:cTn id="95" dur="500"/>
                                        <p:tgtEl>
                                          <p:spTgt spid="2486333"/>
                                        </p:tgtEl>
                                      </p:cBhvr>
                                    </p:animEffect>
                                  </p:childTnLst>
                                </p:cTn>
                              </p:par>
                              <p:par>
                                <p:cTn id="96" presetID="18" presetClass="entr" presetSubtype="12" fill="hold" grpId="0" nodeType="withEffect">
                                  <p:stCondLst>
                                    <p:cond delay="0"/>
                                  </p:stCondLst>
                                  <p:childTnLst>
                                    <p:set>
                                      <p:cBhvr>
                                        <p:cTn id="97" dur="1" fill="hold">
                                          <p:stCondLst>
                                            <p:cond delay="0"/>
                                          </p:stCondLst>
                                        </p:cTn>
                                        <p:tgtEl>
                                          <p:spTgt spid="2486332"/>
                                        </p:tgtEl>
                                        <p:attrNameLst>
                                          <p:attrName>style.visibility</p:attrName>
                                        </p:attrNameLst>
                                      </p:cBhvr>
                                      <p:to>
                                        <p:strVal val="visible"/>
                                      </p:to>
                                    </p:set>
                                    <p:animEffect transition="in" filter="strips(downLeft)">
                                      <p:cBhvr>
                                        <p:cTn id="98" dur="500"/>
                                        <p:tgtEl>
                                          <p:spTgt spid="2486332"/>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2486306"/>
                                        </p:tgtEl>
                                        <p:attrNameLst>
                                          <p:attrName>style.visibility</p:attrName>
                                        </p:attrNameLst>
                                      </p:cBhvr>
                                      <p:to>
                                        <p:strVal val="visible"/>
                                      </p:to>
                                    </p:set>
                                    <p:animEffect transition="in" filter="fade">
                                      <p:cBhvr>
                                        <p:cTn id="101" dur="500"/>
                                        <p:tgtEl>
                                          <p:spTgt spid="248630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486307"/>
                                        </p:tgtEl>
                                        <p:attrNameLst>
                                          <p:attrName>style.visibility</p:attrName>
                                        </p:attrNameLst>
                                      </p:cBhvr>
                                      <p:to>
                                        <p:strVal val="visible"/>
                                      </p:to>
                                    </p:set>
                                    <p:animEffect transition="in" filter="fade">
                                      <p:cBhvr>
                                        <p:cTn id="106" dur="1000"/>
                                        <p:tgtEl>
                                          <p:spTgt spid="2486307"/>
                                        </p:tgtEl>
                                      </p:cBhvr>
                                    </p:animEffect>
                                    <p:anim calcmode="lin" valueType="num">
                                      <p:cBhvr>
                                        <p:cTn id="107" dur="1000" fill="hold"/>
                                        <p:tgtEl>
                                          <p:spTgt spid="2486307"/>
                                        </p:tgtEl>
                                        <p:attrNameLst>
                                          <p:attrName>ppt_x</p:attrName>
                                        </p:attrNameLst>
                                      </p:cBhvr>
                                      <p:tavLst>
                                        <p:tav tm="0">
                                          <p:val>
                                            <p:strVal val="#ppt_x"/>
                                          </p:val>
                                        </p:tav>
                                        <p:tav tm="100000">
                                          <p:val>
                                            <p:strVal val="#ppt_x"/>
                                          </p:val>
                                        </p:tav>
                                      </p:tavLst>
                                    </p:anim>
                                    <p:anim calcmode="lin" valueType="num">
                                      <p:cBhvr>
                                        <p:cTn id="108" dur="1000" fill="hold"/>
                                        <p:tgtEl>
                                          <p:spTgt spid="2486307"/>
                                        </p:tgtEl>
                                        <p:attrNameLst>
                                          <p:attrName>ppt_y</p:attrName>
                                        </p:attrNameLst>
                                      </p:cBhvr>
                                      <p:tavLst>
                                        <p:tav tm="0">
                                          <p:val>
                                            <p:strVal val="#ppt_y+.1"/>
                                          </p:val>
                                        </p:tav>
                                        <p:tav tm="100000">
                                          <p:val>
                                            <p:strVal val="#ppt_y"/>
                                          </p:val>
                                        </p:tav>
                                      </p:tavLst>
                                    </p:anim>
                                  </p:childTnLst>
                                </p:cTn>
                              </p:par>
                              <p:par>
                                <p:cTn id="109" presetID="4" presetClass="exit" presetSubtype="16" fill="hold" grpId="1" nodeType="withEffect">
                                  <p:stCondLst>
                                    <p:cond delay="1500"/>
                                  </p:stCondLst>
                                  <p:childTnLst>
                                    <p:animEffect transition="out" filter="box(in)">
                                      <p:cBhvr>
                                        <p:cTn id="110" dur="500"/>
                                        <p:tgtEl>
                                          <p:spTgt spid="2486306"/>
                                        </p:tgtEl>
                                      </p:cBhvr>
                                    </p:animEffect>
                                    <p:set>
                                      <p:cBhvr>
                                        <p:cTn id="111" dur="1" fill="hold">
                                          <p:stCondLst>
                                            <p:cond delay="499"/>
                                          </p:stCondLst>
                                        </p:cTn>
                                        <p:tgtEl>
                                          <p:spTgt spid="2486306"/>
                                        </p:tgtEl>
                                        <p:attrNameLst>
                                          <p:attrName>style.visibility</p:attrName>
                                        </p:attrNameLst>
                                      </p:cBhvr>
                                      <p:to>
                                        <p:strVal val="hidden"/>
                                      </p:to>
                                    </p:set>
                                  </p:childTnLst>
                                </p:cTn>
                              </p:par>
                              <p:par>
                                <p:cTn id="112" presetID="6" presetClass="entr" presetSubtype="32" fill="hold" nodeType="withEffect">
                                  <p:stCondLst>
                                    <p:cond delay="2500"/>
                                  </p:stCondLst>
                                  <p:childTnLst>
                                    <p:set>
                                      <p:cBhvr>
                                        <p:cTn id="113" dur="1" fill="hold">
                                          <p:stCondLst>
                                            <p:cond delay="0"/>
                                          </p:stCondLst>
                                        </p:cTn>
                                        <p:tgtEl>
                                          <p:spTgt spid="3"/>
                                        </p:tgtEl>
                                        <p:attrNameLst>
                                          <p:attrName>style.visibility</p:attrName>
                                        </p:attrNameLst>
                                      </p:cBhvr>
                                      <p:to>
                                        <p:strVal val="visible"/>
                                      </p:to>
                                    </p:set>
                                    <p:animEffect transition="in" filter="circle(out)">
                                      <p:cBhvr>
                                        <p:cTn id="114" dur="1000"/>
                                        <p:tgtEl>
                                          <p:spTgt spid="3"/>
                                        </p:tgtEl>
                                      </p:cBhvr>
                                    </p:animEffect>
                                  </p:childTnLst>
                                </p:cTn>
                              </p:par>
                              <p:par>
                                <p:cTn id="115" presetID="42" presetClass="entr" presetSubtype="0" fill="hold" nodeType="withEffect">
                                  <p:stCondLst>
                                    <p:cond delay="3500"/>
                                  </p:stCondLst>
                                  <p:childTnLst>
                                    <p:set>
                                      <p:cBhvr>
                                        <p:cTn id="116" dur="1" fill="hold">
                                          <p:stCondLst>
                                            <p:cond delay="0"/>
                                          </p:stCondLst>
                                        </p:cTn>
                                        <p:tgtEl>
                                          <p:spTgt spid="2486296"/>
                                        </p:tgtEl>
                                        <p:attrNameLst>
                                          <p:attrName>style.visibility</p:attrName>
                                        </p:attrNameLst>
                                      </p:cBhvr>
                                      <p:to>
                                        <p:strVal val="visible"/>
                                      </p:to>
                                    </p:set>
                                    <p:animEffect transition="in" filter="fade">
                                      <p:cBhvr>
                                        <p:cTn id="117" dur="1000"/>
                                        <p:tgtEl>
                                          <p:spTgt spid="2486296"/>
                                        </p:tgtEl>
                                      </p:cBhvr>
                                    </p:animEffect>
                                    <p:anim calcmode="lin" valueType="num">
                                      <p:cBhvr>
                                        <p:cTn id="118" dur="1000" fill="hold"/>
                                        <p:tgtEl>
                                          <p:spTgt spid="2486296"/>
                                        </p:tgtEl>
                                        <p:attrNameLst>
                                          <p:attrName>ppt_x</p:attrName>
                                        </p:attrNameLst>
                                      </p:cBhvr>
                                      <p:tavLst>
                                        <p:tav tm="0">
                                          <p:val>
                                            <p:strVal val="#ppt_x"/>
                                          </p:val>
                                        </p:tav>
                                        <p:tav tm="100000">
                                          <p:val>
                                            <p:strVal val="#ppt_x"/>
                                          </p:val>
                                        </p:tav>
                                      </p:tavLst>
                                    </p:anim>
                                    <p:anim calcmode="lin" valueType="num">
                                      <p:cBhvr>
                                        <p:cTn id="119" dur="1000" fill="hold"/>
                                        <p:tgtEl>
                                          <p:spTgt spid="248629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4000"/>
                                  </p:stCondLst>
                                  <p:childTnLst>
                                    <p:set>
                                      <p:cBhvr>
                                        <p:cTn id="121" dur="1" fill="hold">
                                          <p:stCondLst>
                                            <p:cond delay="0"/>
                                          </p:stCondLst>
                                        </p:cTn>
                                        <p:tgtEl>
                                          <p:spTgt spid="2486295"/>
                                        </p:tgtEl>
                                        <p:attrNameLst>
                                          <p:attrName>style.visibility</p:attrName>
                                        </p:attrNameLst>
                                      </p:cBhvr>
                                      <p:to>
                                        <p:strVal val="visible"/>
                                      </p:to>
                                    </p:set>
                                    <p:animEffect transition="in" filter="fade">
                                      <p:cBhvr>
                                        <p:cTn id="122" dur="1000"/>
                                        <p:tgtEl>
                                          <p:spTgt spid="2486295"/>
                                        </p:tgtEl>
                                      </p:cBhvr>
                                    </p:animEffect>
                                    <p:anim calcmode="lin" valueType="num">
                                      <p:cBhvr>
                                        <p:cTn id="123" dur="1000" fill="hold"/>
                                        <p:tgtEl>
                                          <p:spTgt spid="2486295"/>
                                        </p:tgtEl>
                                        <p:attrNameLst>
                                          <p:attrName>ppt_x</p:attrName>
                                        </p:attrNameLst>
                                      </p:cBhvr>
                                      <p:tavLst>
                                        <p:tav tm="0">
                                          <p:val>
                                            <p:strVal val="#ppt_x"/>
                                          </p:val>
                                        </p:tav>
                                        <p:tav tm="100000">
                                          <p:val>
                                            <p:strVal val="#ppt_x"/>
                                          </p:val>
                                        </p:tav>
                                      </p:tavLst>
                                    </p:anim>
                                    <p:anim calcmode="lin" valueType="num">
                                      <p:cBhvr>
                                        <p:cTn id="124" dur="1000" fill="hold"/>
                                        <p:tgtEl>
                                          <p:spTgt spid="2486295"/>
                                        </p:tgtEl>
                                        <p:attrNameLst>
                                          <p:attrName>ppt_y</p:attrName>
                                        </p:attrNameLst>
                                      </p:cBhvr>
                                      <p:tavLst>
                                        <p:tav tm="0">
                                          <p:val>
                                            <p:strVal val="#ppt_y+.1"/>
                                          </p:val>
                                        </p:tav>
                                        <p:tav tm="100000">
                                          <p:val>
                                            <p:strVal val="#ppt_y"/>
                                          </p:val>
                                        </p:tav>
                                      </p:tavLst>
                                    </p:anim>
                                  </p:childTnLst>
                                </p:cTn>
                              </p:par>
                              <p:par>
                                <p:cTn id="125" presetID="10" presetClass="entr" presetSubtype="0" fill="hold" grpId="0" nodeType="withEffect">
                                  <p:stCondLst>
                                    <p:cond delay="4500"/>
                                  </p:stCondLst>
                                  <p:childTnLst>
                                    <p:set>
                                      <p:cBhvr>
                                        <p:cTn id="126" dur="1" fill="hold">
                                          <p:stCondLst>
                                            <p:cond delay="0"/>
                                          </p:stCondLst>
                                        </p:cTn>
                                        <p:tgtEl>
                                          <p:spTgt spid="2486294"/>
                                        </p:tgtEl>
                                        <p:attrNameLst>
                                          <p:attrName>style.visibility</p:attrName>
                                        </p:attrNameLst>
                                      </p:cBhvr>
                                      <p:to>
                                        <p:strVal val="visible"/>
                                      </p:to>
                                    </p:set>
                                    <p:animEffect transition="in" filter="fade">
                                      <p:cBhvr>
                                        <p:cTn id="127" dur="500"/>
                                        <p:tgtEl>
                                          <p:spTgt spid="2486294"/>
                                        </p:tgtEl>
                                      </p:cBhvr>
                                    </p:animEffect>
                                  </p:childTnLst>
                                </p:cTn>
                              </p:par>
                              <p:par>
                                <p:cTn id="128" presetID="10" presetClass="entr" presetSubtype="0" fill="hold" grpId="0" nodeType="withEffect">
                                  <p:stCondLst>
                                    <p:cond delay="5000"/>
                                  </p:stCondLst>
                                  <p:childTnLst>
                                    <p:set>
                                      <p:cBhvr>
                                        <p:cTn id="129" dur="1" fill="hold">
                                          <p:stCondLst>
                                            <p:cond delay="0"/>
                                          </p:stCondLst>
                                        </p:cTn>
                                        <p:tgtEl>
                                          <p:spTgt spid="2486308"/>
                                        </p:tgtEl>
                                        <p:attrNameLst>
                                          <p:attrName>style.visibility</p:attrName>
                                        </p:attrNameLst>
                                      </p:cBhvr>
                                      <p:to>
                                        <p:strVal val="visible"/>
                                      </p:to>
                                    </p:set>
                                    <p:animEffect transition="in" filter="fade">
                                      <p:cBhvr>
                                        <p:cTn id="130" dur="1000"/>
                                        <p:tgtEl>
                                          <p:spTgt spid="2486308"/>
                                        </p:tgtEl>
                                      </p:cBhvr>
                                    </p:animEffect>
                                  </p:childTnLst>
                                </p:cTn>
                              </p:par>
                              <p:par>
                                <p:cTn id="131" presetID="10" presetClass="entr" presetSubtype="0" fill="hold" grpId="0" nodeType="withEffect">
                                  <p:stCondLst>
                                    <p:cond delay="5000"/>
                                  </p:stCondLst>
                                  <p:childTnLst>
                                    <p:set>
                                      <p:cBhvr>
                                        <p:cTn id="132" dur="1" fill="hold">
                                          <p:stCondLst>
                                            <p:cond delay="0"/>
                                          </p:stCondLst>
                                        </p:cTn>
                                        <p:tgtEl>
                                          <p:spTgt spid="2486309"/>
                                        </p:tgtEl>
                                        <p:attrNameLst>
                                          <p:attrName>style.visibility</p:attrName>
                                        </p:attrNameLst>
                                      </p:cBhvr>
                                      <p:to>
                                        <p:strVal val="visible"/>
                                      </p:to>
                                    </p:set>
                                    <p:animEffect transition="in" filter="fade">
                                      <p:cBhvr>
                                        <p:cTn id="133" dur="1000"/>
                                        <p:tgtEl>
                                          <p:spTgt spid="248630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2" presetClass="entr" presetSubtype="0" fill="hold" nodeType="clickEffect">
                                  <p:stCondLst>
                                    <p:cond delay="0"/>
                                  </p:stCondLst>
                                  <p:childTnLst>
                                    <p:set>
                                      <p:cBhvr>
                                        <p:cTn id="137" dur="1" fill="hold">
                                          <p:stCondLst>
                                            <p:cond delay="0"/>
                                          </p:stCondLst>
                                        </p:cTn>
                                        <p:tgtEl>
                                          <p:spTgt spid="2486310"/>
                                        </p:tgtEl>
                                        <p:attrNameLst>
                                          <p:attrName>style.visibility</p:attrName>
                                        </p:attrNameLst>
                                      </p:cBhvr>
                                      <p:to>
                                        <p:strVal val="visible"/>
                                      </p:to>
                                    </p:set>
                                    <p:animEffect transition="in" filter="fade">
                                      <p:cBhvr>
                                        <p:cTn id="138" dur="1000"/>
                                        <p:tgtEl>
                                          <p:spTgt spid="2486310"/>
                                        </p:tgtEl>
                                      </p:cBhvr>
                                    </p:animEffect>
                                    <p:anim calcmode="lin" valueType="num">
                                      <p:cBhvr>
                                        <p:cTn id="139" dur="1000" fill="hold"/>
                                        <p:tgtEl>
                                          <p:spTgt spid="2486310"/>
                                        </p:tgtEl>
                                        <p:attrNameLst>
                                          <p:attrName>ppt_x</p:attrName>
                                        </p:attrNameLst>
                                      </p:cBhvr>
                                      <p:tavLst>
                                        <p:tav tm="0">
                                          <p:val>
                                            <p:strVal val="#ppt_x"/>
                                          </p:val>
                                        </p:tav>
                                        <p:tav tm="100000">
                                          <p:val>
                                            <p:strVal val="#ppt_x"/>
                                          </p:val>
                                        </p:tav>
                                      </p:tavLst>
                                    </p:anim>
                                    <p:anim calcmode="lin" valueType="num">
                                      <p:cBhvr>
                                        <p:cTn id="140" dur="1000" fill="hold"/>
                                        <p:tgtEl>
                                          <p:spTgt spid="2486310"/>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2" presetClass="entr" presetSubtype="0" fill="hold" nodeType="clickEffect">
                                  <p:stCondLst>
                                    <p:cond delay="0"/>
                                  </p:stCondLst>
                                  <p:childTnLst>
                                    <p:set>
                                      <p:cBhvr>
                                        <p:cTn id="144" dur="1" fill="hold">
                                          <p:stCondLst>
                                            <p:cond delay="0"/>
                                          </p:stCondLst>
                                        </p:cTn>
                                        <p:tgtEl>
                                          <p:spTgt spid="2486313"/>
                                        </p:tgtEl>
                                        <p:attrNameLst>
                                          <p:attrName>style.visibility</p:attrName>
                                        </p:attrNameLst>
                                      </p:cBhvr>
                                      <p:to>
                                        <p:strVal val="visible"/>
                                      </p:to>
                                    </p:set>
                                    <p:animEffect transition="in" filter="fade">
                                      <p:cBhvr>
                                        <p:cTn id="145" dur="500"/>
                                        <p:tgtEl>
                                          <p:spTgt spid="2486313"/>
                                        </p:tgtEl>
                                      </p:cBhvr>
                                    </p:animEffect>
                                    <p:anim calcmode="lin" valueType="num">
                                      <p:cBhvr>
                                        <p:cTn id="146" dur="500" fill="hold"/>
                                        <p:tgtEl>
                                          <p:spTgt spid="2486313"/>
                                        </p:tgtEl>
                                        <p:attrNameLst>
                                          <p:attrName>ppt_x</p:attrName>
                                        </p:attrNameLst>
                                      </p:cBhvr>
                                      <p:tavLst>
                                        <p:tav tm="0">
                                          <p:val>
                                            <p:strVal val="#ppt_x"/>
                                          </p:val>
                                        </p:tav>
                                        <p:tav tm="100000">
                                          <p:val>
                                            <p:strVal val="#ppt_x"/>
                                          </p:val>
                                        </p:tav>
                                      </p:tavLst>
                                    </p:anim>
                                    <p:anim calcmode="lin" valueType="num">
                                      <p:cBhvr>
                                        <p:cTn id="147" dur="500" fill="hold"/>
                                        <p:tgtEl>
                                          <p:spTgt spid="2486313"/>
                                        </p:tgtEl>
                                        <p:attrNameLst>
                                          <p:attrName>ppt_y</p:attrName>
                                        </p:attrNameLst>
                                      </p:cBhvr>
                                      <p:tavLst>
                                        <p:tav tm="0">
                                          <p:val>
                                            <p:strVal val="#ppt_y+.1"/>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ntr" presetSubtype="12" fill="hold" grpId="0" nodeType="clickEffect">
                                  <p:stCondLst>
                                    <p:cond delay="0"/>
                                  </p:stCondLst>
                                  <p:childTnLst>
                                    <p:set>
                                      <p:cBhvr>
                                        <p:cTn id="151" dur="1" fill="hold">
                                          <p:stCondLst>
                                            <p:cond delay="0"/>
                                          </p:stCondLst>
                                        </p:cTn>
                                        <p:tgtEl>
                                          <p:spTgt spid="2486334"/>
                                        </p:tgtEl>
                                        <p:attrNameLst>
                                          <p:attrName>style.visibility</p:attrName>
                                        </p:attrNameLst>
                                      </p:cBhvr>
                                      <p:to>
                                        <p:strVal val="visible"/>
                                      </p:to>
                                    </p:set>
                                    <p:animEffect transition="in" filter="strips(downLeft)">
                                      <p:cBhvr>
                                        <p:cTn id="152" dur="500"/>
                                        <p:tgtEl>
                                          <p:spTgt spid="2486334"/>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2486321"/>
                                        </p:tgtEl>
                                        <p:attrNameLst>
                                          <p:attrName>style.visibility</p:attrName>
                                        </p:attrNameLst>
                                      </p:cBhvr>
                                      <p:to>
                                        <p:strVal val="visible"/>
                                      </p:to>
                                    </p:set>
                                    <p:animEffect transition="in" filter="fade">
                                      <p:cBhvr>
                                        <p:cTn id="155" dur="500"/>
                                        <p:tgtEl>
                                          <p:spTgt spid="248632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2486322"/>
                                        </p:tgtEl>
                                        <p:attrNameLst>
                                          <p:attrName>style.visibility</p:attrName>
                                        </p:attrNameLst>
                                      </p:cBhvr>
                                      <p:to>
                                        <p:strVal val="visible"/>
                                      </p:to>
                                    </p:set>
                                    <p:animEffect transition="in" filter="fade">
                                      <p:cBhvr>
                                        <p:cTn id="160" dur="1000"/>
                                        <p:tgtEl>
                                          <p:spTgt spid="2486322"/>
                                        </p:tgtEl>
                                      </p:cBhvr>
                                    </p:animEffect>
                                    <p:anim calcmode="lin" valueType="num">
                                      <p:cBhvr>
                                        <p:cTn id="161" dur="1000" fill="hold"/>
                                        <p:tgtEl>
                                          <p:spTgt spid="2486322"/>
                                        </p:tgtEl>
                                        <p:attrNameLst>
                                          <p:attrName>ppt_x</p:attrName>
                                        </p:attrNameLst>
                                      </p:cBhvr>
                                      <p:tavLst>
                                        <p:tav tm="0">
                                          <p:val>
                                            <p:strVal val="#ppt_x"/>
                                          </p:val>
                                        </p:tav>
                                        <p:tav tm="100000">
                                          <p:val>
                                            <p:strVal val="#ppt_x"/>
                                          </p:val>
                                        </p:tav>
                                      </p:tavLst>
                                    </p:anim>
                                    <p:anim calcmode="lin" valueType="num">
                                      <p:cBhvr>
                                        <p:cTn id="162" dur="1000" fill="hold"/>
                                        <p:tgtEl>
                                          <p:spTgt spid="2486322"/>
                                        </p:tgtEl>
                                        <p:attrNameLst>
                                          <p:attrName>ppt_y</p:attrName>
                                        </p:attrNameLst>
                                      </p:cBhvr>
                                      <p:tavLst>
                                        <p:tav tm="0">
                                          <p:val>
                                            <p:strVal val="#ppt_y+.1"/>
                                          </p:val>
                                        </p:tav>
                                        <p:tav tm="100000">
                                          <p:val>
                                            <p:strVal val="#ppt_y"/>
                                          </p:val>
                                        </p:tav>
                                      </p:tavLst>
                                    </p:anim>
                                  </p:childTnLst>
                                </p:cTn>
                              </p:par>
                              <p:par>
                                <p:cTn id="163" presetID="4" presetClass="exit" presetSubtype="16" fill="hold" grpId="1" nodeType="withEffect">
                                  <p:stCondLst>
                                    <p:cond delay="1500"/>
                                  </p:stCondLst>
                                  <p:childTnLst>
                                    <p:animEffect transition="out" filter="box(in)">
                                      <p:cBhvr>
                                        <p:cTn id="164" dur="500"/>
                                        <p:tgtEl>
                                          <p:spTgt spid="2486321"/>
                                        </p:tgtEl>
                                      </p:cBhvr>
                                    </p:animEffect>
                                    <p:set>
                                      <p:cBhvr>
                                        <p:cTn id="165" dur="1" fill="hold">
                                          <p:stCondLst>
                                            <p:cond delay="499"/>
                                          </p:stCondLst>
                                        </p:cTn>
                                        <p:tgtEl>
                                          <p:spTgt spid="2486321"/>
                                        </p:tgtEl>
                                        <p:attrNameLst>
                                          <p:attrName>style.visibility</p:attrName>
                                        </p:attrNameLst>
                                      </p:cBhvr>
                                      <p:to>
                                        <p:strVal val="hidden"/>
                                      </p:to>
                                    </p:set>
                                  </p:childTnLst>
                                </p:cTn>
                              </p:par>
                              <p:par>
                                <p:cTn id="166" presetID="6" presetClass="entr" presetSubtype="32" fill="hold" nodeType="withEffect">
                                  <p:stCondLst>
                                    <p:cond delay="2500"/>
                                  </p:stCondLst>
                                  <p:childTnLst>
                                    <p:set>
                                      <p:cBhvr>
                                        <p:cTn id="167" dur="1" fill="hold">
                                          <p:stCondLst>
                                            <p:cond delay="0"/>
                                          </p:stCondLst>
                                        </p:cTn>
                                        <p:tgtEl>
                                          <p:spTgt spid="4"/>
                                        </p:tgtEl>
                                        <p:attrNameLst>
                                          <p:attrName>style.visibility</p:attrName>
                                        </p:attrNameLst>
                                      </p:cBhvr>
                                      <p:to>
                                        <p:strVal val="visible"/>
                                      </p:to>
                                    </p:set>
                                    <p:animEffect transition="in" filter="circle(out)">
                                      <p:cBhvr>
                                        <p:cTn id="168" dur="1000"/>
                                        <p:tgtEl>
                                          <p:spTgt spid="4"/>
                                        </p:tgtEl>
                                      </p:cBhvr>
                                    </p:animEffect>
                                  </p:childTnLst>
                                </p:cTn>
                              </p:par>
                              <p:par>
                                <p:cTn id="169" presetID="42" presetClass="entr" presetSubtype="0" fill="hold" nodeType="withEffect">
                                  <p:stCondLst>
                                    <p:cond delay="4000"/>
                                  </p:stCondLst>
                                  <p:childTnLst>
                                    <p:set>
                                      <p:cBhvr>
                                        <p:cTn id="170" dur="1" fill="hold">
                                          <p:stCondLst>
                                            <p:cond delay="0"/>
                                          </p:stCondLst>
                                        </p:cTn>
                                        <p:tgtEl>
                                          <p:spTgt spid="2486312"/>
                                        </p:tgtEl>
                                        <p:attrNameLst>
                                          <p:attrName>style.visibility</p:attrName>
                                        </p:attrNameLst>
                                      </p:cBhvr>
                                      <p:to>
                                        <p:strVal val="visible"/>
                                      </p:to>
                                    </p:set>
                                    <p:animEffect transition="in" filter="fade">
                                      <p:cBhvr>
                                        <p:cTn id="171" dur="1000"/>
                                        <p:tgtEl>
                                          <p:spTgt spid="2486312"/>
                                        </p:tgtEl>
                                      </p:cBhvr>
                                    </p:animEffect>
                                    <p:anim calcmode="lin" valueType="num">
                                      <p:cBhvr>
                                        <p:cTn id="172" dur="1000" fill="hold"/>
                                        <p:tgtEl>
                                          <p:spTgt spid="2486312"/>
                                        </p:tgtEl>
                                        <p:attrNameLst>
                                          <p:attrName>ppt_x</p:attrName>
                                        </p:attrNameLst>
                                      </p:cBhvr>
                                      <p:tavLst>
                                        <p:tav tm="0">
                                          <p:val>
                                            <p:strVal val="#ppt_x"/>
                                          </p:val>
                                        </p:tav>
                                        <p:tav tm="100000">
                                          <p:val>
                                            <p:strVal val="#ppt_x"/>
                                          </p:val>
                                        </p:tav>
                                      </p:tavLst>
                                    </p:anim>
                                    <p:anim calcmode="lin" valueType="num">
                                      <p:cBhvr>
                                        <p:cTn id="173" dur="1000" fill="hold"/>
                                        <p:tgtEl>
                                          <p:spTgt spid="2486312"/>
                                        </p:tgtEl>
                                        <p:attrNameLst>
                                          <p:attrName>ppt_y</p:attrName>
                                        </p:attrNameLst>
                                      </p:cBhvr>
                                      <p:tavLst>
                                        <p:tav tm="0">
                                          <p:val>
                                            <p:strVal val="#ppt_y+.1"/>
                                          </p:val>
                                        </p:tav>
                                        <p:tav tm="100000">
                                          <p:val>
                                            <p:strVal val="#ppt_y"/>
                                          </p:val>
                                        </p:tav>
                                      </p:tavLst>
                                    </p:anim>
                                  </p:childTnLst>
                                </p:cTn>
                              </p:par>
                              <p:par>
                                <p:cTn id="174" presetID="10" presetClass="entr" presetSubtype="0" fill="hold" grpId="0" nodeType="withEffect">
                                  <p:stCondLst>
                                    <p:cond delay="4500"/>
                                  </p:stCondLst>
                                  <p:childTnLst>
                                    <p:set>
                                      <p:cBhvr>
                                        <p:cTn id="175" dur="1" fill="hold">
                                          <p:stCondLst>
                                            <p:cond delay="0"/>
                                          </p:stCondLst>
                                        </p:cTn>
                                        <p:tgtEl>
                                          <p:spTgt spid="2486311"/>
                                        </p:tgtEl>
                                        <p:attrNameLst>
                                          <p:attrName>style.visibility</p:attrName>
                                        </p:attrNameLst>
                                      </p:cBhvr>
                                      <p:to>
                                        <p:strVal val="visible"/>
                                      </p:to>
                                    </p:set>
                                    <p:animEffect transition="in" filter="fade">
                                      <p:cBhvr>
                                        <p:cTn id="176" dur="500"/>
                                        <p:tgtEl>
                                          <p:spTgt spid="2486311"/>
                                        </p:tgtEl>
                                      </p:cBhvr>
                                    </p:animEffect>
                                  </p:childTnLst>
                                </p:cTn>
                              </p:par>
                              <p:par>
                                <p:cTn id="177" presetID="10" presetClass="entr" presetSubtype="0" fill="hold" grpId="0" nodeType="withEffect">
                                  <p:stCondLst>
                                    <p:cond delay="5000"/>
                                  </p:stCondLst>
                                  <p:childTnLst>
                                    <p:set>
                                      <p:cBhvr>
                                        <p:cTn id="178" dur="1" fill="hold">
                                          <p:stCondLst>
                                            <p:cond delay="0"/>
                                          </p:stCondLst>
                                        </p:cTn>
                                        <p:tgtEl>
                                          <p:spTgt spid="2486323"/>
                                        </p:tgtEl>
                                        <p:attrNameLst>
                                          <p:attrName>style.visibility</p:attrName>
                                        </p:attrNameLst>
                                      </p:cBhvr>
                                      <p:to>
                                        <p:strVal val="visible"/>
                                      </p:to>
                                    </p:set>
                                    <p:animEffect transition="in" filter="fade">
                                      <p:cBhvr>
                                        <p:cTn id="179" dur="1000"/>
                                        <p:tgtEl>
                                          <p:spTgt spid="2486323"/>
                                        </p:tgtEl>
                                      </p:cBhvr>
                                    </p:animEffect>
                                  </p:childTnLst>
                                </p:cTn>
                              </p:par>
                              <p:par>
                                <p:cTn id="180" presetID="10" presetClass="entr" presetSubtype="0" fill="hold" grpId="0" nodeType="withEffect">
                                  <p:stCondLst>
                                    <p:cond delay="5000"/>
                                  </p:stCondLst>
                                  <p:childTnLst>
                                    <p:set>
                                      <p:cBhvr>
                                        <p:cTn id="181" dur="1" fill="hold">
                                          <p:stCondLst>
                                            <p:cond delay="0"/>
                                          </p:stCondLst>
                                        </p:cTn>
                                        <p:tgtEl>
                                          <p:spTgt spid="2486324"/>
                                        </p:tgtEl>
                                        <p:attrNameLst>
                                          <p:attrName>style.visibility</p:attrName>
                                        </p:attrNameLst>
                                      </p:cBhvr>
                                      <p:to>
                                        <p:strVal val="visible"/>
                                      </p:to>
                                    </p:set>
                                    <p:animEffect transition="in" filter="fade">
                                      <p:cBhvr>
                                        <p:cTn id="182" dur="1000"/>
                                        <p:tgtEl>
                                          <p:spTgt spid="2486324"/>
                                        </p:tgtEl>
                                      </p:cBhvr>
                                    </p:animEffect>
                                  </p:childTnLst>
                                </p:cTn>
                              </p:par>
                              <p:par>
                                <p:cTn id="183" presetID="42" presetClass="entr" presetSubtype="0" fill="hold" nodeType="withEffect">
                                  <p:stCondLst>
                                    <p:cond delay="4500"/>
                                  </p:stCondLst>
                                  <p:childTnLst>
                                    <p:set>
                                      <p:cBhvr>
                                        <p:cTn id="184" dur="1" fill="hold">
                                          <p:stCondLst>
                                            <p:cond delay="0"/>
                                          </p:stCondLst>
                                        </p:cTn>
                                        <p:tgtEl>
                                          <p:spTgt spid="2486277"/>
                                        </p:tgtEl>
                                        <p:attrNameLst>
                                          <p:attrName>style.visibility</p:attrName>
                                        </p:attrNameLst>
                                      </p:cBhvr>
                                      <p:to>
                                        <p:strVal val="visible"/>
                                      </p:to>
                                    </p:set>
                                    <p:animEffect transition="in" filter="fade">
                                      <p:cBhvr>
                                        <p:cTn id="185" dur="1000"/>
                                        <p:tgtEl>
                                          <p:spTgt spid="2486277"/>
                                        </p:tgtEl>
                                      </p:cBhvr>
                                    </p:animEffect>
                                    <p:anim calcmode="lin" valueType="num">
                                      <p:cBhvr>
                                        <p:cTn id="186" dur="1000" fill="hold"/>
                                        <p:tgtEl>
                                          <p:spTgt spid="2486277"/>
                                        </p:tgtEl>
                                        <p:attrNameLst>
                                          <p:attrName>ppt_x</p:attrName>
                                        </p:attrNameLst>
                                      </p:cBhvr>
                                      <p:tavLst>
                                        <p:tav tm="0">
                                          <p:val>
                                            <p:strVal val="#ppt_x"/>
                                          </p:val>
                                        </p:tav>
                                        <p:tav tm="100000">
                                          <p:val>
                                            <p:strVal val="#ppt_x"/>
                                          </p:val>
                                        </p:tav>
                                      </p:tavLst>
                                    </p:anim>
                                    <p:anim calcmode="lin" valueType="num">
                                      <p:cBhvr>
                                        <p:cTn id="187" dur="1000" fill="hold"/>
                                        <p:tgtEl>
                                          <p:spTgt spid="2486277"/>
                                        </p:tgtEl>
                                        <p:attrNameLst>
                                          <p:attrName>ppt_y</p:attrName>
                                        </p:attrNameLst>
                                      </p:cBhvr>
                                      <p:tavLst>
                                        <p:tav tm="0">
                                          <p:val>
                                            <p:strVal val="#ppt_y+.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9" presetClass="entr" presetSubtype="0" fill="hold" nodeType="clickEffect">
                                  <p:stCondLst>
                                    <p:cond delay="0"/>
                                  </p:stCondLst>
                                  <p:childTnLst>
                                    <p:set>
                                      <p:cBhvr>
                                        <p:cTn id="191" dur="1" fill="hold">
                                          <p:stCondLst>
                                            <p:cond delay="0"/>
                                          </p:stCondLst>
                                        </p:cTn>
                                        <p:tgtEl>
                                          <p:spTgt spid="2486276"/>
                                        </p:tgtEl>
                                        <p:attrNameLst>
                                          <p:attrName>style.visibility</p:attrName>
                                        </p:attrNameLst>
                                      </p:cBhvr>
                                      <p:to>
                                        <p:strVal val="visible"/>
                                      </p:to>
                                    </p:set>
                                    <p:animEffect transition="in" filter="dissolve">
                                      <p:cBhvr>
                                        <p:cTn id="192" dur="500"/>
                                        <p:tgtEl>
                                          <p:spTgt spid="2486276"/>
                                        </p:tgtEl>
                                      </p:cBhvr>
                                    </p:animEffect>
                                  </p:childTnLst>
                                </p:cTn>
                              </p:par>
                              <p:par>
                                <p:cTn id="193" presetID="9" presetClass="entr" presetSubtype="0" fill="hold" nodeType="withEffect">
                                  <p:stCondLst>
                                    <p:cond delay="0"/>
                                  </p:stCondLst>
                                  <p:childTnLst>
                                    <p:set>
                                      <p:cBhvr>
                                        <p:cTn id="194" dur="1" fill="hold">
                                          <p:stCondLst>
                                            <p:cond delay="0"/>
                                          </p:stCondLst>
                                        </p:cTn>
                                        <p:tgtEl>
                                          <p:spTgt spid="2486275"/>
                                        </p:tgtEl>
                                        <p:attrNameLst>
                                          <p:attrName>style.visibility</p:attrName>
                                        </p:attrNameLst>
                                      </p:cBhvr>
                                      <p:to>
                                        <p:strVal val="visible"/>
                                      </p:to>
                                    </p:set>
                                    <p:animEffect transition="in" filter="dissolve">
                                      <p:cBhvr>
                                        <p:cTn id="195" dur="500"/>
                                        <p:tgtEl>
                                          <p:spTgt spid="2486275"/>
                                        </p:tgtEl>
                                      </p:cBhvr>
                                    </p:animEffect>
                                  </p:childTnLst>
                                </p:cTn>
                              </p:par>
                              <p:par>
                                <p:cTn id="196" presetID="10" presetClass="entr" presetSubtype="0" fill="hold" nodeType="withEffect">
                                  <p:stCondLst>
                                    <p:cond delay="1000"/>
                                  </p:stCondLst>
                                  <p:childTnLst>
                                    <p:set>
                                      <p:cBhvr>
                                        <p:cTn id="197" dur="1" fill="hold">
                                          <p:stCondLst>
                                            <p:cond delay="0"/>
                                          </p:stCondLst>
                                        </p:cTn>
                                        <p:tgtEl>
                                          <p:spTgt spid="2486326"/>
                                        </p:tgtEl>
                                        <p:attrNameLst>
                                          <p:attrName>style.visibility</p:attrName>
                                        </p:attrNameLst>
                                      </p:cBhvr>
                                      <p:to>
                                        <p:strVal val="visible"/>
                                      </p:to>
                                    </p:set>
                                    <p:animEffect transition="in" filter="fade">
                                      <p:cBhvr>
                                        <p:cTn id="198" dur="2000"/>
                                        <p:tgtEl>
                                          <p:spTgt spid="2486326"/>
                                        </p:tgtEl>
                                      </p:cBhvr>
                                    </p:animEffect>
                                  </p:childTnLst>
                                </p:cTn>
                              </p:par>
                              <p:par>
                                <p:cTn id="199" presetID="10" presetClass="entr" presetSubtype="0" fill="hold" nodeType="withEffect">
                                  <p:stCondLst>
                                    <p:cond delay="1000"/>
                                  </p:stCondLst>
                                  <p:childTnLst>
                                    <p:set>
                                      <p:cBhvr>
                                        <p:cTn id="200" dur="1" fill="hold">
                                          <p:stCondLst>
                                            <p:cond delay="0"/>
                                          </p:stCondLst>
                                        </p:cTn>
                                        <p:tgtEl>
                                          <p:spTgt spid="2486325"/>
                                        </p:tgtEl>
                                        <p:attrNameLst>
                                          <p:attrName>style.visibility</p:attrName>
                                        </p:attrNameLst>
                                      </p:cBhvr>
                                      <p:to>
                                        <p:strVal val="visible"/>
                                      </p:to>
                                    </p:set>
                                    <p:animEffect transition="in" filter="fade">
                                      <p:cBhvr>
                                        <p:cTn id="201" dur="2000"/>
                                        <p:tgtEl>
                                          <p:spTgt spid="2486325"/>
                                        </p:tgtEl>
                                      </p:cBhvr>
                                    </p:animEffect>
                                  </p:childTnLst>
                                </p:cTn>
                              </p:par>
                              <p:par>
                                <p:cTn id="202" presetID="10" presetClass="entr" presetSubtype="0" fill="hold" nodeType="withEffect">
                                  <p:stCondLst>
                                    <p:cond delay="1000"/>
                                  </p:stCondLst>
                                  <p:childTnLst>
                                    <p:set>
                                      <p:cBhvr>
                                        <p:cTn id="203" dur="1" fill="hold">
                                          <p:stCondLst>
                                            <p:cond delay="0"/>
                                          </p:stCondLst>
                                        </p:cTn>
                                        <p:tgtEl>
                                          <p:spTgt spid="2486327"/>
                                        </p:tgtEl>
                                        <p:attrNameLst>
                                          <p:attrName>style.visibility</p:attrName>
                                        </p:attrNameLst>
                                      </p:cBhvr>
                                      <p:to>
                                        <p:strVal val="visible"/>
                                      </p:to>
                                    </p:set>
                                    <p:animEffect transition="in" filter="fade">
                                      <p:cBhvr>
                                        <p:cTn id="204" dur="2000"/>
                                        <p:tgtEl>
                                          <p:spTgt spid="2486327"/>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0" presetClass="exit" presetSubtype="0" fill="hold" nodeType="clickEffect">
                                  <p:stCondLst>
                                    <p:cond delay="0"/>
                                  </p:stCondLst>
                                  <p:childTnLst>
                                    <p:animEffect transition="out" filter="fade">
                                      <p:cBhvr>
                                        <p:cTn id="208" dur="2000"/>
                                        <p:tgtEl>
                                          <p:spTgt spid="2486326"/>
                                        </p:tgtEl>
                                      </p:cBhvr>
                                    </p:animEffect>
                                    <p:set>
                                      <p:cBhvr>
                                        <p:cTn id="209" dur="1" fill="hold">
                                          <p:stCondLst>
                                            <p:cond delay="1999"/>
                                          </p:stCondLst>
                                        </p:cTn>
                                        <p:tgtEl>
                                          <p:spTgt spid="2486326"/>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2486325"/>
                                        </p:tgtEl>
                                      </p:cBhvr>
                                    </p:animEffect>
                                    <p:set>
                                      <p:cBhvr>
                                        <p:cTn id="212" dur="1" fill="hold">
                                          <p:stCondLst>
                                            <p:cond delay="1999"/>
                                          </p:stCondLst>
                                        </p:cTn>
                                        <p:tgtEl>
                                          <p:spTgt spid="2486325"/>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2000"/>
                                        <p:tgtEl>
                                          <p:spTgt spid="2486327"/>
                                        </p:tgtEl>
                                      </p:cBhvr>
                                    </p:animEffect>
                                    <p:set>
                                      <p:cBhvr>
                                        <p:cTn id="215" dur="1" fill="hold">
                                          <p:stCondLst>
                                            <p:cond delay="1999"/>
                                          </p:stCondLst>
                                        </p:cTn>
                                        <p:tgtEl>
                                          <p:spTgt spid="2486327"/>
                                        </p:tgtEl>
                                        <p:attrNameLst>
                                          <p:attrName>style.visibility</p:attrName>
                                        </p:attrNameLst>
                                      </p:cBhvr>
                                      <p:to>
                                        <p:strVal val="hidden"/>
                                      </p:to>
                                    </p:set>
                                  </p:childTnLst>
                                </p:cTn>
                              </p:par>
                              <p:par>
                                <p:cTn id="216" presetID="9" presetClass="exit" presetSubtype="0" fill="hold" nodeType="withEffect">
                                  <p:stCondLst>
                                    <p:cond delay="500"/>
                                  </p:stCondLst>
                                  <p:childTnLst>
                                    <p:animEffect transition="out" filter="dissolve">
                                      <p:cBhvr>
                                        <p:cTn id="217" dur="500"/>
                                        <p:tgtEl>
                                          <p:spTgt spid="2486276"/>
                                        </p:tgtEl>
                                      </p:cBhvr>
                                    </p:animEffect>
                                    <p:set>
                                      <p:cBhvr>
                                        <p:cTn id="218" dur="1" fill="hold">
                                          <p:stCondLst>
                                            <p:cond delay="499"/>
                                          </p:stCondLst>
                                        </p:cTn>
                                        <p:tgtEl>
                                          <p:spTgt spid="2486276"/>
                                        </p:tgtEl>
                                        <p:attrNameLst>
                                          <p:attrName>style.visibility</p:attrName>
                                        </p:attrNameLst>
                                      </p:cBhvr>
                                      <p:to>
                                        <p:strVal val="hidden"/>
                                      </p:to>
                                    </p:set>
                                  </p:childTnLst>
                                </p:cTn>
                              </p:par>
                              <p:par>
                                <p:cTn id="219" presetID="9" presetClass="exit" presetSubtype="0" fill="hold" nodeType="withEffect">
                                  <p:stCondLst>
                                    <p:cond delay="500"/>
                                  </p:stCondLst>
                                  <p:childTnLst>
                                    <p:animEffect transition="out" filter="dissolve">
                                      <p:cBhvr>
                                        <p:cTn id="220" dur="500"/>
                                        <p:tgtEl>
                                          <p:spTgt spid="2486275"/>
                                        </p:tgtEl>
                                      </p:cBhvr>
                                    </p:animEffect>
                                    <p:set>
                                      <p:cBhvr>
                                        <p:cTn id="221" dur="1" fill="hold">
                                          <p:stCondLst>
                                            <p:cond delay="499"/>
                                          </p:stCondLst>
                                        </p:cTn>
                                        <p:tgtEl>
                                          <p:spTgt spid="2486275"/>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1" nodeType="clickEffect">
                                  <p:stCondLst>
                                    <p:cond delay="0"/>
                                  </p:stCondLst>
                                  <p:childTnLst>
                                    <p:animEffect transition="out" filter="fade">
                                      <p:cBhvr>
                                        <p:cTn id="225" dur="2000"/>
                                        <p:tgtEl>
                                          <p:spTgt spid="2486322"/>
                                        </p:tgtEl>
                                      </p:cBhvr>
                                    </p:animEffect>
                                    <p:set>
                                      <p:cBhvr>
                                        <p:cTn id="226" dur="1" fill="hold">
                                          <p:stCondLst>
                                            <p:cond delay="1999"/>
                                          </p:stCondLst>
                                        </p:cTn>
                                        <p:tgtEl>
                                          <p:spTgt spid="2486322"/>
                                        </p:tgtEl>
                                        <p:attrNameLst>
                                          <p:attrName>style.visibility</p:attrName>
                                        </p:attrNameLst>
                                      </p:cBhvr>
                                      <p:to>
                                        <p:strVal val="hidden"/>
                                      </p:to>
                                    </p:set>
                                  </p:childTnLst>
                                </p:cTn>
                              </p:par>
                              <p:par>
                                <p:cTn id="227" presetID="42" presetClass="entr" presetSubtype="0" fill="hold" grpId="0" nodeType="withEffect">
                                  <p:stCondLst>
                                    <p:cond delay="500"/>
                                  </p:stCondLst>
                                  <p:childTnLst>
                                    <p:set>
                                      <p:cBhvr>
                                        <p:cTn id="228" dur="1" fill="hold">
                                          <p:stCondLst>
                                            <p:cond delay="0"/>
                                          </p:stCondLst>
                                        </p:cTn>
                                        <p:tgtEl>
                                          <p:spTgt spid="2486328"/>
                                        </p:tgtEl>
                                        <p:attrNameLst>
                                          <p:attrName>style.visibility</p:attrName>
                                        </p:attrNameLst>
                                      </p:cBhvr>
                                      <p:to>
                                        <p:strVal val="visible"/>
                                      </p:to>
                                    </p:set>
                                    <p:animEffect transition="in" filter="fade">
                                      <p:cBhvr>
                                        <p:cTn id="229" dur="1000"/>
                                        <p:tgtEl>
                                          <p:spTgt spid="2486328"/>
                                        </p:tgtEl>
                                      </p:cBhvr>
                                    </p:animEffect>
                                    <p:anim calcmode="lin" valueType="num">
                                      <p:cBhvr>
                                        <p:cTn id="230" dur="1000" fill="hold"/>
                                        <p:tgtEl>
                                          <p:spTgt spid="2486328"/>
                                        </p:tgtEl>
                                        <p:attrNameLst>
                                          <p:attrName>ppt_x</p:attrName>
                                        </p:attrNameLst>
                                      </p:cBhvr>
                                      <p:tavLst>
                                        <p:tav tm="0">
                                          <p:val>
                                            <p:strVal val="#ppt_x"/>
                                          </p:val>
                                        </p:tav>
                                        <p:tav tm="100000">
                                          <p:val>
                                            <p:strVal val="#ppt_x"/>
                                          </p:val>
                                        </p:tav>
                                      </p:tavLst>
                                    </p:anim>
                                    <p:anim calcmode="lin" valueType="num">
                                      <p:cBhvr>
                                        <p:cTn id="231" dur="1000" fill="hold"/>
                                        <p:tgtEl>
                                          <p:spTgt spid="2486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6278" grpId="0" animBg="1"/>
      <p:bldP spid="2486290" grpId="0"/>
      <p:bldP spid="2486290" grpId="1"/>
      <p:bldP spid="2486291" grpId="0"/>
      <p:bldP spid="2486292" grpId="0"/>
      <p:bldP spid="2486293" grpId="0"/>
      <p:bldP spid="2486294" grpId="0" animBg="1"/>
      <p:bldP spid="2486306" grpId="0"/>
      <p:bldP spid="2486306" grpId="1"/>
      <p:bldP spid="2486307" grpId="0"/>
      <p:bldP spid="2486308" grpId="0"/>
      <p:bldP spid="2486309" grpId="0"/>
      <p:bldP spid="2486311" grpId="0" animBg="1"/>
      <p:bldP spid="2486321" grpId="0"/>
      <p:bldP spid="2486321" grpId="1"/>
      <p:bldP spid="2486322" grpId="0"/>
      <p:bldP spid="2486322" grpId="1"/>
      <p:bldP spid="2486323" grpId="0"/>
      <p:bldP spid="2486324" grpId="0"/>
      <p:bldP spid="2486328" grpId="0"/>
      <p:bldP spid="2486330" grpId="0" animBg="1"/>
      <p:bldP spid="2486331" grpId="0" animBg="1"/>
      <p:bldP spid="2486332" grpId="0" animBg="1"/>
      <p:bldP spid="2486333" grpId="0" animBg="1"/>
      <p:bldP spid="2486334" grpId="0" animBg="1"/>
      <p:bldP spid="2486335" grpId="0" animBg="1"/>
      <p:bldP spid="2486336" grpId="0" animBg="1"/>
      <p:bldP spid="2486337" grpId="0" animBg="1"/>
      <p:bldP spid="24863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462338" y="3376613"/>
            <a:ext cx="11112"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atin typeface="Lucida Sans Unicode" pitchFamily="34" charset="0"/>
            </a:endParaRPr>
          </a:p>
        </p:txBody>
      </p:sp>
      <p:sp>
        <p:nvSpPr>
          <p:cNvPr id="2836483" name="Rectangle 3"/>
          <p:cNvSpPr>
            <a:spLocks noChangeArrowheads="1"/>
          </p:cNvSpPr>
          <p:nvPr/>
        </p:nvSpPr>
        <p:spPr bwMode="auto">
          <a:xfrm>
            <a:off x="1971676" y="1214439"/>
            <a:ext cx="6591933" cy="461665"/>
          </a:xfrm>
          <a:prstGeom prst="rect">
            <a:avLst/>
          </a:prstGeom>
          <a:noFill/>
          <a:ln w="12700">
            <a:noFill/>
            <a:miter lim="800000"/>
            <a:headEnd/>
            <a:tailEnd/>
          </a:ln>
          <a:effectLst/>
        </p:spPr>
        <p:txBody>
          <a:bodyPr wrap="none">
            <a:spAutoFit/>
          </a:bodyPr>
          <a:lstStyle/>
          <a:p>
            <a:pPr>
              <a:spcBef>
                <a:spcPct val="50000"/>
              </a:spcBef>
              <a:defRPr/>
            </a:pPr>
            <a:r>
              <a:rPr lang="pt-BR" sz="2400" dirty="0">
                <a:effectLst>
                  <a:outerShdw blurRad="38100" dist="38100" dir="2700000" algn="tl">
                    <a:srgbClr val="C0C0C0"/>
                  </a:outerShdw>
                </a:effectLst>
                <a:ea typeface="SimSun" pitchFamily="2" charset="-122"/>
              </a:rPr>
              <a:t>Como os dados são transmitidos na rede Wireless ?</a:t>
            </a:r>
          </a:p>
        </p:txBody>
      </p:sp>
      <p:sp>
        <p:nvSpPr>
          <p:cNvPr id="47108" name="Text Box 4"/>
          <p:cNvSpPr txBox="1">
            <a:spLocks noChangeArrowheads="1"/>
          </p:cNvSpPr>
          <p:nvPr/>
        </p:nvSpPr>
        <p:spPr bwMode="auto">
          <a:xfrm>
            <a:off x="3519489" y="3786189"/>
            <a:ext cx="7077075" cy="2357437"/>
          </a:xfrm>
          <a:prstGeom prst="rect">
            <a:avLst/>
          </a:prstGeom>
          <a:solidFill>
            <a:srgbClr val="D3FFF0">
              <a:alpha val="4784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Uma máquina transmite de cada vez;</a:t>
            </a:r>
          </a:p>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Regras do mecanismo de acesso ao </a:t>
            </a:r>
            <a:r>
              <a:rPr kumimoji="1" lang="pt-BR" dirty="0">
                <a:latin typeface="Lucida Sans Unicode" pitchFamily="34" charset="0"/>
                <a:ea typeface="PMingLiU" pitchFamily="18" charset="-120"/>
              </a:rPr>
              <a:t>Meio </a:t>
            </a:r>
            <a:r>
              <a:rPr kumimoji="1" lang="pt-BR" sz="2400" dirty="0">
                <a:latin typeface="Lucida Sans Unicode" pitchFamily="34" charset="0"/>
                <a:ea typeface="PMingLiU" pitchFamily="18" charset="-120"/>
              </a:rPr>
              <a:t>CSMA/CA</a:t>
            </a:r>
            <a:r>
              <a:rPr kumimoji="1" lang="pt-BR" dirty="0">
                <a:latin typeface="Lucida Sans Unicode" pitchFamily="34" charset="0"/>
                <a:ea typeface="PMingLiU" pitchFamily="18" charset="-120"/>
              </a:rPr>
              <a:t> (</a:t>
            </a:r>
            <a:r>
              <a:rPr lang="pt-BR" dirty="0">
                <a:latin typeface="Lucida Sans Unicode" pitchFamily="34" charset="0"/>
                <a:ea typeface="PMingLiU" pitchFamily="18" charset="-120"/>
              </a:rPr>
              <a:t>Carrier </a:t>
            </a:r>
            <a:r>
              <a:rPr lang="pt-BR" dirty="0" err="1">
                <a:latin typeface="Lucida Sans Unicode" pitchFamily="34" charset="0"/>
                <a:ea typeface="PMingLiU" pitchFamily="18" charset="-120"/>
              </a:rPr>
              <a:t>Sense</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Multiple</a:t>
            </a:r>
            <a:r>
              <a:rPr lang="pt-BR" dirty="0">
                <a:latin typeface="Lucida Sans Unicode" pitchFamily="34" charset="0"/>
                <a:ea typeface="PMingLiU" pitchFamily="18" charset="-120"/>
              </a:rPr>
              <a:t> Access </a:t>
            </a:r>
            <a:r>
              <a:rPr lang="pt-BR" dirty="0" err="1">
                <a:latin typeface="Lucida Sans Unicode" pitchFamily="34" charset="0"/>
                <a:ea typeface="PMingLiU" pitchFamily="18" charset="-120"/>
              </a:rPr>
              <a:t>With</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Collision</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Avoidance</a:t>
            </a:r>
            <a:r>
              <a:rPr lang="pt-BR" dirty="0">
                <a:latin typeface="Lucida Sans Unicode" pitchFamily="34" charset="0"/>
                <a:ea typeface="PMingLiU" pitchFamily="18" charset="-120"/>
              </a:rPr>
              <a:t>)</a:t>
            </a:r>
          </a:p>
          <a:p>
            <a:pPr eaLnBrk="1" hangingPunct="1">
              <a:spcBef>
                <a:spcPct val="50000"/>
              </a:spcBef>
              <a:buFont typeface="Webdings" pitchFamily="18" charset="2"/>
              <a:buChar char="4"/>
            </a:pPr>
            <a:r>
              <a:rPr lang="pt-BR" sz="2000" dirty="0">
                <a:latin typeface="Lucida Sans Unicode" pitchFamily="34" charset="0"/>
                <a:ea typeface="PMingLiU" pitchFamily="18" charset="-120"/>
              </a:rPr>
              <a:t>Através dessas regras define-se quem irá acessar </a:t>
            </a:r>
            <a:r>
              <a:rPr kumimoji="1" lang="pt-BR" sz="2000" dirty="0">
                <a:latin typeface="Lucida Sans Unicode" pitchFamily="34" charset="0"/>
                <a:ea typeface="PMingLiU" pitchFamily="18" charset="-120"/>
              </a:rPr>
              <a:t>o meio Físico.</a:t>
            </a:r>
          </a:p>
        </p:txBody>
      </p:sp>
      <p:sp>
        <p:nvSpPr>
          <p:cNvPr id="47109" name="Text Box 5"/>
          <p:cNvSpPr txBox="1">
            <a:spLocks noChangeArrowheads="1"/>
          </p:cNvSpPr>
          <p:nvPr/>
        </p:nvSpPr>
        <p:spPr bwMode="auto">
          <a:xfrm>
            <a:off x="7908925" y="3775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kumimoji="1" lang="pt-BR" sz="2400">
              <a:solidFill>
                <a:schemeClr val="accent2"/>
              </a:solidFill>
              <a:latin typeface="Times New Roman" pitchFamily="18" charset="0"/>
              <a:ea typeface="PMingLiU" pitchFamily="18" charset="-120"/>
            </a:endParaRPr>
          </a:p>
        </p:txBody>
      </p:sp>
      <p:pic>
        <p:nvPicPr>
          <p:cNvPr id="47110" name="Picture 6" descr="multiple_access"/>
          <p:cNvPicPr>
            <a:picLocks noGrp="1" noChangeAspect="1" noChangeArrowheads="1"/>
          </p:cNvPicPr>
          <p:nvPr>
            <p:ph/>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03400" y="1590675"/>
            <a:ext cx="4586288" cy="2838450"/>
          </a:xfrm>
          <a:noFill/>
        </p:spPr>
      </p:pic>
      <p:sp>
        <p:nvSpPr>
          <p:cNvPr id="9"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4200" y="272880"/>
              <a:ext cx="7928280" cy="4887000"/>
            </p14:xfrm>
          </p:contentPart>
        </mc:Choice>
        <mc:Fallback xmlns="">
          <p:pic>
            <p:nvPicPr>
              <p:cNvPr id="2" name="Tinta 1"/>
              <p:cNvPicPr/>
              <p:nvPr/>
            </p:nvPicPr>
            <p:blipFill>
              <a:blip r:embed="rId4"/>
              <a:stretch>
                <a:fillRect/>
              </a:stretch>
            </p:blipFill>
            <p:spPr>
              <a:xfrm>
                <a:off x="3984840" y="263520"/>
                <a:ext cx="7947000" cy="4905720"/>
              </a:xfrm>
              <a:prstGeom prst="rect">
                <a:avLst/>
              </a:prstGeom>
            </p:spPr>
          </p:pic>
        </mc:Fallback>
      </mc:AlternateContent>
    </p:spTree>
    <p:extLst>
      <p:ext uri="{BB962C8B-B14F-4D97-AF65-F5344CB8AC3E}">
        <p14:creationId xmlns:p14="http://schemas.microsoft.com/office/powerpoint/2010/main" val="1700658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36483"/>
                                        </p:tgtEl>
                                        <p:attrNameLst>
                                          <p:attrName>style.visibility</p:attrName>
                                        </p:attrNameLst>
                                      </p:cBhvr>
                                      <p:to>
                                        <p:strVal val="visible"/>
                                      </p:to>
                                    </p:set>
                                    <p:anim calcmode="lin" valueType="num">
                                      <p:cBhvr additive="base">
                                        <p:cTn id="11" dur="500" fill="hold"/>
                                        <p:tgtEl>
                                          <p:spTgt spid="2836483"/>
                                        </p:tgtEl>
                                        <p:attrNameLst>
                                          <p:attrName>ppt_x</p:attrName>
                                        </p:attrNameLst>
                                      </p:cBhvr>
                                      <p:tavLst>
                                        <p:tav tm="0">
                                          <p:val>
                                            <p:strVal val="#ppt_x"/>
                                          </p:val>
                                        </p:tav>
                                        <p:tav tm="100000">
                                          <p:val>
                                            <p:strVal val="#ppt_x"/>
                                          </p:val>
                                        </p:tav>
                                      </p:tavLst>
                                    </p:anim>
                                    <p:anim calcmode="lin" valueType="num">
                                      <p:cBhvr additive="base">
                                        <p:cTn id="12" dur="500" fill="hold"/>
                                        <p:tgtEl>
                                          <p:spTgt spid="28364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 fill="hold"/>
                                        <p:tgtEl>
                                          <p:spTgt spid="47108"/>
                                        </p:tgtEl>
                                        <p:attrNameLst>
                                          <p:attrName>ppt_x</p:attrName>
                                        </p:attrNameLst>
                                      </p:cBhvr>
                                      <p:tavLst>
                                        <p:tav tm="0">
                                          <p:val>
                                            <p:strVal val="#ppt_x"/>
                                          </p:val>
                                        </p:tav>
                                        <p:tav tm="100000">
                                          <p:val>
                                            <p:strVal val="#ppt_x"/>
                                          </p:val>
                                        </p:tav>
                                      </p:tavLst>
                                    </p:anim>
                                    <p:anim calcmode="lin" valueType="num">
                                      <p:cBhvr additive="base">
                                        <p:cTn id="16" dur="500" fill="hold"/>
                                        <p:tgtEl>
                                          <p:spTgt spid="471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ppt_x"/>
                                          </p:val>
                                        </p:tav>
                                        <p:tav tm="100000">
                                          <p:val>
                                            <p:strVal val="#ppt_x"/>
                                          </p:val>
                                        </p:tav>
                                      </p:tavLst>
                                    </p:anim>
                                    <p:anim calcmode="lin" valueType="num">
                                      <p:cBhvr additive="base">
                                        <p:cTn id="20" dur="500" fill="hold"/>
                                        <p:tgtEl>
                                          <p:spTgt spid="4710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10"/>
                                        </p:tgtEl>
                                        <p:attrNameLst>
                                          <p:attrName>style.visibility</p:attrName>
                                        </p:attrNameLst>
                                      </p:cBhvr>
                                      <p:to>
                                        <p:strVal val="visible"/>
                                      </p:to>
                                    </p:set>
                                    <p:anim calcmode="lin" valueType="num">
                                      <p:cBhvr additive="base">
                                        <p:cTn id="23" dur="500" fill="hold"/>
                                        <p:tgtEl>
                                          <p:spTgt spid="47110"/>
                                        </p:tgtEl>
                                        <p:attrNameLst>
                                          <p:attrName>ppt_x</p:attrName>
                                        </p:attrNameLst>
                                      </p:cBhvr>
                                      <p:tavLst>
                                        <p:tav tm="0">
                                          <p:val>
                                            <p:strVal val="#ppt_x"/>
                                          </p:val>
                                        </p:tav>
                                        <p:tav tm="100000">
                                          <p:val>
                                            <p:strVal val="#ppt_x"/>
                                          </p:val>
                                        </p:tav>
                                      </p:tavLst>
                                    </p:anim>
                                    <p:anim calcmode="lin" valueType="num">
                                      <p:cBhvr additive="base">
                                        <p:cTn id="2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2836483" grpId="0"/>
      <p:bldP spid="47108" grpId="0" animBg="1"/>
      <p:bldP spid="4710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379708" y="1777058"/>
            <a:ext cx="10500102" cy="4462760"/>
          </a:xfrm>
          <a:prstGeom prst="rect">
            <a:avLst/>
          </a:prstGeom>
          <a:noFill/>
          <a:ln w="9525">
            <a:noFill/>
            <a:miter lim="800000"/>
            <a:headEnd/>
            <a:tailEnd/>
          </a:ln>
          <a:effectLst/>
        </p:spPr>
        <p:txBody>
          <a:bodyPr wrap="square" anchor="ctr">
            <a:spAutoFit/>
          </a:bodyPr>
          <a:lstStyle/>
          <a:p>
            <a:pPr marL="342900" indent="-342900" algn="just" eaLnBrk="0" hangingPunct="0">
              <a:buFontTx/>
              <a:buChar char="•"/>
              <a:defRPr/>
            </a:pPr>
            <a:endParaRPr lang="pt-BR" altLang="zh-CN" sz="2000" dirty="0">
              <a:solidFill>
                <a:schemeClr val="tx2"/>
              </a:solidFill>
              <a:ea typeface="新細明體" pitchFamily="18" charset="-120"/>
            </a:endParaRPr>
          </a:p>
          <a:p>
            <a:pPr marL="342900" indent="-342900" algn="just" eaLnBrk="0" hangingPunct="0">
              <a:buFontTx/>
              <a:buChar char="•"/>
              <a:defRPr/>
            </a:pPr>
            <a:r>
              <a:rPr lang="pt-BR" altLang="zh-CN" sz="2400" dirty="0">
                <a:ea typeface="新細明體" pitchFamily="18" charset="-120"/>
              </a:rPr>
              <a:t>Uma estação que necessita transmitir "escuta" o meio. Se o meio estiver ocupado ele adia a transmissão. Se o meio estiver ocioso por um determinado período a estação recebe permissão para transmitir; </a:t>
            </a:r>
          </a:p>
          <a:p>
            <a:pPr marL="342900" indent="-342900" algn="just" eaLnBrk="0" hangingPunct="0">
              <a:defRPr/>
            </a:pPr>
            <a:endParaRPr lang="pt-BR" altLang="zh-CN" sz="2400" dirty="0">
              <a:ea typeface="新細明體" pitchFamily="18" charset="-120"/>
            </a:endParaRPr>
          </a:p>
          <a:p>
            <a:pPr marL="342900" indent="-342900" algn="just" eaLnBrk="0" hangingPunct="0">
              <a:buFontTx/>
              <a:buChar char="•"/>
              <a:defRPr/>
            </a:pPr>
            <a:r>
              <a:rPr lang="pt-BR" altLang="zh-CN" sz="2400" dirty="0">
                <a:ea typeface="新細明體" pitchFamily="18" charset="-120"/>
              </a:rPr>
              <a:t>A estação receptora verifica o pacote e envia um pacote ACK. Quando o transmissor recebe este pacote indica que não houve colisão. Se o remetente não recebe o ACK então fica detectado que houve colisão, e após um tempo randômico de espera, a estação transmite novamente. Se o ACK chegar corrompido, também é detectado colisão.</a:t>
            </a:r>
          </a:p>
          <a:p>
            <a:pPr marL="342900" indent="-342900" algn="just" eaLnBrk="0" hangingPunct="0">
              <a:buFontTx/>
              <a:buChar char="•"/>
              <a:defRPr/>
            </a:pPr>
            <a:r>
              <a:rPr lang="pt-BR" altLang="zh-CN" sz="2400" dirty="0">
                <a:effectLst>
                  <a:outerShdw blurRad="38100" dist="38100" dir="2700000" algn="tl">
                    <a:srgbClr val="C0C0C0"/>
                  </a:outerShdw>
                </a:effectLst>
                <a:ea typeface="新細明體" pitchFamily="18" charset="-120"/>
              </a:rPr>
              <a:t>Depois da primeira transmissão , cada computador da rede recebe um tempo para transmitir. Assim, a partir desse momento não haverá mais colisões.</a:t>
            </a:r>
          </a:p>
        </p:txBody>
      </p:sp>
      <p:sp>
        <p:nvSpPr>
          <p:cNvPr id="318464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Protocolo (CSMA/CA)</a:t>
            </a:r>
            <a:endParaRPr lang="en-GB" sz="36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657760" y="181080"/>
              <a:ext cx="4537440" cy="1197360"/>
            </p14:xfrm>
          </p:contentPart>
        </mc:Choice>
        <mc:Fallback xmlns="">
          <p:pic>
            <p:nvPicPr>
              <p:cNvPr id="2" name="Tinta 1"/>
              <p:cNvPicPr/>
              <p:nvPr/>
            </p:nvPicPr>
            <p:blipFill>
              <a:blip r:embed="rId3"/>
              <a:stretch>
                <a:fillRect/>
              </a:stretch>
            </p:blipFill>
            <p:spPr>
              <a:xfrm>
                <a:off x="5648400" y="171720"/>
                <a:ext cx="4556160" cy="1216080"/>
              </a:xfrm>
              <a:prstGeom prst="rect">
                <a:avLst/>
              </a:prstGeom>
            </p:spPr>
          </p:pic>
        </mc:Fallback>
      </mc:AlternateContent>
    </p:spTree>
    <p:extLst>
      <p:ext uri="{BB962C8B-B14F-4D97-AF65-F5344CB8AC3E}">
        <p14:creationId xmlns:p14="http://schemas.microsoft.com/office/powerpoint/2010/main" val="1535006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19756731"/>
              </p:ext>
            </p:extLst>
          </p:nvPr>
        </p:nvGraphicFramePr>
        <p:xfrm>
          <a:off x="1597289" y="748258"/>
          <a:ext cx="8640960" cy="5669280"/>
        </p:xfrm>
        <a:graphic>
          <a:graphicData uri="http://schemas.openxmlformats.org/drawingml/2006/table">
            <a:tbl>
              <a:tblPr firstRow="1" bandRow="1">
                <a:tableStyleId>{5C22544A-7EE6-4342-B048-85BDC9FD1C3A}</a:tableStyleId>
              </a:tblPr>
              <a:tblGrid>
                <a:gridCol w="1224136"/>
                <a:gridCol w="7416824"/>
              </a:tblGrid>
              <a:tr h="370840">
                <a:tc>
                  <a:txBody>
                    <a:bodyPr/>
                    <a:lstStyle/>
                    <a:p>
                      <a:pPr algn="ctr"/>
                      <a:r>
                        <a:rPr lang="pt-BR" sz="2200" dirty="0" smtClean="0"/>
                        <a:t>Padrão</a:t>
                      </a:r>
                      <a:endParaRPr lang="pt-BR" sz="2200" dirty="0"/>
                    </a:p>
                  </a:txBody>
                  <a:tcPr anchor="ctr"/>
                </a:tc>
                <a:tc>
                  <a:txBody>
                    <a:bodyPr/>
                    <a:lstStyle/>
                    <a:p>
                      <a:pPr algn="ctr"/>
                      <a:r>
                        <a:rPr lang="pt-BR" sz="2200" dirty="0" smtClean="0"/>
                        <a:t>Características</a:t>
                      </a:r>
                      <a:endParaRPr lang="pt-BR" sz="2200" dirty="0"/>
                    </a:p>
                  </a:txBody>
                  <a:tcPr anchor="ctr"/>
                </a:tc>
              </a:tr>
              <a:tr h="370840">
                <a:tc>
                  <a:txBody>
                    <a:bodyPr/>
                    <a:lstStyle/>
                    <a:p>
                      <a:pPr algn="ctr"/>
                      <a:r>
                        <a:rPr lang="pt-BR" sz="2200" dirty="0" smtClean="0"/>
                        <a:t>802.11b</a:t>
                      </a:r>
                      <a:endParaRPr lang="pt-BR" sz="2200" dirty="0"/>
                    </a:p>
                  </a:txBody>
                  <a:tcPr anchor="ctr"/>
                </a:tc>
                <a:tc>
                  <a:txBody>
                    <a:bodyPr/>
                    <a:lstStyle/>
                    <a:p>
                      <a:pPr algn="just"/>
                      <a:r>
                        <a:rPr lang="pt-BR" sz="2200" dirty="0" smtClean="0"/>
                        <a:t>Frequência</a:t>
                      </a:r>
                      <a:r>
                        <a:rPr lang="pt-BR" sz="2200" baseline="0" dirty="0" smtClean="0"/>
                        <a:t> de </a:t>
                      </a:r>
                      <a:r>
                        <a:rPr lang="pt-BR" sz="2200" i="1" baseline="0" dirty="0" smtClean="0"/>
                        <a:t>2,4 </a:t>
                      </a:r>
                      <a:r>
                        <a:rPr lang="pt-BR" sz="2200" i="1" baseline="0" dirty="0" err="1" smtClean="0"/>
                        <a:t>Ghz</a:t>
                      </a:r>
                      <a:r>
                        <a:rPr lang="pt-BR" sz="2200" baseline="0" dirty="0" smtClean="0"/>
                        <a:t>, mais suscetível a interferência, alcance de </a:t>
                      </a:r>
                      <a:r>
                        <a:rPr lang="pt-BR" sz="2200" i="1" baseline="0" dirty="0" smtClean="0"/>
                        <a:t>100 metros </a:t>
                      </a:r>
                      <a:r>
                        <a:rPr lang="pt-BR" sz="2200" baseline="0" dirty="0" smtClean="0"/>
                        <a:t>e </a:t>
                      </a:r>
                      <a:r>
                        <a:rPr lang="pt-BR" sz="2200" i="1" baseline="0" dirty="0" smtClean="0"/>
                        <a:t>11 Mbps</a:t>
                      </a:r>
                      <a:r>
                        <a:rPr lang="pt-BR" sz="2200" baseline="0" dirty="0" smtClean="0"/>
                        <a:t>.</a:t>
                      </a:r>
                      <a:endParaRPr lang="pt-BR" sz="2200" dirty="0"/>
                    </a:p>
                  </a:txBody>
                  <a:tcPr anchor="ctr"/>
                </a:tc>
              </a:tr>
              <a:tr h="370840">
                <a:tc>
                  <a:txBody>
                    <a:bodyPr/>
                    <a:lstStyle/>
                    <a:p>
                      <a:pPr algn="ctr"/>
                      <a:r>
                        <a:rPr lang="pt-BR" sz="2200" dirty="0" smtClean="0"/>
                        <a:t>802.11a</a:t>
                      </a:r>
                      <a:endParaRPr lang="pt-BR" sz="2200" dirty="0"/>
                    </a:p>
                  </a:txBody>
                  <a:tcPr anchor="ctr"/>
                </a:tc>
                <a:tc>
                  <a:txBody>
                    <a:bodyPr/>
                    <a:lstStyle/>
                    <a:p>
                      <a:pPr algn="just"/>
                      <a:r>
                        <a:rPr lang="pt-BR" sz="2200" dirty="0" smtClean="0"/>
                        <a:t>Frequência de </a:t>
                      </a:r>
                      <a:r>
                        <a:rPr lang="pt-BR" sz="2200" i="1" dirty="0" smtClean="0"/>
                        <a:t>5,8</a:t>
                      </a:r>
                      <a:r>
                        <a:rPr lang="pt-BR" sz="2200" i="1" baseline="0" dirty="0" smtClean="0"/>
                        <a:t> </a:t>
                      </a:r>
                      <a:r>
                        <a:rPr lang="pt-BR" sz="2200" i="1" baseline="0" dirty="0" err="1" smtClean="0"/>
                        <a:t>Ghz</a:t>
                      </a:r>
                      <a:r>
                        <a:rPr lang="pt-BR" sz="2200" baseline="0" dirty="0" smtClean="0"/>
                        <a:t>, </a:t>
                      </a:r>
                      <a:r>
                        <a:rPr lang="pt-BR" sz="2200" i="1" baseline="0" dirty="0" smtClean="0"/>
                        <a:t>54 Mbps</a:t>
                      </a:r>
                      <a:r>
                        <a:rPr lang="pt-BR" sz="2200" baseline="0" dirty="0" smtClean="0"/>
                        <a:t>, 8 canais por ponto de acesso que permite mais usuários conectados, menor chance de interferência e alcance reduzido.</a:t>
                      </a:r>
                      <a:endParaRPr lang="pt-BR" sz="2200" dirty="0"/>
                    </a:p>
                  </a:txBody>
                  <a:tcPr anchor="ctr"/>
                </a:tc>
              </a:tr>
              <a:tr h="370840">
                <a:tc>
                  <a:txBody>
                    <a:bodyPr/>
                    <a:lstStyle/>
                    <a:p>
                      <a:pPr algn="ctr"/>
                      <a:r>
                        <a:rPr lang="pt-BR" sz="2200" dirty="0" smtClean="0"/>
                        <a:t>802.11g</a:t>
                      </a:r>
                      <a:endParaRPr lang="pt-BR" sz="2200" dirty="0"/>
                    </a:p>
                  </a:txBody>
                  <a:tcPr anchor="ctr"/>
                </a:tc>
                <a:tc>
                  <a:txBody>
                    <a:bodyPr/>
                    <a:lstStyle/>
                    <a:p>
                      <a:pPr algn="just"/>
                      <a:r>
                        <a:rPr lang="pt-BR" sz="2200" dirty="0" smtClean="0"/>
                        <a:t>Frequência de 2,4 </a:t>
                      </a:r>
                      <a:r>
                        <a:rPr lang="pt-BR" sz="2200" dirty="0" err="1" smtClean="0"/>
                        <a:t>Ghz</a:t>
                      </a:r>
                      <a:r>
                        <a:rPr lang="pt-BR" sz="2200" dirty="0" smtClean="0"/>
                        <a:t>,</a:t>
                      </a:r>
                      <a:r>
                        <a:rPr lang="pt-BR" sz="2200" baseline="0" dirty="0" smtClean="0"/>
                        <a:t> combina características dos padrões 802.11a e 802.11b.</a:t>
                      </a:r>
                      <a:endParaRPr lang="pt-BR" sz="2200" dirty="0"/>
                    </a:p>
                  </a:txBody>
                  <a:tcPr anchor="ctr"/>
                </a:tc>
              </a:tr>
              <a:tr h="370840">
                <a:tc>
                  <a:txBody>
                    <a:bodyPr/>
                    <a:lstStyle/>
                    <a:p>
                      <a:pPr algn="ctr"/>
                      <a:r>
                        <a:rPr lang="pt-BR" sz="2200" dirty="0" smtClean="0"/>
                        <a:t>802.11e</a:t>
                      </a:r>
                      <a:endParaRPr lang="pt-BR" sz="2200" dirty="0"/>
                    </a:p>
                  </a:txBody>
                  <a:tcPr anchor="ctr"/>
                </a:tc>
                <a:tc>
                  <a:txBody>
                    <a:bodyPr/>
                    <a:lstStyle/>
                    <a:p>
                      <a:pPr algn="just"/>
                      <a:r>
                        <a:rPr lang="pt-BR" sz="2200" dirty="0" smtClean="0"/>
                        <a:t>Padrão similar aos</a:t>
                      </a:r>
                      <a:r>
                        <a:rPr lang="pt-BR" sz="2200" baseline="0" dirty="0" smtClean="0"/>
                        <a:t> outros mas com melhorias no serviço de </a:t>
                      </a:r>
                      <a:r>
                        <a:rPr lang="pt-BR" sz="2200" baseline="0" dirty="0" err="1" smtClean="0"/>
                        <a:t>QoS</a:t>
                      </a:r>
                      <a:r>
                        <a:rPr lang="pt-BR" sz="2200" baseline="0" dirty="0" smtClean="0"/>
                        <a:t> para ligações telefônicas, transmissão de vídeo em alta resolução e outras aplicações multimídia.</a:t>
                      </a:r>
                      <a:endParaRPr lang="pt-BR" sz="2200" dirty="0"/>
                    </a:p>
                  </a:txBody>
                  <a:tcPr anchor="ctr"/>
                </a:tc>
              </a:tr>
              <a:tr h="370840">
                <a:tc>
                  <a:txBody>
                    <a:bodyPr/>
                    <a:lstStyle/>
                    <a:p>
                      <a:pPr algn="ctr"/>
                      <a:r>
                        <a:rPr lang="pt-BR" sz="2200" dirty="0" smtClean="0"/>
                        <a:t>802.11i</a:t>
                      </a:r>
                      <a:endParaRPr lang="pt-BR" sz="2200" dirty="0"/>
                    </a:p>
                  </a:txBody>
                  <a:tcPr anchor="ctr"/>
                </a:tc>
                <a:tc>
                  <a:txBody>
                    <a:bodyPr/>
                    <a:lstStyle/>
                    <a:p>
                      <a:pPr algn="just"/>
                      <a:r>
                        <a:rPr lang="pt-BR" sz="2200" dirty="0" smtClean="0"/>
                        <a:t>Utiliza encriptação</a:t>
                      </a:r>
                      <a:r>
                        <a:rPr lang="pt-BR" sz="2200" baseline="0" dirty="0" smtClean="0"/>
                        <a:t> avançada (AES). Padrão que vem resolver as falhas da segurança WEP (</a:t>
                      </a:r>
                      <a:r>
                        <a:rPr lang="pt-BR" sz="2200" baseline="0" dirty="0" err="1" smtClean="0"/>
                        <a:t>Wired</a:t>
                      </a:r>
                      <a:r>
                        <a:rPr lang="pt-BR" sz="2200" baseline="0" dirty="0" smtClean="0"/>
                        <a:t> </a:t>
                      </a:r>
                      <a:r>
                        <a:rPr lang="pt-BR" sz="2200" baseline="0" dirty="0" err="1" smtClean="0"/>
                        <a:t>Equivalent</a:t>
                      </a:r>
                      <a:r>
                        <a:rPr lang="pt-BR" sz="2200" baseline="0" dirty="0" smtClean="0"/>
                        <a:t> </a:t>
                      </a:r>
                      <a:r>
                        <a:rPr lang="pt-BR" sz="2200" baseline="0" dirty="0" err="1" smtClean="0"/>
                        <a:t>Privacy</a:t>
                      </a:r>
                      <a:r>
                        <a:rPr lang="pt-BR" sz="2200" baseline="0" dirty="0" smtClean="0"/>
                        <a:t>)</a:t>
                      </a:r>
                      <a:endParaRPr lang="pt-BR" sz="2200" dirty="0"/>
                    </a:p>
                  </a:txBody>
                  <a:tcPr anchor="ctr"/>
                </a:tc>
              </a:tr>
              <a:tr h="370840">
                <a:tc>
                  <a:txBody>
                    <a:bodyPr/>
                    <a:lstStyle/>
                    <a:p>
                      <a:pPr algn="ctr"/>
                      <a:r>
                        <a:rPr lang="pt-BR" sz="2200" dirty="0" smtClean="0"/>
                        <a:t>802.15</a:t>
                      </a:r>
                      <a:endParaRPr lang="pt-BR" sz="2200" dirty="0"/>
                    </a:p>
                  </a:txBody>
                  <a:tcPr anchor="ctr"/>
                </a:tc>
                <a:tc>
                  <a:txBody>
                    <a:bodyPr/>
                    <a:lstStyle/>
                    <a:p>
                      <a:pPr algn="just"/>
                      <a:r>
                        <a:rPr lang="pt-BR" sz="2200" dirty="0" smtClean="0"/>
                        <a:t>As versões</a:t>
                      </a:r>
                      <a:r>
                        <a:rPr lang="pt-BR" sz="2200" baseline="0" dirty="0" smtClean="0"/>
                        <a:t> antigas transferem até </a:t>
                      </a:r>
                      <a:r>
                        <a:rPr lang="pt-BR" sz="2200" i="1" baseline="0" dirty="0" smtClean="0"/>
                        <a:t>1 Mbps</a:t>
                      </a:r>
                      <a:r>
                        <a:rPr lang="pt-BR" sz="2200" baseline="0" dirty="0" smtClean="0"/>
                        <a:t>, a atual é o 4.0. A 3.0 utiliza a mesma frequência do 802.11 chegando a </a:t>
                      </a:r>
                      <a:r>
                        <a:rPr lang="pt-BR" sz="2200" i="1" baseline="0" dirty="0" smtClean="0"/>
                        <a:t>24 Mbps</a:t>
                      </a:r>
                      <a:r>
                        <a:rPr lang="pt-BR" sz="2200" baseline="0" dirty="0" smtClean="0"/>
                        <a:t>.</a:t>
                      </a:r>
                      <a:endParaRPr lang="pt-BR" sz="2200"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76711" y="326250"/>
              <a:ext cx="11487600" cy="6296400"/>
            </p14:xfrm>
          </p:contentPart>
        </mc:Choice>
        <mc:Fallback xmlns="">
          <p:pic>
            <p:nvPicPr>
              <p:cNvPr id="3" name="Tinta 2"/>
              <p:cNvPicPr/>
              <p:nvPr/>
            </p:nvPicPr>
            <p:blipFill>
              <a:blip r:embed="rId3"/>
              <a:stretch>
                <a:fillRect/>
              </a:stretch>
            </p:blipFill>
            <p:spPr>
              <a:xfrm>
                <a:off x="-86071" y="316890"/>
                <a:ext cx="11506321" cy="631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a 3"/>
              <p14:cNvContentPartPr/>
              <p14:nvPr/>
            </p14:nvContentPartPr>
            <p14:xfrm>
              <a:off x="5390609" y="-48150"/>
              <a:ext cx="4775760" cy="489240"/>
            </p14:xfrm>
          </p:contentPart>
        </mc:Choice>
        <mc:Fallback xmlns="">
          <p:pic>
            <p:nvPicPr>
              <p:cNvPr id="4" name="Tinta 3"/>
              <p:cNvPicPr/>
              <p:nvPr/>
            </p:nvPicPr>
            <p:blipFill>
              <a:blip r:embed="rId5"/>
              <a:stretch>
                <a:fillRect/>
              </a:stretch>
            </p:blipFill>
            <p:spPr>
              <a:xfrm>
                <a:off x="5381249" y="-57517"/>
                <a:ext cx="4794480" cy="507974"/>
              </a:xfrm>
              <a:prstGeom prst="rect">
                <a:avLst/>
              </a:prstGeom>
            </p:spPr>
          </p:pic>
        </mc:Fallback>
      </mc:AlternateContent>
    </p:spTree>
    <p:extLst>
      <p:ext uri="{BB962C8B-B14F-4D97-AF65-F5344CB8AC3E}">
        <p14:creationId xmlns:p14="http://schemas.microsoft.com/office/powerpoint/2010/main" val="352484598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356462" y="1483042"/>
            <a:ext cx="10507850" cy="4770537"/>
          </a:xfrm>
          <a:prstGeom prst="rect">
            <a:avLst/>
          </a:prstGeom>
          <a:noFill/>
          <a:ln w="9525">
            <a:noFill/>
            <a:miter lim="800000"/>
            <a:headEnd/>
            <a:tailEnd/>
          </a:ln>
          <a:effectLst/>
        </p:spPr>
        <p:txBody>
          <a:bodyPr wrap="square" anchor="ctr">
            <a:spAutoFit/>
          </a:bodyPr>
          <a:lstStyle/>
          <a:p>
            <a:pPr marL="342900" indent="-342900" algn="just" eaLnBrk="0" hangingPunct="0">
              <a:buFontTx/>
              <a:buChar char="•"/>
              <a:defRPr/>
            </a:pPr>
            <a:endParaRPr lang="pt-BR" altLang="zh-CN" sz="2400" dirty="0">
              <a:solidFill>
                <a:schemeClr val="tx2"/>
              </a:solidFill>
              <a:ea typeface="新細明體" pitchFamily="18" charset="-120"/>
            </a:endParaRPr>
          </a:p>
          <a:p>
            <a:pPr marL="342900" indent="-342900" algn="just" eaLnBrk="0" hangingPunct="0">
              <a:buFontTx/>
              <a:buChar char="•"/>
              <a:defRPr/>
            </a:pPr>
            <a:r>
              <a:rPr lang="pt-BR" altLang="zh-CN" sz="2800" dirty="0">
                <a:ea typeface="新細明體" pitchFamily="18" charset="-120"/>
              </a:rPr>
              <a:t>A antena não pode ser instalada na altura do computador.</a:t>
            </a:r>
          </a:p>
          <a:p>
            <a:pPr marL="342900" indent="-342900"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Não instalar computadores com antena no nível do chão para evitar campos eletromagnéticos gerados pelos tapetes e carpetes.</a:t>
            </a:r>
          </a:p>
          <a:p>
            <a:pPr marL="342900" indent="-342900" algn="just" eaLnBrk="0" hangingPunct="0">
              <a:buFontTx/>
              <a:buChar char="•"/>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Manter longe de equipamentos domésticos que operam nas mesmas frequências das redes sem fio como: </a:t>
            </a:r>
            <a:r>
              <a:rPr lang="pt-BR" altLang="zh-CN" sz="2800" dirty="0" err="1">
                <a:ea typeface="新細明體" pitchFamily="18" charset="-120"/>
              </a:rPr>
              <a:t>microondas</a:t>
            </a:r>
            <a:r>
              <a:rPr lang="pt-BR" altLang="zh-CN" sz="2800" dirty="0">
                <a:ea typeface="新細明體" pitchFamily="18" charset="-120"/>
              </a:rPr>
              <a:t>, telefones etc.</a:t>
            </a:r>
          </a:p>
          <a:p>
            <a:pPr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Evitar superfícies metálicas, paredes de concreto e grandes recipientes com água.</a:t>
            </a:r>
          </a:p>
        </p:txBody>
      </p:sp>
      <p:sp>
        <p:nvSpPr>
          <p:cNvPr id="3184643" name="Rectangle 3"/>
          <p:cNvSpPr>
            <a:spLocks noChangeArrowheads="1"/>
          </p:cNvSpPr>
          <p:nvPr/>
        </p:nvSpPr>
        <p:spPr bwMode="auto">
          <a:xfrm>
            <a:off x="1524000" y="692696"/>
            <a:ext cx="9144000" cy="707886"/>
          </a:xfrm>
          <a:prstGeom prst="rect">
            <a:avLst/>
          </a:prstGeom>
          <a:noFill/>
          <a:ln w="9525">
            <a:noFill/>
            <a:miter lim="800000"/>
            <a:headEnd/>
            <a:tailEnd/>
          </a:ln>
          <a:effectLst/>
        </p:spPr>
        <p:txBody>
          <a:bodyPr wrap="square">
            <a:spAutoFit/>
          </a:bodyPr>
          <a:lstStyle/>
          <a:p>
            <a:pPr eaLnBrk="0" hangingPunct="0">
              <a:defRPr/>
            </a:pP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Precauções</a:t>
            </a: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em</a:t>
            </a:r>
            <a:r>
              <a:rPr lang="es-CL" sz="4000" dirty="0">
                <a:effectLst>
                  <a:outerShdw blurRad="38100" dist="38100" dir="2700000" algn="tl">
                    <a:srgbClr val="C0C0C0"/>
                  </a:outerShdw>
                </a:effectLst>
                <a:ea typeface="新細明體" pitchFamily="18" charset="-120"/>
              </a:rPr>
              <a:t> redes </a:t>
            </a:r>
            <a:r>
              <a:rPr lang="es-CL" sz="4000" dirty="0" err="1">
                <a:effectLst>
                  <a:outerShdw blurRad="38100" dist="38100" dir="2700000" algn="tl">
                    <a:srgbClr val="C0C0C0"/>
                  </a:outerShdw>
                </a:effectLst>
                <a:ea typeface="新細明體" pitchFamily="18" charset="-120"/>
              </a:rPr>
              <a:t>wifi</a:t>
            </a:r>
            <a:endParaRPr lang="en-GB" sz="40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p:spTree>
    <p:extLst>
      <p:ext uri="{BB962C8B-B14F-4D97-AF65-F5344CB8AC3E}">
        <p14:creationId xmlns:p14="http://schemas.microsoft.com/office/powerpoint/2010/main" val="1694813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ela 31"/>
          <p:cNvGraphicFramePr>
            <a:graphicFrameLocks noGrp="1"/>
          </p:cNvGraphicFramePr>
          <p:nvPr>
            <p:extLst>
              <p:ext uri="{D42A27DB-BD31-4B8C-83A1-F6EECF244321}">
                <p14:modId xmlns:p14="http://schemas.microsoft.com/office/powerpoint/2010/main" val="1901344611"/>
              </p:ext>
            </p:extLst>
          </p:nvPr>
        </p:nvGraphicFramePr>
        <p:xfrm>
          <a:off x="1830881" y="725039"/>
          <a:ext cx="8987373" cy="5405304"/>
        </p:xfrm>
        <a:graphic>
          <a:graphicData uri="http://schemas.openxmlformats.org/drawingml/2006/table">
            <a:tbl>
              <a:tblPr/>
              <a:tblGrid>
                <a:gridCol w="2913594"/>
                <a:gridCol w="2492488"/>
                <a:gridCol w="3581291"/>
              </a:tblGrid>
              <a:tr h="379258">
                <a:tc>
                  <a:txBody>
                    <a:bodyPr/>
                    <a:lstStyle/>
                    <a:p>
                      <a:pPr algn="l" fontAlgn="b"/>
                      <a:r>
                        <a:rPr lang="pt-BR" sz="1600" b="1" i="0" u="none" strike="noStrike" dirty="0" err="1">
                          <a:solidFill>
                            <a:srgbClr val="000000"/>
                          </a:solidFill>
                          <a:latin typeface="Arial"/>
                        </a:rPr>
                        <a:t>RF</a:t>
                      </a:r>
                      <a:r>
                        <a:rPr lang="pt-BR" sz="1600" b="1" i="0" u="none" strike="noStrike" dirty="0">
                          <a:solidFill>
                            <a:srgbClr val="000000"/>
                          </a:solidFill>
                          <a:latin typeface="Arial"/>
                        </a:rPr>
                        <a:t> Barreira</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pt-BR" sz="1600" b="1" i="0" u="none" strike="noStrike">
                          <a:solidFill>
                            <a:srgbClr val="000000"/>
                          </a:solidFill>
                          <a:latin typeface="Arial"/>
                        </a:rPr>
                        <a:t>Criticidade</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pt-BR" sz="1600" b="1" i="0" u="none" strike="noStrike">
                          <a:solidFill>
                            <a:srgbClr val="000000"/>
                          </a:solidFill>
                          <a:latin typeface="Arial"/>
                        </a:rPr>
                        <a:t>Exemplos</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r>
              <a:tr h="379258">
                <a:tc>
                  <a:txBody>
                    <a:bodyPr/>
                    <a:lstStyle/>
                    <a:p>
                      <a:pPr algn="l" fontAlgn="b"/>
                      <a:r>
                        <a:rPr lang="pt-BR" sz="1600" b="0" i="0" u="none" strike="noStrike" dirty="0">
                          <a:solidFill>
                            <a:srgbClr val="000000"/>
                          </a:solidFill>
                          <a:latin typeface="Arial"/>
                        </a:rPr>
                        <a:t>Ar</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Minima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Madeira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Gesso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Paredes Internas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00980">
                <a:tc>
                  <a:txBody>
                    <a:bodyPr/>
                    <a:lstStyle/>
                    <a:p>
                      <a:pPr algn="l" fontAlgn="b"/>
                      <a:r>
                        <a:rPr lang="pt-BR" sz="1600" b="0" i="0" u="none" strike="noStrike" dirty="0">
                          <a:solidFill>
                            <a:srgbClr val="000000"/>
                          </a:solidFill>
                          <a:latin typeface="Arial"/>
                        </a:rPr>
                        <a:t>Material </a:t>
                      </a:r>
                      <a:r>
                        <a:rPr lang="pt-BR" sz="1600" b="0" i="0" u="none" strike="noStrike" dirty="0" err="1">
                          <a:solidFill>
                            <a:srgbClr val="000000"/>
                          </a:solidFill>
                          <a:latin typeface="Arial"/>
                        </a:rPr>
                        <a:t>Sintetico</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Asbestos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Tetos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Vidros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dirty="0">
                          <a:solidFill>
                            <a:srgbClr val="000000"/>
                          </a:solidFill>
                          <a:latin typeface="Arial"/>
                        </a:rPr>
                        <a:t>Janelas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err="1">
                          <a:solidFill>
                            <a:srgbClr val="000000"/>
                          </a:solidFill>
                          <a:latin typeface="Arial"/>
                        </a:rPr>
                        <a:t>Agua</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Madeira </a:t>
                      </a:r>
                      <a:r>
                        <a:rPr lang="pt-BR" sz="1600" b="0" i="0" u="none" strike="noStrike" dirty="0" err="1">
                          <a:solidFill>
                            <a:srgbClr val="000000"/>
                          </a:solidFill>
                          <a:latin typeface="Arial"/>
                        </a:rPr>
                        <a:t>Umidas</a:t>
                      </a:r>
                      <a:r>
                        <a:rPr lang="pt-BR" sz="1600" b="0" i="0" u="none" strike="noStrike" dirty="0">
                          <a:solidFill>
                            <a:srgbClr val="000000"/>
                          </a:solidFill>
                          <a:latin typeface="Arial"/>
                        </a:rPr>
                        <a:t>, </a:t>
                      </a:r>
                      <a:r>
                        <a:rPr lang="pt-BR" sz="1600" b="0" i="0" u="none" strike="noStrike" dirty="0" err="1">
                          <a:solidFill>
                            <a:srgbClr val="000000"/>
                          </a:solidFill>
                          <a:latin typeface="Arial"/>
                        </a:rPr>
                        <a:t>Aquarios</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3228">
                <a:tc>
                  <a:txBody>
                    <a:bodyPr/>
                    <a:lstStyle/>
                    <a:p>
                      <a:pPr algn="l" fontAlgn="b"/>
                      <a:r>
                        <a:rPr lang="pt-BR" sz="1600" b="0" i="0" u="none" strike="noStrike" dirty="0">
                          <a:solidFill>
                            <a:srgbClr val="000000"/>
                          </a:solidFill>
                          <a:latin typeface="Arial"/>
                        </a:rPr>
                        <a:t>Tijolos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dirty="0">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 e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err="1">
                          <a:solidFill>
                            <a:srgbClr val="000000"/>
                          </a:solidFill>
                          <a:latin typeface="Arial"/>
                        </a:rPr>
                        <a:t>Marmore</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a:solidFill>
                            <a:srgbClr val="000000"/>
                          </a:solidFill>
                          <a:latin typeface="Arial"/>
                        </a:rPr>
                        <a:t>Rolo de Papel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Rolos de Papel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Concreto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a:solidFill>
                            <a:srgbClr val="000000"/>
                          </a:solidFill>
                          <a:latin typeface="Arial"/>
                        </a:rPr>
                        <a:t>Pisos, Paredes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Vidro a prova de balas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Salas de Segurança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pt-BR" sz="1600" b="0" i="0" u="none" strike="noStrike" dirty="0">
                          <a:solidFill>
                            <a:srgbClr val="000000"/>
                          </a:solidFill>
                          <a:latin typeface="Arial"/>
                        </a:rPr>
                        <a:t>Muito 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pt-BR" sz="1600" b="0" i="0" u="none" strike="noStrike" dirty="0">
                          <a:solidFill>
                            <a:srgbClr val="000000"/>
                          </a:solidFill>
                          <a:latin typeface="Arial"/>
                        </a:rPr>
                        <a:t>Mesas, Divisórias de 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47680" y="1181160"/>
              <a:ext cx="6861600" cy="4947120"/>
            </p14:xfrm>
          </p:contentPart>
        </mc:Choice>
        <mc:Fallback xmlns="">
          <p:pic>
            <p:nvPicPr>
              <p:cNvPr id="2" name="Tinta 1"/>
              <p:cNvPicPr/>
              <p:nvPr/>
            </p:nvPicPr>
            <p:blipFill>
              <a:blip r:embed="rId3"/>
              <a:stretch>
                <a:fillRect/>
              </a:stretch>
            </p:blipFill>
            <p:spPr>
              <a:xfrm>
                <a:off x="238320" y="1171800"/>
                <a:ext cx="6880320" cy="4965840"/>
              </a:xfrm>
              <a:prstGeom prst="rect">
                <a:avLst/>
              </a:prstGeom>
            </p:spPr>
          </p:pic>
        </mc:Fallback>
      </mc:AlternateContent>
    </p:spTree>
    <p:extLst>
      <p:ext uri="{BB962C8B-B14F-4D97-AF65-F5344CB8AC3E}">
        <p14:creationId xmlns:p14="http://schemas.microsoft.com/office/powerpoint/2010/main" val="3039386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2564904"/>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ROTEAMENTO</a:t>
            </a:r>
          </a:p>
        </p:txBody>
      </p:sp>
    </p:spTree>
    <p:extLst>
      <p:ext uri="{BB962C8B-B14F-4D97-AF65-F5344CB8AC3E}">
        <p14:creationId xmlns:p14="http://schemas.microsoft.com/office/powerpoint/2010/main" val="3456460652"/>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pt-BR" sz="4000" dirty="0"/>
              <a:t>Roteamento Estático e Dinâmico</a:t>
            </a:r>
          </a:p>
        </p:txBody>
      </p:sp>
      <p:sp>
        <p:nvSpPr>
          <p:cNvPr id="6147" name="Rectangle 3"/>
          <p:cNvSpPr>
            <a:spLocks noGrp="1" noChangeArrowheads="1"/>
          </p:cNvSpPr>
          <p:nvPr>
            <p:ph type="body" idx="1"/>
          </p:nvPr>
        </p:nvSpPr>
        <p:spPr/>
        <p:txBody>
          <a:bodyPr/>
          <a:lstStyle/>
          <a:p>
            <a:r>
              <a:rPr lang="pt-BR">
                <a:latin typeface="+mj-lt"/>
              </a:rPr>
              <a:t>Roteamento Estático</a:t>
            </a:r>
          </a:p>
          <a:p>
            <a:pPr lvl="1"/>
            <a:r>
              <a:rPr lang="pt-BR">
                <a:latin typeface="+mj-lt"/>
              </a:rPr>
              <a:t>Normalmente configurado manualmente</a:t>
            </a:r>
          </a:p>
          <a:p>
            <a:pPr lvl="1"/>
            <a:r>
              <a:rPr lang="pt-BR">
                <a:latin typeface="+mj-lt"/>
              </a:rPr>
              <a:t>A tabela de roteamento é estática</a:t>
            </a:r>
          </a:p>
          <a:p>
            <a:pPr lvl="2"/>
            <a:r>
              <a:rPr lang="pt-BR">
                <a:latin typeface="+mj-lt"/>
              </a:rPr>
              <a:t>As rotas não se alteram dinamicamente de acordo com as alterações da topologia da rede</a:t>
            </a:r>
          </a:p>
          <a:p>
            <a:pPr lvl="1"/>
            <a:r>
              <a:rPr lang="pt-BR">
                <a:latin typeface="+mj-lt"/>
              </a:rPr>
              <a:t>Custo manutenção cresce de acordo com a complexidade e tamanho da rede</a:t>
            </a:r>
          </a:p>
          <a:p>
            <a:pPr lvl="1"/>
            <a:r>
              <a:rPr lang="pt-BR">
                <a:latin typeface="+mj-lt"/>
              </a:rPr>
              <a:t>Sujeito a falhas de configuração</a:t>
            </a:r>
          </a:p>
          <a:p>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774880" y="1219320"/>
              <a:ext cx="4671000" cy="4521600"/>
            </p14:xfrm>
          </p:contentPart>
        </mc:Choice>
        <mc:Fallback xmlns="">
          <p:pic>
            <p:nvPicPr>
              <p:cNvPr id="2" name="Tinta 1"/>
              <p:cNvPicPr/>
              <p:nvPr/>
            </p:nvPicPr>
            <p:blipFill>
              <a:blip r:embed="rId3"/>
              <a:stretch>
                <a:fillRect/>
              </a:stretch>
            </p:blipFill>
            <p:spPr>
              <a:xfrm>
                <a:off x="2765520" y="1209960"/>
                <a:ext cx="4689720" cy="4540320"/>
              </a:xfrm>
              <a:prstGeom prst="rect">
                <a:avLst/>
              </a:prstGeom>
            </p:spPr>
          </p:pic>
        </mc:Fallback>
      </mc:AlternateContent>
    </p:spTree>
    <p:extLst>
      <p:ext uri="{BB962C8B-B14F-4D97-AF65-F5344CB8AC3E}">
        <p14:creationId xmlns:p14="http://schemas.microsoft.com/office/powerpoint/2010/main" val="912236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pt-BR" dirty="0"/>
              <a:t>Roteamento Estático e Dinâmico</a:t>
            </a:r>
          </a:p>
        </p:txBody>
      </p:sp>
      <p:sp>
        <p:nvSpPr>
          <p:cNvPr id="7171" name="Rectangle 3"/>
          <p:cNvSpPr>
            <a:spLocks noGrp="1" noChangeArrowheads="1"/>
          </p:cNvSpPr>
          <p:nvPr>
            <p:ph type="body" idx="1"/>
          </p:nvPr>
        </p:nvSpPr>
        <p:spPr/>
        <p:txBody>
          <a:bodyPr/>
          <a:lstStyle/>
          <a:p>
            <a:pPr>
              <a:lnSpc>
                <a:spcPct val="90000"/>
              </a:lnSpc>
            </a:pPr>
            <a:r>
              <a:rPr lang="pt-BR">
                <a:latin typeface="+mj-lt"/>
              </a:rPr>
              <a:t>Roteamento Dinâmico</a:t>
            </a:r>
          </a:p>
          <a:p>
            <a:pPr lvl="1">
              <a:lnSpc>
                <a:spcPct val="90000"/>
              </a:lnSpc>
            </a:pPr>
            <a:r>
              <a:rPr lang="pt-BR">
                <a:latin typeface="+mj-lt"/>
              </a:rPr>
              <a:t>Divulgação e alteração das tabelas de roteamento de forma dinâmica</a:t>
            </a:r>
          </a:p>
          <a:p>
            <a:pPr lvl="2">
              <a:lnSpc>
                <a:spcPct val="90000"/>
              </a:lnSpc>
            </a:pPr>
            <a:r>
              <a:rPr lang="pt-BR">
                <a:latin typeface="+mj-lt"/>
              </a:rPr>
              <a:t>Sem intervenção constante do administrador</a:t>
            </a:r>
          </a:p>
          <a:p>
            <a:pPr lvl="1">
              <a:lnSpc>
                <a:spcPct val="90000"/>
              </a:lnSpc>
            </a:pPr>
            <a:r>
              <a:rPr lang="pt-BR">
                <a:latin typeface="+mj-lt"/>
              </a:rPr>
              <a:t>Alteração das tabelas dinamicamente de acordo com a alteração da topologia da rede</a:t>
            </a:r>
          </a:p>
          <a:p>
            <a:pPr lvl="2">
              <a:lnSpc>
                <a:spcPct val="90000"/>
              </a:lnSpc>
            </a:pPr>
            <a:r>
              <a:rPr lang="pt-BR">
                <a:latin typeface="+mj-lt"/>
              </a:rPr>
              <a:t>Adaptativo</a:t>
            </a:r>
          </a:p>
          <a:p>
            <a:pPr lvl="1">
              <a:lnSpc>
                <a:spcPct val="90000"/>
              </a:lnSpc>
            </a:pPr>
            <a:r>
              <a:rPr lang="pt-BR">
                <a:latin typeface="+mj-lt"/>
              </a:rPr>
              <a:t>Melhora o tempo de manutenção das tabelas em grandes redes</a:t>
            </a:r>
          </a:p>
          <a:p>
            <a:pPr lvl="1">
              <a:lnSpc>
                <a:spcPct val="90000"/>
              </a:lnSpc>
            </a:pPr>
            <a:r>
              <a:rPr lang="pt-BR">
                <a:latin typeface="+mj-lt"/>
              </a:rPr>
              <a:t>Mas também está sujeito a falhas</a:t>
            </a:r>
          </a:p>
          <a:p>
            <a:pPr lvl="1">
              <a:lnSpc>
                <a:spcPct val="90000"/>
              </a:lnSpc>
            </a:pPr>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24040" y="2232000"/>
              <a:ext cx="8322120" cy="2680200"/>
            </p14:xfrm>
          </p:contentPart>
        </mc:Choice>
        <mc:Fallback xmlns="">
          <p:pic>
            <p:nvPicPr>
              <p:cNvPr id="2" name="Tinta 1"/>
              <p:cNvPicPr/>
              <p:nvPr/>
            </p:nvPicPr>
            <p:blipFill>
              <a:blip r:embed="rId3"/>
              <a:stretch>
                <a:fillRect/>
              </a:stretch>
            </p:blipFill>
            <p:spPr>
              <a:xfrm>
                <a:off x="1714680" y="2222640"/>
                <a:ext cx="8340840" cy="2698920"/>
              </a:xfrm>
              <a:prstGeom prst="rect">
                <a:avLst/>
              </a:prstGeom>
            </p:spPr>
          </p:pic>
        </mc:Fallback>
      </mc:AlternateContent>
    </p:spTree>
    <p:extLst>
      <p:ext uri="{BB962C8B-B14F-4D97-AF65-F5344CB8AC3E}">
        <p14:creationId xmlns:p14="http://schemas.microsoft.com/office/powerpoint/2010/main" val="164577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69" y="1556792"/>
            <a:ext cx="7354326" cy="4115374"/>
          </a:xfrm>
          <a:prstGeom prst="rect">
            <a:avLst/>
          </a:prstGeom>
        </p:spPr>
      </p:pic>
      <p:sp>
        <p:nvSpPr>
          <p:cNvPr id="37" name="Rectangle 4"/>
          <p:cNvSpPr>
            <a:spLocks noChangeArrowheads="1"/>
          </p:cNvSpPr>
          <p:nvPr/>
        </p:nvSpPr>
        <p:spPr bwMode="auto">
          <a:xfrm>
            <a:off x="5048224" y="2252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8" name="Rectangle 5"/>
          <p:cNvSpPr>
            <a:spLocks noChangeArrowheads="1"/>
          </p:cNvSpPr>
          <p:nvPr/>
        </p:nvSpPr>
        <p:spPr bwMode="auto">
          <a:xfrm>
            <a:off x="5048224" y="27098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9" name="Rectangle 6"/>
          <p:cNvSpPr>
            <a:spLocks noChangeArrowheads="1"/>
          </p:cNvSpPr>
          <p:nvPr/>
        </p:nvSpPr>
        <p:spPr bwMode="auto">
          <a:xfrm>
            <a:off x="5048224" y="3243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1" name="Rectangle 7"/>
          <p:cNvSpPr>
            <a:spLocks noChangeArrowheads="1"/>
          </p:cNvSpPr>
          <p:nvPr/>
        </p:nvSpPr>
        <p:spPr bwMode="auto">
          <a:xfrm>
            <a:off x="5048224" y="37004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2" name="Rectangle 8"/>
          <p:cNvSpPr>
            <a:spLocks noChangeArrowheads="1"/>
          </p:cNvSpPr>
          <p:nvPr/>
        </p:nvSpPr>
        <p:spPr bwMode="auto">
          <a:xfrm>
            <a:off x="5048224" y="4233850"/>
            <a:ext cx="1752600" cy="304800"/>
          </a:xfrm>
          <a:prstGeom prst="rect">
            <a:avLst/>
          </a:prstGeom>
          <a:noFill/>
          <a:ln w="9360">
            <a:solidFill>
              <a:srgbClr val="000000"/>
            </a:solidFill>
            <a:miter lim="800000"/>
            <a:headEnd/>
            <a:tailEnd/>
          </a:ln>
          <a:effectLst/>
        </p:spPr>
        <p:txBody>
          <a:bodyPr wrap="none" lIns="90000" tIns="46800" rIns="90000" bIns="46800" anchor="ctr"/>
          <a:lstStyle/>
          <a:p>
            <a:pPr algn="ct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Pacote</a:t>
            </a:r>
          </a:p>
        </p:txBody>
      </p:sp>
      <p:sp>
        <p:nvSpPr>
          <p:cNvPr id="43" name="Rectangle 9"/>
          <p:cNvSpPr>
            <a:spLocks noChangeArrowheads="1"/>
          </p:cNvSpPr>
          <p:nvPr/>
        </p:nvSpPr>
        <p:spPr bwMode="auto">
          <a:xfrm>
            <a:off x="5048224" y="4767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4" name="Rectangle 10"/>
          <p:cNvSpPr>
            <a:spLocks noChangeArrowheads="1"/>
          </p:cNvSpPr>
          <p:nvPr/>
        </p:nvSpPr>
        <p:spPr bwMode="auto">
          <a:xfrm>
            <a:off x="5048224" y="5300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6" name="Text Box 12"/>
          <p:cNvSpPr txBox="1">
            <a:spLocks noChangeArrowheads="1"/>
          </p:cNvSpPr>
          <p:nvPr/>
        </p:nvSpPr>
        <p:spPr bwMode="auto">
          <a:xfrm>
            <a:off x="5505425" y="21764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7" name="Text Box 13"/>
          <p:cNvSpPr txBox="1">
            <a:spLocks noChangeArrowheads="1"/>
          </p:cNvSpPr>
          <p:nvPr/>
        </p:nvSpPr>
        <p:spPr bwMode="auto">
          <a:xfrm>
            <a:off x="5794349" y="2598725"/>
            <a:ext cx="184150" cy="457200"/>
          </a:xfrm>
          <a:prstGeom prst="rect">
            <a:avLst/>
          </a:prstGeom>
          <a:noFill/>
          <a:ln w="9525">
            <a:noFill/>
            <a:round/>
            <a:headEnd/>
            <a:tailEnd/>
          </a:ln>
          <a:effectLst/>
        </p:spPr>
        <p:txBody>
          <a:bodyPr wrap="none" anchor="ctr"/>
          <a:lstStyle/>
          <a:p>
            <a:endParaRPr lang="pt-BR"/>
          </a:p>
        </p:txBody>
      </p:sp>
      <p:sp>
        <p:nvSpPr>
          <p:cNvPr id="48" name="Text Box 14"/>
          <p:cNvSpPr txBox="1">
            <a:spLocks noChangeArrowheads="1"/>
          </p:cNvSpPr>
          <p:nvPr/>
        </p:nvSpPr>
        <p:spPr bwMode="auto">
          <a:xfrm>
            <a:off x="5510188" y="26336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9" name="Text Box 15"/>
          <p:cNvSpPr txBox="1">
            <a:spLocks noChangeArrowheads="1"/>
          </p:cNvSpPr>
          <p:nvPr/>
        </p:nvSpPr>
        <p:spPr bwMode="auto">
          <a:xfrm>
            <a:off x="5510188" y="3227375"/>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50" name="Text Box 16"/>
          <p:cNvSpPr txBox="1">
            <a:spLocks noChangeArrowheads="1"/>
          </p:cNvSpPr>
          <p:nvPr/>
        </p:nvSpPr>
        <p:spPr bwMode="auto">
          <a:xfrm>
            <a:off x="5276825" y="3673463"/>
            <a:ext cx="120607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Segmento</a:t>
            </a:r>
          </a:p>
        </p:txBody>
      </p:sp>
      <p:sp>
        <p:nvSpPr>
          <p:cNvPr id="51" name="Text Box 17"/>
          <p:cNvSpPr txBox="1">
            <a:spLocks noChangeArrowheads="1"/>
          </p:cNvSpPr>
          <p:nvPr/>
        </p:nvSpPr>
        <p:spPr bwMode="auto">
          <a:xfrm>
            <a:off x="4972024" y="4714864"/>
            <a:ext cx="1960130" cy="357663"/>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pitchFamily="18" charset="0"/>
              </a:rPr>
              <a:t>Quadro ou Frame</a:t>
            </a:r>
          </a:p>
        </p:txBody>
      </p:sp>
      <p:sp>
        <p:nvSpPr>
          <p:cNvPr id="52" name="Text Box 18"/>
          <p:cNvSpPr txBox="1">
            <a:spLocks noChangeArrowheads="1"/>
          </p:cNvSpPr>
          <p:nvPr/>
        </p:nvSpPr>
        <p:spPr bwMode="auto">
          <a:xfrm>
            <a:off x="5124424" y="5284775"/>
            <a:ext cx="1561944"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Fluxo de Bits</a:t>
            </a:r>
          </a:p>
        </p:txBody>
      </p:sp>
      <p:sp>
        <p:nvSpPr>
          <p:cNvPr id="53" name="Line 19"/>
          <p:cNvSpPr>
            <a:spLocks noChangeShapeType="1"/>
          </p:cNvSpPr>
          <p:nvPr/>
        </p:nvSpPr>
        <p:spPr bwMode="auto">
          <a:xfrm>
            <a:off x="3829024" y="2405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4" name="Line 20"/>
          <p:cNvSpPr>
            <a:spLocks noChangeShapeType="1"/>
          </p:cNvSpPr>
          <p:nvPr/>
        </p:nvSpPr>
        <p:spPr bwMode="auto">
          <a:xfrm>
            <a:off x="3829024" y="2862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5" name="Line 21"/>
          <p:cNvSpPr>
            <a:spLocks noChangeShapeType="1"/>
          </p:cNvSpPr>
          <p:nvPr/>
        </p:nvSpPr>
        <p:spPr bwMode="auto">
          <a:xfrm>
            <a:off x="3829024" y="3395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6" name="Line 22"/>
          <p:cNvSpPr>
            <a:spLocks noChangeShapeType="1"/>
          </p:cNvSpPr>
          <p:nvPr/>
        </p:nvSpPr>
        <p:spPr bwMode="auto">
          <a:xfrm>
            <a:off x="3829024" y="38528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7" name="Line 23"/>
          <p:cNvSpPr>
            <a:spLocks noChangeShapeType="1"/>
          </p:cNvSpPr>
          <p:nvPr/>
        </p:nvSpPr>
        <p:spPr bwMode="auto">
          <a:xfrm>
            <a:off x="3829024" y="4386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8" name="Line 24"/>
          <p:cNvSpPr>
            <a:spLocks noChangeShapeType="1"/>
          </p:cNvSpPr>
          <p:nvPr/>
        </p:nvSpPr>
        <p:spPr bwMode="auto">
          <a:xfrm>
            <a:off x="3829024" y="4919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9" name="Line 25"/>
          <p:cNvSpPr>
            <a:spLocks noChangeShapeType="1"/>
          </p:cNvSpPr>
          <p:nvPr/>
        </p:nvSpPr>
        <p:spPr bwMode="auto">
          <a:xfrm>
            <a:off x="3829024" y="5453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60" name="Line 26"/>
          <p:cNvSpPr>
            <a:spLocks noChangeShapeType="1"/>
          </p:cNvSpPr>
          <p:nvPr/>
        </p:nvSpPr>
        <p:spPr bwMode="auto">
          <a:xfrm flipH="1">
            <a:off x="6875438" y="24050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1" name="Line 27"/>
          <p:cNvSpPr>
            <a:spLocks noChangeShapeType="1"/>
          </p:cNvSpPr>
          <p:nvPr/>
        </p:nvSpPr>
        <p:spPr bwMode="auto">
          <a:xfrm flipH="1">
            <a:off x="6875438" y="2862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2" name="Line 28"/>
          <p:cNvSpPr>
            <a:spLocks noChangeShapeType="1"/>
          </p:cNvSpPr>
          <p:nvPr/>
        </p:nvSpPr>
        <p:spPr bwMode="auto">
          <a:xfrm flipH="1">
            <a:off x="6875438" y="3395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3" name="Line 29"/>
          <p:cNvSpPr>
            <a:spLocks noChangeShapeType="1"/>
          </p:cNvSpPr>
          <p:nvPr/>
        </p:nvSpPr>
        <p:spPr bwMode="auto">
          <a:xfrm flipH="1">
            <a:off x="6875438" y="38528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4" name="Line 30"/>
          <p:cNvSpPr>
            <a:spLocks noChangeShapeType="1"/>
          </p:cNvSpPr>
          <p:nvPr/>
        </p:nvSpPr>
        <p:spPr bwMode="auto">
          <a:xfrm flipH="1">
            <a:off x="6875438" y="4386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5" name="Line 31"/>
          <p:cNvSpPr>
            <a:spLocks noChangeShapeType="1"/>
          </p:cNvSpPr>
          <p:nvPr/>
        </p:nvSpPr>
        <p:spPr bwMode="auto">
          <a:xfrm flipH="1">
            <a:off x="6875438" y="4919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6" name="Line 32"/>
          <p:cNvSpPr>
            <a:spLocks noChangeShapeType="1"/>
          </p:cNvSpPr>
          <p:nvPr/>
        </p:nvSpPr>
        <p:spPr bwMode="auto">
          <a:xfrm flipH="1">
            <a:off x="6875438" y="5453050"/>
            <a:ext cx="1374775" cy="1588"/>
          </a:xfrm>
          <a:prstGeom prst="line">
            <a:avLst/>
          </a:prstGeom>
          <a:noFill/>
          <a:ln w="25560">
            <a:solidFill>
              <a:srgbClr val="000000"/>
            </a:solidFill>
            <a:miter lim="800000"/>
            <a:headEnd/>
            <a:tailEnd type="triangle" w="med" len="med"/>
          </a:ln>
          <a:effectLst/>
        </p:spPr>
        <p:txBody>
          <a:bodyPr/>
          <a:lstStyle/>
          <a:p>
            <a:endParaRPr lang="pt-BR"/>
          </a:p>
        </p:txBody>
      </p:sp>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1035000" y="984240"/>
              <a:ext cx="5080320" cy="4458240"/>
            </p14:xfrm>
          </p:contentPart>
        </mc:Choice>
        <mc:Fallback xmlns="">
          <p:pic>
            <p:nvPicPr>
              <p:cNvPr id="3" name="Tinta 2"/>
              <p:cNvPicPr/>
              <p:nvPr/>
            </p:nvPicPr>
            <p:blipFill>
              <a:blip r:embed="rId5"/>
              <a:stretch>
                <a:fillRect/>
              </a:stretch>
            </p:blipFill>
            <p:spPr>
              <a:xfrm>
                <a:off x="1025640" y="974880"/>
                <a:ext cx="5099040" cy="447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Tinta 3"/>
              <p14:cNvContentPartPr/>
              <p14:nvPr/>
            </p14:nvContentPartPr>
            <p14:xfrm>
              <a:off x="6458040" y="825480"/>
              <a:ext cx="4743720" cy="616320"/>
            </p14:xfrm>
          </p:contentPart>
        </mc:Choice>
        <mc:Fallback>
          <p:pic>
            <p:nvPicPr>
              <p:cNvPr id="4" name="Tinta 3"/>
              <p:cNvPicPr/>
              <p:nvPr/>
            </p:nvPicPr>
            <p:blipFill>
              <a:blip r:embed="rId7"/>
              <a:stretch>
                <a:fillRect/>
              </a:stretch>
            </p:blipFill>
            <p:spPr>
              <a:xfrm>
                <a:off x="6448680" y="816120"/>
                <a:ext cx="4762440" cy="635040"/>
              </a:xfrm>
              <a:prstGeom prst="rect">
                <a:avLst/>
              </a:prstGeom>
            </p:spPr>
          </p:pic>
        </mc:Fallback>
      </mc:AlternateContent>
    </p:spTree>
    <p:extLst>
      <p:ext uri="{BB962C8B-B14F-4D97-AF65-F5344CB8AC3E}">
        <p14:creationId xmlns:p14="http://schemas.microsoft.com/office/powerpoint/2010/main" val="2198979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nodePh="1">
                                  <p:stCondLst>
                                    <p:cond delay="0"/>
                                  </p:stCondLst>
                                  <p:endCondLst>
                                    <p:cond evt="begin" delay="0">
                                      <p:tn val="27"/>
                                    </p:cond>
                                  </p:end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fill="hold"/>
                                        <p:tgtEl>
                                          <p:spTgt spid="63"/>
                                        </p:tgtEl>
                                        <p:attrNameLst>
                                          <p:attrName>ppt_x</p:attrName>
                                        </p:attrNameLst>
                                      </p:cBhvr>
                                      <p:tavLst>
                                        <p:tav tm="0">
                                          <p:val>
                                            <p:strVal val="#ppt_x"/>
                                          </p:val>
                                        </p:tav>
                                        <p:tav tm="100000">
                                          <p:val>
                                            <p:strVal val="#ppt_x"/>
                                          </p:val>
                                        </p:tav>
                                      </p:tavLst>
                                    </p:anim>
                                    <p:anim calcmode="lin" valueType="num">
                                      <p:cBhvr additive="base">
                                        <p:cTn id="7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4" grpId="0" animBg="1"/>
      <p:bldP spid="46" grpId="0"/>
      <p:bldP spid="47" grpId="0"/>
      <p:bldP spid="48" grpId="0"/>
      <p:bldP spid="49" grpId="0"/>
      <p:bldP spid="50" grpId="0"/>
      <p:bldP spid="52" grpId="0"/>
      <p:bldP spid="53" grpId="0" animBg="1"/>
      <p:bldP spid="54" grpId="0" animBg="1"/>
      <p:bldP spid="55" grpId="0" animBg="1"/>
      <p:bldP spid="56" grpId="0" animBg="1"/>
      <p:bldP spid="57" grpId="0" animBg="1"/>
      <p:bldP spid="59" grpId="0" animBg="1"/>
      <p:bldP spid="60" grpId="0" animBg="1"/>
      <p:bldP spid="61" grpId="0" animBg="1"/>
      <p:bldP spid="62" grpId="0" animBg="1"/>
      <p:bldP spid="63" grpId="0" animBg="1"/>
      <p:bldP spid="64" grpId="0" animBg="1"/>
      <p:bldP spid="6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631504" y="836713"/>
            <a:ext cx="8928992" cy="4525963"/>
          </a:xfrm>
          <a:noFill/>
          <a:ln/>
        </p:spPr>
        <p:txBody>
          <a:bodyPr/>
          <a:lstStyle/>
          <a:p>
            <a:r>
              <a:rPr lang="pt-BR" dirty="0">
                <a:latin typeface="+mj-lt"/>
              </a:rPr>
              <a:t>Função</a:t>
            </a:r>
          </a:p>
          <a:p>
            <a:pPr lvl="1">
              <a:buFontTx/>
              <a:buNone/>
            </a:pPr>
            <a:r>
              <a:rPr lang="pt-BR" dirty="0">
                <a:latin typeface="+mj-lt"/>
              </a:rPr>
              <a:t>A função de um protocolo de roteamento é construir tabelas de roteamento completas nos diversos roteadores de uma rede.</a:t>
            </a:r>
          </a:p>
          <a:p>
            <a:r>
              <a:rPr lang="pt-BR" dirty="0">
                <a:latin typeface="+mj-lt"/>
              </a:rPr>
              <a:t>Tipos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protocolos para realizar o roteamento dentro de um sistema autônomo (AS).</a:t>
            </a:r>
          </a:p>
          <a:p>
            <a:pPr lvl="1"/>
            <a:r>
              <a:rPr lang="pt-BR" dirty="0" err="1">
                <a:latin typeface="+mj-lt"/>
              </a:rPr>
              <a:t>egp</a:t>
            </a:r>
            <a:r>
              <a:rPr lang="pt-BR" dirty="0">
                <a:latin typeface="+mj-lt"/>
              </a:rPr>
              <a:t> (exterior gateway </a:t>
            </a:r>
            <a:r>
              <a:rPr lang="pt-BR" dirty="0" err="1">
                <a:latin typeface="+mj-lt"/>
              </a:rPr>
              <a:t>protocol</a:t>
            </a:r>
            <a:r>
              <a:rPr lang="pt-BR" dirty="0">
                <a:latin typeface="+mj-lt"/>
              </a:rPr>
              <a:t>): protocolos para realizar o roteamento entre sistemas autônomos.</a:t>
            </a:r>
          </a:p>
        </p:txBody>
      </p:sp>
      <p:sp>
        <p:nvSpPr>
          <p:cNvPr id="6" name="AutoShape 4"/>
          <p:cNvSpPr>
            <a:spLocks noChangeArrowheads="1"/>
          </p:cNvSpPr>
          <p:nvPr/>
        </p:nvSpPr>
        <p:spPr bwMode="auto">
          <a:xfrm>
            <a:off x="1828800" y="5166320"/>
            <a:ext cx="3886200" cy="1143000"/>
          </a:xfrm>
          <a:prstGeom prst="cloudCallout">
            <a:avLst>
              <a:gd name="adj1" fmla="val -51144"/>
              <a:gd name="adj2" fmla="val -869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7" name="AutoShape 7"/>
          <p:cNvSpPr>
            <a:spLocks noChangeArrowheads="1"/>
          </p:cNvSpPr>
          <p:nvPr/>
        </p:nvSpPr>
        <p:spPr bwMode="auto">
          <a:xfrm>
            <a:off x="6477000" y="5257800"/>
            <a:ext cx="3886200" cy="1143000"/>
          </a:xfrm>
          <a:prstGeom prst="cloudCallout">
            <a:avLst>
              <a:gd name="adj1" fmla="val -72222"/>
              <a:gd name="adj2" fmla="val -7597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8" name="Oval 15"/>
          <p:cNvSpPr>
            <a:spLocks noChangeArrowheads="1"/>
          </p:cNvSpPr>
          <p:nvPr/>
        </p:nvSpPr>
        <p:spPr bwMode="auto">
          <a:xfrm>
            <a:off x="2667000" y="5867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9" name="Oval 16"/>
          <p:cNvSpPr>
            <a:spLocks noChangeArrowheads="1"/>
          </p:cNvSpPr>
          <p:nvPr/>
        </p:nvSpPr>
        <p:spPr bwMode="auto">
          <a:xfrm>
            <a:off x="3581400" y="5486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0" name="Oval 17"/>
          <p:cNvSpPr>
            <a:spLocks noChangeArrowheads="1"/>
          </p:cNvSpPr>
          <p:nvPr/>
        </p:nvSpPr>
        <p:spPr bwMode="auto">
          <a:xfrm>
            <a:off x="45720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1" name="Line 18"/>
          <p:cNvSpPr>
            <a:spLocks noChangeShapeType="1"/>
          </p:cNvSpPr>
          <p:nvPr/>
        </p:nvSpPr>
        <p:spPr bwMode="auto">
          <a:xfrm flipV="1">
            <a:off x="2971800" y="55626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2" name="Line 19"/>
          <p:cNvSpPr>
            <a:spLocks noChangeShapeType="1"/>
          </p:cNvSpPr>
          <p:nvPr/>
        </p:nvSpPr>
        <p:spPr bwMode="auto">
          <a:xfrm flipV="1">
            <a:off x="3200400" y="5715000"/>
            <a:ext cx="1676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3" name="Oval 20"/>
          <p:cNvSpPr>
            <a:spLocks noChangeArrowheads="1"/>
          </p:cNvSpPr>
          <p:nvPr/>
        </p:nvSpPr>
        <p:spPr bwMode="auto">
          <a:xfrm>
            <a:off x="7467600" y="56388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4" name="Oval 21"/>
          <p:cNvSpPr>
            <a:spLocks noChangeArrowheads="1"/>
          </p:cNvSpPr>
          <p:nvPr/>
        </p:nvSpPr>
        <p:spPr bwMode="auto">
          <a:xfrm>
            <a:off x="8305800" y="5943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5" name="Oval 22"/>
          <p:cNvSpPr>
            <a:spLocks noChangeArrowheads="1"/>
          </p:cNvSpPr>
          <p:nvPr/>
        </p:nvSpPr>
        <p:spPr bwMode="auto">
          <a:xfrm>
            <a:off x="89916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6" name="Line 23"/>
          <p:cNvSpPr>
            <a:spLocks noChangeShapeType="1"/>
          </p:cNvSpPr>
          <p:nvPr/>
        </p:nvSpPr>
        <p:spPr bwMode="auto">
          <a:xfrm flipV="1">
            <a:off x="8001000" y="5638800"/>
            <a:ext cx="990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7" name="Line 24"/>
          <p:cNvSpPr>
            <a:spLocks noChangeShapeType="1"/>
          </p:cNvSpPr>
          <p:nvPr/>
        </p:nvSpPr>
        <p:spPr bwMode="auto">
          <a:xfrm>
            <a:off x="7772400" y="57912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8" name="Line 25"/>
          <p:cNvSpPr>
            <a:spLocks noChangeShapeType="1"/>
          </p:cNvSpPr>
          <p:nvPr/>
        </p:nvSpPr>
        <p:spPr bwMode="auto">
          <a:xfrm flipV="1">
            <a:off x="8839200" y="5715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9" name="Line 26"/>
          <p:cNvSpPr>
            <a:spLocks noChangeShapeType="1"/>
          </p:cNvSpPr>
          <p:nvPr/>
        </p:nvSpPr>
        <p:spPr bwMode="auto">
          <a:xfrm>
            <a:off x="5105400" y="5638800"/>
            <a:ext cx="24384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20" name="Text Box 27"/>
          <p:cNvSpPr txBox="1">
            <a:spLocks noChangeArrowheads="1"/>
          </p:cNvSpPr>
          <p:nvPr/>
        </p:nvSpPr>
        <p:spPr bwMode="auto">
          <a:xfrm>
            <a:off x="35052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1" name="Text Box 28"/>
          <p:cNvSpPr txBox="1">
            <a:spLocks noChangeArrowheads="1"/>
          </p:cNvSpPr>
          <p:nvPr/>
        </p:nvSpPr>
        <p:spPr bwMode="auto">
          <a:xfrm>
            <a:off x="2400300" y="5410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2" name="Text Box 29"/>
          <p:cNvSpPr txBox="1">
            <a:spLocks noChangeArrowheads="1"/>
          </p:cNvSpPr>
          <p:nvPr/>
        </p:nvSpPr>
        <p:spPr bwMode="auto">
          <a:xfrm>
            <a:off x="8001000" y="53340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3" name="Text Box 30"/>
          <p:cNvSpPr txBox="1">
            <a:spLocks noChangeArrowheads="1"/>
          </p:cNvSpPr>
          <p:nvPr/>
        </p:nvSpPr>
        <p:spPr bwMode="auto">
          <a:xfrm>
            <a:off x="72771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4" name="Text Box 31"/>
          <p:cNvSpPr txBox="1">
            <a:spLocks noChangeArrowheads="1"/>
          </p:cNvSpPr>
          <p:nvPr/>
        </p:nvSpPr>
        <p:spPr bwMode="auto">
          <a:xfrm>
            <a:off x="8953500" y="5791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5" name="Text Box 32"/>
          <p:cNvSpPr txBox="1">
            <a:spLocks noChangeArrowheads="1"/>
          </p:cNvSpPr>
          <p:nvPr/>
        </p:nvSpPr>
        <p:spPr bwMode="auto">
          <a:xfrm>
            <a:off x="5715000" y="5257801"/>
            <a:ext cx="903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Exterior</a:t>
            </a:r>
          </a:p>
        </p:txBody>
      </p:sp>
      <p:sp>
        <p:nvSpPr>
          <p:cNvPr id="26" name="Text Box 33"/>
          <p:cNvSpPr txBox="1">
            <a:spLocks noChangeArrowheads="1"/>
          </p:cNvSpPr>
          <p:nvPr/>
        </p:nvSpPr>
        <p:spPr bwMode="auto">
          <a:xfrm>
            <a:off x="4419601" y="51816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#1</a:t>
            </a:r>
          </a:p>
        </p:txBody>
      </p:sp>
      <p:sp>
        <p:nvSpPr>
          <p:cNvPr id="27" name="Text Box 34"/>
          <p:cNvSpPr txBox="1">
            <a:spLocks noChangeArrowheads="1"/>
          </p:cNvSpPr>
          <p:nvPr/>
        </p:nvSpPr>
        <p:spPr bwMode="auto">
          <a:xfrm>
            <a:off x="9220201" y="52578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#2</a:t>
            </a:r>
          </a:p>
        </p:txBody>
      </p:sp>
      <p:sp>
        <p:nvSpPr>
          <p:cNvPr id="28" name="Retângulo 27"/>
          <p:cNvSpPr/>
          <p:nvPr/>
        </p:nvSpPr>
        <p:spPr>
          <a:xfrm>
            <a:off x="163150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29" name="Retângulo 28"/>
          <p:cNvSpPr/>
          <p:nvPr/>
        </p:nvSpPr>
        <p:spPr>
          <a:xfrm>
            <a:off x="555126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0" name="Retângulo 29"/>
          <p:cNvSpPr/>
          <p:nvPr/>
        </p:nvSpPr>
        <p:spPr>
          <a:xfrm>
            <a:off x="6453560" y="5085184"/>
            <a:ext cx="5785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2" name="Rectangle 2"/>
          <p:cNvSpPr txBox="1">
            <a:spLocks noChangeArrowheads="1"/>
          </p:cNvSpPr>
          <p:nvPr/>
        </p:nvSpPr>
        <p:spPr>
          <a:xfrm>
            <a:off x="21336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t>Protocolos de Roteamento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162160" y="2825640"/>
              <a:ext cx="7931520" cy="3242160"/>
            </p14:xfrm>
          </p:contentPart>
        </mc:Choice>
        <mc:Fallback xmlns="">
          <p:pic>
            <p:nvPicPr>
              <p:cNvPr id="2" name="Tinta 1"/>
              <p:cNvPicPr/>
              <p:nvPr/>
            </p:nvPicPr>
            <p:blipFill>
              <a:blip r:embed="rId4"/>
              <a:stretch>
                <a:fillRect/>
              </a:stretch>
            </p:blipFill>
            <p:spPr>
              <a:xfrm>
                <a:off x="2152800" y="2816280"/>
                <a:ext cx="7950240" cy="3260880"/>
              </a:xfrm>
              <a:prstGeom prst="rect">
                <a:avLst/>
              </a:prstGeom>
            </p:spPr>
          </p:pic>
        </mc:Fallback>
      </mc:AlternateContent>
    </p:spTree>
    <p:extLst>
      <p:ext uri="{BB962C8B-B14F-4D97-AF65-F5344CB8AC3E}">
        <p14:creationId xmlns:p14="http://schemas.microsoft.com/office/powerpoint/2010/main" val="341226952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pt-BR" sz="4000" dirty="0"/>
              <a:t>Protocolos de roteamento</a:t>
            </a:r>
          </a:p>
        </p:txBody>
      </p:sp>
      <p:sp>
        <p:nvSpPr>
          <p:cNvPr id="26627" name="Rectangle 3"/>
          <p:cNvSpPr>
            <a:spLocks noGrp="1" noChangeArrowheads="1"/>
          </p:cNvSpPr>
          <p:nvPr>
            <p:ph type="body" idx="1"/>
          </p:nvPr>
        </p:nvSpPr>
        <p:spPr>
          <a:noFill/>
          <a:ln/>
        </p:spPr>
        <p:txBody>
          <a:bodyPr>
            <a:noAutofit/>
          </a:bodyPr>
          <a:lstStyle/>
          <a:p>
            <a:r>
              <a:rPr lang="pt-BR" dirty="0">
                <a:latin typeface="+mj-lt"/>
              </a:rPr>
              <a:t>Protocolos do tipo </a:t>
            </a:r>
            <a:r>
              <a:rPr lang="pt-BR" dirty="0" err="1">
                <a:latin typeface="+mj-lt"/>
              </a:rPr>
              <a:t>igp</a:t>
            </a:r>
            <a:r>
              <a:rPr lang="pt-BR" dirty="0">
                <a:latin typeface="+mj-lt"/>
              </a:rPr>
              <a:t> (interior gateway </a:t>
            </a:r>
            <a:r>
              <a:rPr lang="pt-BR" dirty="0" err="1">
                <a:latin typeface="+mj-lt"/>
              </a:rPr>
              <a:t>protocol</a:t>
            </a:r>
            <a:r>
              <a:rPr lang="pt-BR" dirty="0">
                <a:latin typeface="+mj-lt"/>
              </a:rPr>
              <a:t>)</a:t>
            </a:r>
          </a:p>
          <a:p>
            <a:pPr lvl="1"/>
            <a:r>
              <a:rPr lang="pt-BR" dirty="0">
                <a:latin typeface="+mj-lt"/>
              </a:rPr>
              <a:t>RIP (</a:t>
            </a:r>
            <a:r>
              <a:rPr lang="pt-BR" dirty="0" err="1">
                <a:latin typeface="+mj-lt"/>
              </a:rPr>
              <a:t>Routing</a:t>
            </a:r>
            <a:r>
              <a:rPr lang="pt-BR" dirty="0">
                <a:latin typeface="+mj-lt"/>
              </a:rPr>
              <a:t> </a:t>
            </a:r>
            <a:r>
              <a:rPr lang="pt-BR" dirty="0" err="1">
                <a:latin typeface="+mj-lt"/>
              </a:rPr>
              <a:t>Information</a:t>
            </a:r>
            <a:r>
              <a:rPr lang="pt-BR" dirty="0">
                <a:latin typeface="+mj-lt"/>
              </a:rPr>
              <a:t> </a:t>
            </a:r>
            <a:r>
              <a:rPr lang="pt-BR" dirty="0" err="1">
                <a:latin typeface="+mj-lt"/>
              </a:rPr>
              <a:t>Protocol</a:t>
            </a:r>
            <a:r>
              <a:rPr lang="pt-BR" dirty="0">
                <a:latin typeface="+mj-lt"/>
              </a:rPr>
              <a:t>)</a:t>
            </a:r>
          </a:p>
          <a:p>
            <a:pPr lvl="1"/>
            <a:r>
              <a:rPr lang="pt-BR" dirty="0">
                <a:latin typeface="+mj-lt"/>
              </a:rPr>
              <a:t>IGRP (Interior Gateway </a:t>
            </a:r>
            <a:r>
              <a:rPr lang="pt-BR" dirty="0" err="1">
                <a:latin typeface="+mj-lt"/>
              </a:rPr>
              <a:t>Routing</a:t>
            </a:r>
            <a:r>
              <a:rPr lang="pt-BR" dirty="0">
                <a:latin typeface="+mj-lt"/>
              </a:rPr>
              <a:t> </a:t>
            </a:r>
            <a:r>
              <a:rPr lang="pt-BR" dirty="0" err="1">
                <a:latin typeface="+mj-lt"/>
              </a:rPr>
              <a:t>Protocol</a:t>
            </a:r>
            <a:r>
              <a:rPr lang="pt-BR" dirty="0">
                <a:latin typeface="+mj-lt"/>
              </a:rPr>
              <a:t>)</a:t>
            </a:r>
          </a:p>
          <a:p>
            <a:pPr lvl="1"/>
            <a:r>
              <a:rPr lang="pt-BR" dirty="0" err="1">
                <a:latin typeface="+mj-lt"/>
              </a:rPr>
              <a:t>Enhanced</a:t>
            </a:r>
            <a:r>
              <a:rPr lang="pt-BR" dirty="0">
                <a:latin typeface="+mj-lt"/>
              </a:rPr>
              <a:t> IGRP</a:t>
            </a:r>
          </a:p>
          <a:p>
            <a:pPr lvl="1"/>
            <a:r>
              <a:rPr lang="pt-BR" dirty="0">
                <a:latin typeface="+mj-lt"/>
              </a:rPr>
              <a:t>OSPF (Open </a:t>
            </a:r>
            <a:r>
              <a:rPr lang="pt-BR" dirty="0" err="1">
                <a:latin typeface="+mj-lt"/>
              </a:rPr>
              <a:t>Shortest</a:t>
            </a:r>
            <a:r>
              <a:rPr lang="pt-BR" dirty="0">
                <a:latin typeface="+mj-lt"/>
              </a:rPr>
              <a:t> Path </a:t>
            </a:r>
            <a:r>
              <a:rPr lang="pt-BR" dirty="0" err="1">
                <a:latin typeface="+mj-lt"/>
              </a:rPr>
              <a:t>First</a:t>
            </a:r>
            <a:r>
              <a:rPr lang="pt-BR" dirty="0">
                <a:latin typeface="+mj-lt"/>
              </a:rPr>
              <a:t>)</a:t>
            </a:r>
          </a:p>
          <a:p>
            <a:pPr lvl="1"/>
            <a:r>
              <a:rPr lang="pt-BR" dirty="0">
                <a:latin typeface="+mj-lt"/>
              </a:rPr>
              <a:t>IS-IS (</a:t>
            </a:r>
            <a:r>
              <a:rPr lang="pt-BR" dirty="0" err="1">
                <a:latin typeface="+mj-lt"/>
              </a:rPr>
              <a:t>Intermediate</a:t>
            </a:r>
            <a:r>
              <a:rPr lang="pt-BR" dirty="0">
                <a:latin typeface="+mj-lt"/>
              </a:rPr>
              <a:t> System-</a:t>
            </a:r>
            <a:r>
              <a:rPr lang="pt-BR" dirty="0" err="1">
                <a:latin typeface="+mj-lt"/>
              </a:rPr>
              <a:t>to</a:t>
            </a:r>
            <a:r>
              <a:rPr lang="pt-BR" dirty="0">
                <a:latin typeface="+mj-lt"/>
              </a:rPr>
              <a:t>-</a:t>
            </a:r>
            <a:r>
              <a:rPr lang="pt-BR" dirty="0" err="1">
                <a:latin typeface="+mj-lt"/>
              </a:rPr>
              <a:t>Intermediate</a:t>
            </a:r>
            <a:r>
              <a:rPr lang="pt-BR" dirty="0">
                <a:latin typeface="+mj-lt"/>
              </a:rPr>
              <a:t> System)</a:t>
            </a:r>
          </a:p>
          <a:p>
            <a:r>
              <a:rPr lang="pt-BR" dirty="0">
                <a:latin typeface="+mj-lt"/>
              </a:rPr>
              <a:t>Protocolos do tipo </a:t>
            </a:r>
            <a:r>
              <a:rPr lang="pt-BR" dirty="0" err="1">
                <a:latin typeface="+mj-lt"/>
              </a:rPr>
              <a:t>egp</a:t>
            </a:r>
            <a:r>
              <a:rPr lang="pt-BR" dirty="0">
                <a:latin typeface="+mj-lt"/>
              </a:rPr>
              <a:t> (exterior gateway </a:t>
            </a:r>
            <a:r>
              <a:rPr lang="pt-BR" dirty="0" err="1">
                <a:latin typeface="+mj-lt"/>
              </a:rPr>
              <a:t>protocol</a:t>
            </a:r>
            <a:r>
              <a:rPr lang="pt-BR" dirty="0">
                <a:latin typeface="+mj-lt"/>
              </a:rPr>
              <a:t>)</a:t>
            </a:r>
          </a:p>
          <a:p>
            <a:pPr lvl="1"/>
            <a:r>
              <a:rPr lang="pt-BR" dirty="0" smtClean="0">
                <a:latin typeface="+mj-lt"/>
              </a:rPr>
              <a:t>BGP </a:t>
            </a:r>
            <a:r>
              <a:rPr lang="pt-BR" dirty="0">
                <a:latin typeface="+mj-lt"/>
              </a:rPr>
              <a:t>(</a:t>
            </a:r>
            <a:r>
              <a:rPr lang="pt-BR" dirty="0" err="1">
                <a:latin typeface="+mj-lt"/>
              </a:rPr>
              <a:t>Border</a:t>
            </a:r>
            <a:r>
              <a:rPr lang="pt-BR" dirty="0">
                <a:latin typeface="+mj-lt"/>
              </a:rPr>
              <a:t> Gateway </a:t>
            </a:r>
            <a:r>
              <a:rPr lang="pt-BR" dirty="0" err="1">
                <a:latin typeface="+mj-lt"/>
              </a:rPr>
              <a:t>Protocol</a:t>
            </a:r>
            <a:r>
              <a:rPr lang="pt-BR" dirty="0">
                <a:latin typeface="+mj-lt"/>
              </a:rPr>
              <a:t>)</a:t>
            </a:r>
          </a:p>
        </p:txBody>
      </p:sp>
    </p:spTree>
    <p:extLst>
      <p:ext uri="{BB962C8B-B14F-4D97-AF65-F5344CB8AC3E}">
        <p14:creationId xmlns:p14="http://schemas.microsoft.com/office/powerpoint/2010/main" val="181488230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t>Algoritmos de Roteamento</a:t>
            </a:r>
          </a:p>
        </p:txBody>
      </p:sp>
      <p:sp>
        <p:nvSpPr>
          <p:cNvPr id="13315" name="Rectangle 3"/>
          <p:cNvSpPr>
            <a:spLocks noGrp="1" noChangeArrowheads="1"/>
          </p:cNvSpPr>
          <p:nvPr>
            <p:ph type="body" idx="1"/>
          </p:nvPr>
        </p:nvSpPr>
        <p:spPr/>
        <p:txBody>
          <a:bodyPr/>
          <a:lstStyle/>
          <a:p>
            <a:r>
              <a:rPr lang="pt-BR" dirty="0">
                <a:latin typeface="+mj-lt"/>
              </a:rPr>
              <a:t>Os protocolos de roteamento implementam um ou mais algoritmos de roteamento</a:t>
            </a:r>
          </a:p>
          <a:p>
            <a:r>
              <a:rPr lang="pt-BR" dirty="0">
                <a:latin typeface="+mj-lt"/>
              </a:rPr>
              <a:t>Exemplos de Algoritmos</a:t>
            </a:r>
          </a:p>
          <a:p>
            <a:pPr lvl="1"/>
            <a:r>
              <a:rPr lang="pt-BR" dirty="0">
                <a:latin typeface="+mj-lt"/>
              </a:rPr>
              <a:t>Vetor </a:t>
            </a:r>
            <a:r>
              <a:rPr lang="pt-BR" dirty="0" smtClean="0">
                <a:latin typeface="+mj-lt"/>
              </a:rPr>
              <a:t>Distância</a:t>
            </a:r>
          </a:p>
          <a:p>
            <a:pPr lvl="1"/>
            <a:r>
              <a:rPr lang="pt-BR" dirty="0" smtClean="0">
                <a:latin typeface="+mj-lt"/>
              </a:rPr>
              <a:t>Link </a:t>
            </a:r>
            <a:r>
              <a:rPr lang="pt-BR" dirty="0" err="1" smtClean="0">
                <a:latin typeface="+mj-lt"/>
              </a:rPr>
              <a:t>State</a:t>
            </a:r>
            <a:endParaRPr lang="pt-BR" dirty="0" smtClean="0">
              <a:latin typeface="+mj-lt"/>
            </a:endParaRPr>
          </a:p>
          <a:p>
            <a:pPr lvl="1"/>
            <a:r>
              <a:rPr lang="pt-BR" dirty="0" smtClean="0">
                <a:latin typeface="+mj-lt"/>
              </a:rPr>
              <a:t>SPF </a:t>
            </a:r>
            <a:r>
              <a:rPr lang="pt-BR" dirty="0">
                <a:latin typeface="+mj-lt"/>
              </a:rPr>
              <a:t>(</a:t>
            </a:r>
            <a:r>
              <a:rPr lang="pt-BR" dirty="0" err="1">
                <a:latin typeface="+mj-lt"/>
              </a:rPr>
              <a:t>Shortest</a:t>
            </a:r>
            <a:r>
              <a:rPr lang="pt-BR" dirty="0">
                <a:latin typeface="+mj-lt"/>
              </a:rPr>
              <a:t> Path </a:t>
            </a:r>
            <a:r>
              <a:rPr lang="pt-BR" dirty="0" err="1">
                <a:latin typeface="+mj-lt"/>
              </a:rPr>
              <a:t>First</a:t>
            </a:r>
            <a:r>
              <a:rPr lang="pt-BR" dirty="0" smtClean="0">
                <a:latin typeface="+mj-lt"/>
              </a:rPr>
              <a:t>).</a:t>
            </a:r>
            <a:endParaRPr lang="pt-BR"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38600" y="2787480"/>
              <a:ext cx="9261720" cy="2134080"/>
            </p14:xfrm>
          </p:contentPart>
        </mc:Choice>
        <mc:Fallback xmlns="">
          <p:pic>
            <p:nvPicPr>
              <p:cNvPr id="2" name="Tinta 1"/>
              <p:cNvPicPr/>
              <p:nvPr/>
            </p:nvPicPr>
            <p:blipFill>
              <a:blip r:embed="rId3"/>
              <a:stretch>
                <a:fillRect/>
              </a:stretch>
            </p:blipFill>
            <p:spPr>
              <a:xfrm>
                <a:off x="2829240" y="2778120"/>
                <a:ext cx="9280440" cy="2152800"/>
              </a:xfrm>
              <a:prstGeom prst="rect">
                <a:avLst/>
              </a:prstGeom>
            </p:spPr>
          </p:pic>
        </mc:Fallback>
      </mc:AlternateContent>
    </p:spTree>
    <p:extLst>
      <p:ext uri="{BB962C8B-B14F-4D97-AF65-F5344CB8AC3E}">
        <p14:creationId xmlns:p14="http://schemas.microsoft.com/office/powerpoint/2010/main" val="14418430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88640"/>
            <a:ext cx="9144000" cy="1143000"/>
          </a:xfrm>
          <a:noFill/>
          <a:ln/>
        </p:spPr>
        <p:txBody>
          <a:bodyPr>
            <a:normAutofit/>
          </a:bodyPr>
          <a:lstStyle/>
          <a:p>
            <a:r>
              <a:rPr lang="pt-BR" dirty="0"/>
              <a:t>RIP (</a:t>
            </a:r>
            <a:r>
              <a:rPr lang="pt-BR" dirty="0" err="1"/>
              <a:t>Routing</a:t>
            </a:r>
            <a:r>
              <a:rPr lang="pt-BR" dirty="0"/>
              <a:t> </a:t>
            </a:r>
            <a:r>
              <a:rPr lang="pt-BR" dirty="0" err="1"/>
              <a:t>Information</a:t>
            </a:r>
            <a:r>
              <a:rPr lang="pt-BR" dirty="0"/>
              <a:t> </a:t>
            </a:r>
            <a:r>
              <a:rPr lang="pt-BR" dirty="0" err="1"/>
              <a:t>Protocol</a:t>
            </a:r>
            <a:r>
              <a:rPr lang="pt-BR" dirty="0"/>
              <a:t>)</a:t>
            </a:r>
          </a:p>
        </p:txBody>
      </p:sp>
      <p:sp>
        <p:nvSpPr>
          <p:cNvPr id="28675" name="Rectangle 3"/>
          <p:cNvSpPr>
            <a:spLocks noGrp="1" noChangeArrowheads="1"/>
          </p:cNvSpPr>
          <p:nvPr>
            <p:ph type="body" idx="1"/>
          </p:nvPr>
        </p:nvSpPr>
        <p:spPr>
          <a:xfrm>
            <a:off x="1631504" y="1600201"/>
            <a:ext cx="8856984" cy="4525963"/>
          </a:xfrm>
          <a:noFill/>
          <a:ln/>
        </p:spPr>
        <p:txBody>
          <a:bodyPr>
            <a:noAutofit/>
          </a:bodyPr>
          <a:lstStyle/>
          <a:p>
            <a:r>
              <a:rPr lang="pt-BR" dirty="0">
                <a:latin typeface="+mj-lt"/>
              </a:rPr>
              <a:t>Algoritmo do tipo “</a:t>
            </a:r>
            <a:r>
              <a:rPr lang="pt-BR" dirty="0" err="1">
                <a:latin typeface="+mj-lt"/>
              </a:rPr>
              <a:t>distance</a:t>
            </a:r>
            <a:r>
              <a:rPr lang="pt-BR" dirty="0">
                <a:latin typeface="+mj-lt"/>
              </a:rPr>
              <a:t> vector”</a:t>
            </a:r>
          </a:p>
          <a:p>
            <a:r>
              <a:rPr lang="pt-BR" dirty="0">
                <a:latin typeface="+mj-lt"/>
              </a:rPr>
              <a:t>A métrica usada é baseada no número de máquinas intermediárias para a rede destino</a:t>
            </a:r>
          </a:p>
          <a:p>
            <a:r>
              <a:rPr lang="pt-BR" dirty="0">
                <a:latin typeface="+mj-lt"/>
              </a:rPr>
              <a:t>Não permite  o balanceamento do tráfego</a:t>
            </a:r>
          </a:p>
          <a:p>
            <a:r>
              <a:rPr lang="pt-BR" dirty="0">
                <a:latin typeface="+mj-lt"/>
              </a:rPr>
              <a:t>Os gateways repassam periodicamente a sua tabela de rotas para os gateways vizinhos</a:t>
            </a:r>
          </a:p>
          <a:p>
            <a:r>
              <a:rPr lang="pt-BR" dirty="0">
                <a:latin typeface="+mj-lt"/>
              </a:rPr>
              <a:t>Usado como </a:t>
            </a:r>
            <a:r>
              <a:rPr lang="pt-BR" dirty="0" err="1">
                <a:latin typeface="+mj-lt"/>
              </a:rPr>
              <a:t>igp</a:t>
            </a:r>
            <a:r>
              <a:rPr lang="pt-BR" dirty="0">
                <a:latin typeface="+mj-lt"/>
              </a:rPr>
              <a:t> (Interior Gateway </a:t>
            </a:r>
            <a:r>
              <a:rPr lang="pt-BR" dirty="0" err="1">
                <a:latin typeface="+mj-lt"/>
              </a:rPr>
              <a:t>Protocol</a:t>
            </a:r>
            <a:r>
              <a:rPr lang="pt-BR" dirty="0">
                <a:latin typeface="+mj-lt"/>
              </a:rPr>
              <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43280" y="1257120"/>
              <a:ext cx="5445360" cy="3674160"/>
            </p14:xfrm>
          </p:contentPart>
        </mc:Choice>
        <mc:Fallback xmlns="">
          <p:pic>
            <p:nvPicPr>
              <p:cNvPr id="2" name="Tinta 1"/>
              <p:cNvPicPr/>
              <p:nvPr/>
            </p:nvPicPr>
            <p:blipFill>
              <a:blip r:embed="rId4"/>
              <a:stretch>
                <a:fillRect/>
              </a:stretch>
            </p:blipFill>
            <p:spPr>
              <a:xfrm>
                <a:off x="3733920" y="1247760"/>
                <a:ext cx="5464080" cy="369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8381880" y="1536840"/>
              <a:ext cx="844920" cy="374760"/>
            </p14:xfrm>
          </p:contentPart>
        </mc:Choice>
        <mc:Fallback xmlns="">
          <p:pic>
            <p:nvPicPr>
              <p:cNvPr id="3" name="Tinta 2"/>
              <p:cNvPicPr/>
              <p:nvPr/>
            </p:nvPicPr>
            <p:blipFill>
              <a:blip r:embed="rId6"/>
              <a:stretch>
                <a:fillRect/>
              </a:stretch>
            </p:blipFill>
            <p:spPr>
              <a:xfrm>
                <a:off x="8372520" y="1527480"/>
                <a:ext cx="863640" cy="393480"/>
              </a:xfrm>
              <a:prstGeom prst="rect">
                <a:avLst/>
              </a:prstGeom>
            </p:spPr>
          </p:pic>
        </mc:Fallback>
      </mc:AlternateContent>
    </p:spTree>
    <p:extLst>
      <p:ext uri="{BB962C8B-B14F-4D97-AF65-F5344CB8AC3E}">
        <p14:creationId xmlns:p14="http://schemas.microsoft.com/office/powerpoint/2010/main" val="146401952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03512" y="274638"/>
            <a:ext cx="8784976" cy="1143000"/>
          </a:xfrm>
          <a:noFill/>
          <a:ln/>
        </p:spPr>
        <p:txBody>
          <a:bodyPr>
            <a:normAutofit/>
          </a:bodyPr>
          <a:lstStyle/>
          <a:p>
            <a:r>
              <a:rPr lang="pt-BR" dirty="0"/>
              <a:t>OSPF (Open </a:t>
            </a:r>
            <a:r>
              <a:rPr lang="pt-BR" dirty="0" err="1"/>
              <a:t>Shortest</a:t>
            </a:r>
            <a:r>
              <a:rPr lang="pt-BR" dirty="0"/>
              <a:t> Path </a:t>
            </a:r>
            <a:r>
              <a:rPr lang="pt-BR" dirty="0" err="1"/>
              <a:t>First</a:t>
            </a:r>
            <a:r>
              <a:rPr lang="pt-BR" dirty="0"/>
              <a:t>)</a:t>
            </a:r>
          </a:p>
        </p:txBody>
      </p:sp>
      <p:sp>
        <p:nvSpPr>
          <p:cNvPr id="39939" name="Rectangle 3"/>
          <p:cNvSpPr>
            <a:spLocks noGrp="1" noChangeArrowheads="1"/>
          </p:cNvSpPr>
          <p:nvPr>
            <p:ph type="body" idx="1"/>
          </p:nvPr>
        </p:nvSpPr>
        <p:spPr>
          <a:xfrm>
            <a:off x="1703512" y="1600201"/>
            <a:ext cx="8784976" cy="4525963"/>
          </a:xfrm>
          <a:noFill/>
          <a:ln/>
        </p:spPr>
        <p:txBody>
          <a:bodyPr/>
          <a:lstStyle/>
          <a:p>
            <a:r>
              <a:rPr lang="pt-BR" dirty="0">
                <a:latin typeface="+mj-lt"/>
              </a:rPr>
              <a:t>Caraterísticas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usado dentro de um sistema autônomo (AS);</a:t>
            </a:r>
          </a:p>
          <a:p>
            <a:pPr lvl="1"/>
            <a:r>
              <a:rPr lang="pt-BR" dirty="0">
                <a:latin typeface="+mj-lt"/>
              </a:rPr>
              <a:t>especificação aberta;</a:t>
            </a:r>
          </a:p>
          <a:p>
            <a:pPr lvl="1"/>
            <a:r>
              <a:rPr lang="pt-BR" dirty="0">
                <a:latin typeface="+mj-lt"/>
              </a:rPr>
              <a:t>baseado no algoritmo </a:t>
            </a:r>
            <a:r>
              <a:rPr lang="pt-BR" i="1" dirty="0" err="1">
                <a:latin typeface="+mj-lt"/>
              </a:rPr>
              <a:t>shortest</a:t>
            </a:r>
            <a:r>
              <a:rPr lang="pt-BR" i="1" dirty="0">
                <a:latin typeface="+mj-lt"/>
              </a:rPr>
              <a:t> path </a:t>
            </a:r>
            <a:r>
              <a:rPr lang="pt-BR" i="1" dirty="0" err="1">
                <a:latin typeface="+mj-lt"/>
              </a:rPr>
              <a:t>first</a:t>
            </a:r>
            <a:r>
              <a:rPr lang="pt-BR" i="1" dirty="0">
                <a:latin typeface="+mj-lt"/>
              </a:rPr>
              <a:t> </a:t>
            </a:r>
            <a:r>
              <a:rPr lang="pt-BR" dirty="0">
                <a:latin typeface="+mj-lt"/>
              </a:rPr>
              <a:t>(caminho mais curto</a:t>
            </a:r>
            <a:r>
              <a:rPr lang="pt-BR" dirty="0" smtClean="0">
                <a:latin typeface="+mj-lt"/>
              </a:rPr>
              <a:t>).</a:t>
            </a:r>
          </a:p>
          <a:p>
            <a:pPr lvl="1"/>
            <a:r>
              <a:rPr lang="pt-BR" dirty="0">
                <a:latin typeface="+mj-lt"/>
              </a:rPr>
              <a:t>Protocolo de roteamento de estado de enlace.</a:t>
            </a:r>
          </a:p>
          <a:p>
            <a:pPr marL="457200" lvl="1" indent="0">
              <a:buNone/>
            </a:pPr>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51120" y="993600"/>
              <a:ext cx="8099640" cy="3385080"/>
            </p14:xfrm>
          </p:contentPart>
        </mc:Choice>
        <mc:Fallback xmlns="">
          <p:pic>
            <p:nvPicPr>
              <p:cNvPr id="2" name="Tinta 1"/>
              <p:cNvPicPr/>
              <p:nvPr/>
            </p:nvPicPr>
            <p:blipFill>
              <a:blip r:embed="rId4"/>
              <a:stretch>
                <a:fillRect/>
              </a:stretch>
            </p:blipFill>
            <p:spPr>
              <a:xfrm>
                <a:off x="1841760" y="984240"/>
                <a:ext cx="8118360" cy="3403800"/>
              </a:xfrm>
              <a:prstGeom prst="rect">
                <a:avLst/>
              </a:prstGeom>
            </p:spPr>
          </p:pic>
        </mc:Fallback>
      </mc:AlternateContent>
    </p:spTree>
    <p:extLst>
      <p:ext uri="{BB962C8B-B14F-4D97-AF65-F5344CB8AC3E}">
        <p14:creationId xmlns:p14="http://schemas.microsoft.com/office/powerpoint/2010/main" val="162112253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normAutofit/>
          </a:bodyPr>
          <a:lstStyle/>
          <a:p>
            <a:r>
              <a:rPr lang="pt-BR" sz="4800" dirty="0"/>
              <a:t>BGP (</a:t>
            </a:r>
            <a:r>
              <a:rPr lang="pt-BR" sz="4800" dirty="0" err="1"/>
              <a:t>Border</a:t>
            </a:r>
            <a:r>
              <a:rPr lang="pt-BR" sz="4800" dirty="0"/>
              <a:t> Gateway </a:t>
            </a:r>
            <a:r>
              <a:rPr lang="pt-BR" sz="4800" dirty="0" err="1"/>
              <a:t>Protocol</a:t>
            </a:r>
            <a:r>
              <a:rPr lang="pt-BR" sz="4800" dirty="0"/>
              <a:t>)</a:t>
            </a:r>
          </a:p>
        </p:txBody>
      </p:sp>
      <p:sp>
        <p:nvSpPr>
          <p:cNvPr id="123907" name="Rectangle 3"/>
          <p:cNvSpPr>
            <a:spLocks noGrp="1" noChangeArrowheads="1"/>
          </p:cNvSpPr>
          <p:nvPr>
            <p:ph type="body" idx="1"/>
          </p:nvPr>
        </p:nvSpPr>
        <p:spPr>
          <a:xfrm>
            <a:off x="1631504" y="1456184"/>
            <a:ext cx="8856984" cy="4997152"/>
          </a:xfrm>
          <a:noFill/>
          <a:ln/>
        </p:spPr>
        <p:txBody>
          <a:bodyPr>
            <a:noAutofit/>
          </a:bodyPr>
          <a:lstStyle/>
          <a:p>
            <a:r>
              <a:rPr lang="pt-BR" dirty="0">
                <a:latin typeface="+mj-lt"/>
              </a:rPr>
              <a:t>Características</a:t>
            </a:r>
          </a:p>
          <a:p>
            <a:pPr lvl="1"/>
            <a:r>
              <a:rPr lang="pt-BR" dirty="0">
                <a:latin typeface="+mj-lt"/>
              </a:rPr>
              <a:t>É um protocolo entre </a:t>
            </a:r>
            <a:r>
              <a:rPr lang="pt-BR" dirty="0" err="1">
                <a:latin typeface="+mj-lt"/>
              </a:rPr>
              <a:t>ASs</a:t>
            </a:r>
            <a:r>
              <a:rPr lang="pt-BR" dirty="0">
                <a:latin typeface="+mj-lt"/>
              </a:rPr>
              <a:t> (</a:t>
            </a:r>
            <a:r>
              <a:rPr lang="pt-BR" dirty="0" err="1">
                <a:latin typeface="+mj-lt"/>
              </a:rPr>
              <a:t>Autonomous</a:t>
            </a:r>
            <a:r>
              <a:rPr lang="pt-BR" dirty="0">
                <a:latin typeface="+mj-lt"/>
              </a:rPr>
              <a:t> Systems) que tenta resolver alguns problemas do EGP (Exterior Gateway </a:t>
            </a:r>
            <a:r>
              <a:rPr lang="pt-BR" dirty="0" err="1">
                <a:latin typeface="+mj-lt"/>
              </a:rPr>
              <a:t>Protocol</a:t>
            </a:r>
            <a:r>
              <a:rPr lang="pt-BR" dirty="0">
                <a:latin typeface="+mj-lt"/>
              </a:rPr>
              <a:t>).</a:t>
            </a:r>
          </a:p>
          <a:p>
            <a:pPr lvl="1"/>
            <a:r>
              <a:rPr lang="pt-BR" dirty="0">
                <a:latin typeface="+mj-lt"/>
              </a:rPr>
              <a:t>A versão 4 suporta roteamento </a:t>
            </a:r>
            <a:r>
              <a:rPr lang="pt-BR" dirty="0" err="1">
                <a:latin typeface="+mj-lt"/>
              </a:rPr>
              <a:t>inter-domínio</a:t>
            </a:r>
            <a:r>
              <a:rPr lang="pt-BR" dirty="0">
                <a:latin typeface="+mj-lt"/>
              </a:rPr>
              <a:t> sem classes (</a:t>
            </a:r>
            <a:r>
              <a:rPr lang="pt-BR" i="1" dirty="0" err="1">
                <a:latin typeface="+mj-lt"/>
              </a:rPr>
              <a:t>classless</a:t>
            </a:r>
            <a:r>
              <a:rPr lang="pt-BR" i="1" dirty="0">
                <a:latin typeface="+mj-lt"/>
              </a:rPr>
              <a:t> </a:t>
            </a:r>
            <a:r>
              <a:rPr lang="pt-BR" i="1" dirty="0" err="1">
                <a:latin typeface="+mj-lt"/>
              </a:rPr>
              <a:t>interdomain</a:t>
            </a:r>
            <a:r>
              <a:rPr lang="pt-BR" i="1" dirty="0">
                <a:latin typeface="+mj-lt"/>
              </a:rPr>
              <a:t> </a:t>
            </a:r>
            <a:r>
              <a:rPr lang="pt-BR" i="1" dirty="0" err="1">
                <a:latin typeface="+mj-lt"/>
              </a:rPr>
              <a:t>routing</a:t>
            </a:r>
            <a:r>
              <a:rPr lang="pt-BR" i="1" dirty="0">
                <a:latin typeface="+mj-lt"/>
              </a:rPr>
              <a:t> - CIDR</a:t>
            </a:r>
            <a:r>
              <a:rPr lang="pt-BR" dirty="0">
                <a:latin typeface="+mj-lt"/>
              </a:rPr>
              <a:t>), que permite a redução do tamanho das tabelas de roteamento através de rotas agregadas, resultando em </a:t>
            </a:r>
            <a:r>
              <a:rPr lang="pt-BR" dirty="0" err="1">
                <a:latin typeface="+mj-lt"/>
              </a:rPr>
              <a:t>super-redes</a:t>
            </a:r>
            <a:r>
              <a:rPr lang="pt-BR" dirty="0">
                <a:latin typeface="+mj-lt"/>
              </a:rPr>
              <a:t>. CDIR elimina o conceito de classes de redes dentro do BGP e permite o anúncio de prefixos IP.</a:t>
            </a:r>
          </a:p>
          <a:p>
            <a:pPr lvl="1"/>
            <a:r>
              <a:rPr lang="pt-BR" dirty="0">
                <a:latin typeface="+mj-lt"/>
              </a:rPr>
              <a:t>Embora tenha sido projetado como um protocolo </a:t>
            </a:r>
            <a:r>
              <a:rPr lang="pt-BR" dirty="0" err="1">
                <a:latin typeface="+mj-lt"/>
              </a:rPr>
              <a:t>entre-ASs</a:t>
            </a:r>
            <a:r>
              <a:rPr lang="pt-BR" dirty="0">
                <a:latin typeface="+mj-lt"/>
              </a:rPr>
              <a:t>, pode ser utilizado dentro de um AS.</a:t>
            </a:r>
          </a:p>
          <a:p>
            <a:pPr lvl="1"/>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571920" y="469800"/>
              <a:ext cx="8448840" cy="5312160"/>
            </p14:xfrm>
          </p:contentPart>
        </mc:Choice>
        <mc:Fallback xmlns="">
          <p:pic>
            <p:nvPicPr>
              <p:cNvPr id="2" name="Tinta 1"/>
              <p:cNvPicPr/>
              <p:nvPr/>
            </p:nvPicPr>
            <p:blipFill>
              <a:blip r:embed="rId4"/>
              <a:stretch>
                <a:fillRect/>
              </a:stretch>
            </p:blipFill>
            <p:spPr>
              <a:xfrm>
                <a:off x="3562560" y="460440"/>
                <a:ext cx="8467560" cy="5330880"/>
              </a:xfrm>
              <a:prstGeom prst="rect">
                <a:avLst/>
              </a:prstGeom>
            </p:spPr>
          </p:pic>
        </mc:Fallback>
      </mc:AlternateContent>
    </p:spTree>
    <p:extLst>
      <p:ext uri="{BB962C8B-B14F-4D97-AF65-F5344CB8AC3E}">
        <p14:creationId xmlns:p14="http://schemas.microsoft.com/office/powerpoint/2010/main" val="340816734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NETWORK</a:t>
            </a:r>
          </a:p>
          <a:p>
            <a:pPr lvl="0" algn="ctr">
              <a:spcBef>
                <a:spcPct val="0"/>
              </a:spcBef>
            </a:pPr>
            <a:r>
              <a:rPr lang="pt-BR" sz="8800" b="1" dirty="0">
                <a:latin typeface="Adobe Caslon Pro Bold" pitchFamily="18" charset="0"/>
              </a:rPr>
              <a:t>ADRESS</a:t>
            </a:r>
          </a:p>
          <a:p>
            <a:pPr lvl="0" algn="ctr">
              <a:spcBef>
                <a:spcPct val="0"/>
              </a:spcBef>
            </a:pPr>
            <a:r>
              <a:rPr lang="pt-BR" sz="8800" b="1" dirty="0">
                <a:latin typeface="Adobe Caslon Pro Bold" pitchFamily="18" charset="0"/>
              </a:rPr>
              <a:t>TRANSLATION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673680" y="5000760"/>
              <a:ext cx="38520" cy="22320"/>
            </p14:xfrm>
          </p:contentPart>
        </mc:Choice>
        <mc:Fallback xmlns="">
          <p:pic>
            <p:nvPicPr>
              <p:cNvPr id="2" name="Tinta 1"/>
              <p:cNvPicPr/>
              <p:nvPr/>
            </p:nvPicPr>
            <p:blipFill>
              <a:blip r:embed="rId3"/>
              <a:stretch>
                <a:fillRect/>
              </a:stretch>
            </p:blipFill>
            <p:spPr>
              <a:xfrm>
                <a:off x="6664320" y="4991400"/>
                <a:ext cx="57240" cy="41040"/>
              </a:xfrm>
              <a:prstGeom prst="rect">
                <a:avLst/>
              </a:prstGeom>
            </p:spPr>
          </p:pic>
        </mc:Fallback>
      </mc:AlternateContent>
    </p:spTree>
    <p:extLst>
      <p:ext uri="{BB962C8B-B14F-4D97-AF65-F5344CB8AC3E}">
        <p14:creationId xmlns:p14="http://schemas.microsoft.com/office/powerpoint/2010/main" val="179277903"/>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1524000" y="1773238"/>
            <a:ext cx="9144000" cy="4627562"/>
          </a:xfrm>
          <a:noFill/>
        </p:spPr>
        <p:txBody>
          <a:bodyPr>
            <a:normAutofit/>
          </a:bodyPr>
          <a:lstStyle/>
          <a:p>
            <a:pPr algn="just"/>
            <a:r>
              <a:rPr lang="pt-BR" dirty="0" smtClean="0">
                <a:latin typeface="+mj-lt"/>
              </a:rPr>
              <a:t>NAT (Network </a:t>
            </a:r>
            <a:r>
              <a:rPr lang="pt-BR" dirty="0" err="1" smtClean="0">
                <a:latin typeface="+mj-lt"/>
              </a:rPr>
              <a:t>Address</a:t>
            </a:r>
            <a:r>
              <a:rPr lang="pt-BR" dirty="0" smtClean="0">
                <a:latin typeface="+mj-lt"/>
              </a:rPr>
              <a:t> </a:t>
            </a:r>
            <a:r>
              <a:rPr lang="pt-BR" dirty="0" err="1" smtClean="0">
                <a:latin typeface="+mj-lt"/>
              </a:rPr>
              <a:t>Translation</a:t>
            </a:r>
            <a:r>
              <a:rPr lang="pt-BR" dirty="0" smtClean="0">
                <a:latin typeface="+mj-lt"/>
              </a:rPr>
              <a:t>), ou tradução de endereço de rede, é uma técnica que altera os endereços de um pacote, e altera os pacotes de forma inversa.</a:t>
            </a:r>
          </a:p>
          <a:p>
            <a:pPr algn="just"/>
            <a:r>
              <a:rPr lang="pt-BR" dirty="0" smtClean="0">
                <a:latin typeface="+mj-lt"/>
              </a:rPr>
              <a:t>O NAT tem três utilidades básicas: o SNAT, O DNAT e proxy transparente. O SNAT ou </a:t>
            </a:r>
            <a:r>
              <a:rPr lang="pt-BR" dirty="0" err="1" smtClean="0">
                <a:latin typeface="+mj-lt"/>
              </a:rPr>
              <a:t>Source</a:t>
            </a:r>
            <a:r>
              <a:rPr lang="pt-BR" dirty="0" smtClean="0">
                <a:latin typeface="+mj-lt"/>
              </a:rPr>
              <a:t>-NAT, consiste em alterar o endereço de origem dos pacotes. A principal utilização do SNAT é o </a:t>
            </a:r>
            <a:r>
              <a:rPr lang="pt-BR" dirty="0" err="1" smtClean="0">
                <a:latin typeface="+mj-lt"/>
              </a:rPr>
              <a:t>Masquerading</a:t>
            </a:r>
            <a:r>
              <a:rPr lang="pt-BR" dirty="0" smtClean="0">
                <a:latin typeface="+mj-lt"/>
              </a:rPr>
              <a:t>, ou mascaramento de </a:t>
            </a:r>
            <a:r>
              <a:rPr lang="pt-BR" dirty="0" err="1" smtClean="0">
                <a:latin typeface="+mj-lt"/>
              </a:rPr>
              <a:t>IPs</a:t>
            </a:r>
            <a:r>
              <a:rPr lang="pt-BR" dirty="0" smtClean="0">
                <a:latin typeface="+mj-lt"/>
              </a:rPr>
              <a:t>, permitindo o compartilhamento de um único endereço IP válido com acesso à internet com uma rede de </a:t>
            </a:r>
            <a:r>
              <a:rPr lang="pt-BR" dirty="0" err="1" smtClean="0">
                <a:latin typeface="+mj-lt"/>
              </a:rPr>
              <a:t>IPs</a:t>
            </a:r>
            <a:r>
              <a:rPr lang="pt-BR" dirty="0" smtClean="0">
                <a:latin typeface="+mj-lt"/>
              </a:rPr>
              <a:t> não-válidos. </a:t>
            </a:r>
          </a:p>
        </p:txBody>
      </p:sp>
      <p:sp>
        <p:nvSpPr>
          <p:cNvPr id="7171" name="Rectangle 14"/>
          <p:cNvSpPr>
            <a:spLocks noGrp="1" noChangeArrowheads="1"/>
          </p:cNvSpPr>
          <p:nvPr>
            <p:ph type="title"/>
          </p:nvPr>
        </p:nvSpPr>
        <p:spPr>
          <a:xfrm>
            <a:off x="1524001" y="357188"/>
            <a:ext cx="9143999" cy="1143000"/>
          </a:xfrm>
          <a:noFill/>
        </p:spPr>
        <p:txBody>
          <a:bodyPr>
            <a:normAutofit/>
          </a:bodyPr>
          <a:lstStyle/>
          <a:p>
            <a:pPr eaLnBrk="1" hangingPunct="1"/>
            <a:r>
              <a:rPr lang="pt-BR" dirty="0" smtClean="0"/>
              <a:t>Network </a:t>
            </a:r>
            <a:r>
              <a:rPr lang="pt-BR" dirty="0" err="1" smtClean="0"/>
              <a:t>Adress</a:t>
            </a:r>
            <a:r>
              <a:rPr lang="pt-BR" dirty="0" smtClean="0"/>
              <a:t> </a:t>
            </a:r>
            <a:r>
              <a:rPr lang="pt-BR" dirty="0" err="1" smtClean="0"/>
              <a:t>Translation</a:t>
            </a:r>
            <a:r>
              <a:rPr lang="pt-BR" dirty="0" smtClean="0"/>
              <a:t> (NAT)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03240" y="2489040"/>
              <a:ext cx="8773200" cy="2203920"/>
            </p14:xfrm>
          </p:contentPart>
        </mc:Choice>
        <mc:Fallback xmlns="">
          <p:pic>
            <p:nvPicPr>
              <p:cNvPr id="2" name="Tinta 1"/>
              <p:cNvPicPr/>
              <p:nvPr/>
            </p:nvPicPr>
            <p:blipFill>
              <a:blip r:embed="rId4"/>
              <a:stretch>
                <a:fillRect/>
              </a:stretch>
            </p:blipFill>
            <p:spPr>
              <a:xfrm>
                <a:off x="1793880" y="2479680"/>
                <a:ext cx="8791920" cy="2222640"/>
              </a:xfrm>
              <a:prstGeom prst="rect">
                <a:avLst/>
              </a:prstGeom>
            </p:spPr>
          </p:pic>
        </mc:Fallback>
      </mc:AlternateContent>
    </p:spTree>
    <p:extLst>
      <p:ext uri="{BB962C8B-B14F-4D97-AF65-F5344CB8AC3E}">
        <p14:creationId xmlns:p14="http://schemas.microsoft.com/office/powerpoint/2010/main" val="21165559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reeform 2"/>
          <p:cNvSpPr>
            <a:spLocks/>
          </p:cNvSpPr>
          <p:nvPr/>
        </p:nvSpPr>
        <p:spPr bwMode="auto">
          <a:xfrm>
            <a:off x="5676901" y="1871663"/>
            <a:ext cx="3738563"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lstStyle/>
          <a:p>
            <a:pPr>
              <a:defRPr/>
            </a:pPr>
            <a:endParaRPr lang="pt-BR">
              <a:latin typeface="+mj-lt"/>
            </a:endParaRPr>
          </a:p>
        </p:txBody>
      </p:sp>
      <p:sp>
        <p:nvSpPr>
          <p:cNvPr id="79875" name="Rectangle 3"/>
          <p:cNvSpPr>
            <a:spLocks noGrp="1" noChangeArrowheads="1"/>
          </p:cNvSpPr>
          <p:nvPr>
            <p:ph type="title"/>
          </p:nvPr>
        </p:nvSpPr>
        <p:spPr>
          <a:xfrm>
            <a:off x="1524000" y="228600"/>
            <a:ext cx="9144000" cy="1143000"/>
          </a:xfrm>
        </p:spPr>
        <p:txBody>
          <a:bodyPr>
            <a:normAutofit/>
          </a:bodyPr>
          <a:lstStyle/>
          <a:p>
            <a:pPr>
              <a:defRPr/>
            </a:pPr>
            <a:r>
              <a:rPr lang="pt-BR" sz="4000" dirty="0"/>
              <a:t>NAT: Network </a:t>
            </a:r>
            <a:r>
              <a:rPr lang="pt-BR" sz="4000" dirty="0" err="1"/>
              <a:t>Address</a:t>
            </a:r>
            <a:r>
              <a:rPr lang="pt-BR" sz="4000" dirty="0"/>
              <a:t> </a:t>
            </a:r>
            <a:r>
              <a:rPr lang="pt-BR" sz="4000" dirty="0" err="1"/>
              <a:t>Translation</a:t>
            </a:r>
            <a:endParaRPr lang="pt-BR" sz="4000" dirty="0"/>
          </a:p>
        </p:txBody>
      </p:sp>
      <p:sp>
        <p:nvSpPr>
          <p:cNvPr id="79876" name="Freeform 4"/>
          <p:cNvSpPr>
            <a:spLocks/>
          </p:cNvSpPr>
          <p:nvPr/>
        </p:nvSpPr>
        <p:spPr bwMode="auto">
          <a:xfrm>
            <a:off x="1524001" y="2638426"/>
            <a:ext cx="3825875"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lstStyle/>
          <a:p>
            <a:pPr>
              <a:defRPr/>
            </a:pPr>
            <a:endParaRPr lang="pt-BR">
              <a:latin typeface="+mj-lt"/>
            </a:endParaRPr>
          </a:p>
        </p:txBody>
      </p:sp>
      <p:graphicFrame>
        <p:nvGraphicFramePr>
          <p:cNvPr id="1026" name="Object 5"/>
          <p:cNvGraphicFramePr>
            <a:graphicFrameLocks noChangeAspect="1"/>
          </p:cNvGraphicFramePr>
          <p:nvPr>
            <p:extLst/>
          </p:nvPr>
        </p:nvGraphicFramePr>
        <p:xfrm>
          <a:off x="8705851" y="2182813"/>
          <a:ext cx="555625" cy="463550"/>
        </p:xfrm>
        <a:graphic>
          <a:graphicData uri="http://schemas.openxmlformats.org/presentationml/2006/ole">
            <mc:AlternateContent xmlns:mc="http://schemas.openxmlformats.org/markup-compatibility/2006">
              <mc:Choice xmlns:v="urn:schemas-microsoft-com:vml" Requires="v">
                <p:oleObj spid="_x0000_s518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851" y="2182813"/>
                        <a:ext cx="55562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ChangeAspect="1"/>
          </p:cNvGraphicFramePr>
          <p:nvPr>
            <p:extLst/>
          </p:nvPr>
        </p:nvGraphicFramePr>
        <p:xfrm>
          <a:off x="8755064" y="2971800"/>
          <a:ext cx="579437" cy="482600"/>
        </p:xfrm>
        <a:graphic>
          <a:graphicData uri="http://schemas.openxmlformats.org/presentationml/2006/ole">
            <mc:AlternateContent xmlns:mc="http://schemas.openxmlformats.org/markup-compatibility/2006">
              <mc:Choice xmlns:v="urn:schemas-microsoft-com:vml" Requires="v">
                <p:oleObj spid="_x0000_s518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064" y="2971800"/>
                        <a:ext cx="5794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7"/>
          <p:cNvGraphicFramePr>
            <a:graphicFrameLocks noChangeAspect="1"/>
          </p:cNvGraphicFramePr>
          <p:nvPr>
            <p:extLst/>
          </p:nvPr>
        </p:nvGraphicFramePr>
        <p:xfrm>
          <a:off x="8726488" y="3736975"/>
          <a:ext cx="563562" cy="469900"/>
        </p:xfrm>
        <a:graphic>
          <a:graphicData uri="http://schemas.openxmlformats.org/presentationml/2006/ole">
            <mc:AlternateContent xmlns:mc="http://schemas.openxmlformats.org/markup-compatibility/2006">
              <mc:Choice xmlns:v="urn:schemas-microsoft-com:vml" Requires="v">
                <p:oleObj spid="_x0000_s518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488" y="3736975"/>
                        <a:ext cx="5635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0" name="Line 8"/>
          <p:cNvSpPr>
            <a:spLocks noChangeShapeType="1"/>
          </p:cNvSpPr>
          <p:nvPr/>
        </p:nvSpPr>
        <p:spPr bwMode="auto">
          <a:xfrm>
            <a:off x="5791201" y="3194050"/>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1" name="Line 9"/>
          <p:cNvSpPr>
            <a:spLocks noChangeShapeType="1"/>
          </p:cNvSpPr>
          <p:nvPr/>
        </p:nvSpPr>
        <p:spPr bwMode="auto">
          <a:xfrm flipH="1">
            <a:off x="8626476" y="2451100"/>
            <a:ext cx="9525" cy="14922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2" name="Line 10"/>
          <p:cNvSpPr>
            <a:spLocks noChangeShapeType="1"/>
          </p:cNvSpPr>
          <p:nvPr/>
        </p:nvSpPr>
        <p:spPr bwMode="auto">
          <a:xfrm>
            <a:off x="8631238" y="2446338"/>
            <a:ext cx="133350"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3" name="Line 11"/>
          <p:cNvSpPr>
            <a:spLocks noChangeShapeType="1"/>
          </p:cNvSpPr>
          <p:nvPr/>
        </p:nvSpPr>
        <p:spPr bwMode="auto">
          <a:xfrm flipV="1">
            <a:off x="8637588" y="3951288"/>
            <a:ext cx="171450" cy="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36" name="Text Box 12"/>
          <p:cNvSpPr txBox="1">
            <a:spLocks noChangeArrowheads="1"/>
          </p:cNvSpPr>
          <p:nvPr/>
        </p:nvSpPr>
        <p:spPr bwMode="auto">
          <a:xfrm>
            <a:off x="9256714" y="21812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10.0.0.1</a:t>
            </a:r>
          </a:p>
        </p:txBody>
      </p:sp>
      <p:sp>
        <p:nvSpPr>
          <p:cNvPr id="1037" name="Text Box 13"/>
          <p:cNvSpPr txBox="1">
            <a:spLocks noChangeArrowheads="1"/>
          </p:cNvSpPr>
          <p:nvPr/>
        </p:nvSpPr>
        <p:spPr bwMode="auto">
          <a:xfrm>
            <a:off x="9383714" y="29495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10.0.0.2</a:t>
            </a:r>
          </a:p>
        </p:txBody>
      </p:sp>
      <p:sp>
        <p:nvSpPr>
          <p:cNvPr id="1038" name="Text Box 14"/>
          <p:cNvSpPr txBox="1">
            <a:spLocks noChangeArrowheads="1"/>
          </p:cNvSpPr>
          <p:nvPr/>
        </p:nvSpPr>
        <p:spPr bwMode="auto">
          <a:xfrm>
            <a:off x="9345614" y="38449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10.0.0.3</a:t>
            </a:r>
          </a:p>
        </p:txBody>
      </p:sp>
      <p:sp>
        <p:nvSpPr>
          <p:cNvPr id="1039" name="Text Box 15"/>
          <p:cNvSpPr txBox="1">
            <a:spLocks noChangeArrowheads="1"/>
          </p:cNvSpPr>
          <p:nvPr/>
        </p:nvSpPr>
        <p:spPr bwMode="auto">
          <a:xfrm>
            <a:off x="5741989" y="27717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10.0.0.4</a:t>
            </a:r>
          </a:p>
        </p:txBody>
      </p:sp>
      <p:sp>
        <p:nvSpPr>
          <p:cNvPr id="79888" name="Line 16"/>
          <p:cNvSpPr>
            <a:spLocks noChangeShapeType="1"/>
          </p:cNvSpPr>
          <p:nvPr/>
        </p:nvSpPr>
        <p:spPr bwMode="auto">
          <a:xfrm flipH="1">
            <a:off x="5865814" y="3022600"/>
            <a:ext cx="85725" cy="128588"/>
          </a:xfrm>
          <a:prstGeom prst="line">
            <a:avLst/>
          </a:prstGeom>
          <a:noFill/>
          <a:ln w="19050">
            <a:solidFill>
              <a:schemeClr val="tx1"/>
            </a:solidFill>
            <a:round/>
            <a:headEnd/>
            <a:tailEnd type="triangle" w="med" len="med"/>
          </a:ln>
          <a:effectLst/>
        </p:spPr>
        <p:txBody>
          <a:bodyPr wrap="none"/>
          <a:lstStyle/>
          <a:p>
            <a:pPr>
              <a:defRPr/>
            </a:pPr>
            <a:endParaRPr lang="pt-BR">
              <a:latin typeface="+mj-lt"/>
            </a:endParaRPr>
          </a:p>
        </p:txBody>
      </p:sp>
      <p:sp>
        <p:nvSpPr>
          <p:cNvPr id="1041" name="Text Box 17"/>
          <p:cNvSpPr txBox="1">
            <a:spLocks noChangeArrowheads="1"/>
          </p:cNvSpPr>
          <p:nvPr/>
        </p:nvSpPr>
        <p:spPr bwMode="auto">
          <a:xfrm>
            <a:off x="3903664" y="3328988"/>
            <a:ext cx="1167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138.76.29.7</a:t>
            </a:r>
          </a:p>
        </p:txBody>
      </p:sp>
      <p:sp>
        <p:nvSpPr>
          <p:cNvPr id="79890" name="Line 18"/>
          <p:cNvSpPr>
            <a:spLocks noChangeShapeType="1"/>
          </p:cNvSpPr>
          <p:nvPr/>
        </p:nvSpPr>
        <p:spPr bwMode="auto">
          <a:xfrm flipH="1">
            <a:off x="5126039" y="3260725"/>
            <a:ext cx="85725" cy="128588"/>
          </a:xfrm>
          <a:prstGeom prst="line">
            <a:avLst/>
          </a:prstGeom>
          <a:noFill/>
          <a:ln w="19050">
            <a:solidFill>
              <a:schemeClr val="tx1"/>
            </a:solidFill>
            <a:round/>
            <a:headEnd type="triangle" w="med" len="med"/>
            <a:tailEnd/>
          </a:ln>
          <a:effectLst/>
        </p:spPr>
        <p:txBody>
          <a:bodyPr wrap="none"/>
          <a:lstStyle/>
          <a:p>
            <a:pPr>
              <a:defRPr/>
            </a:pPr>
            <a:endParaRPr lang="pt-BR">
              <a:latin typeface="+mj-lt"/>
            </a:endParaRPr>
          </a:p>
        </p:txBody>
      </p:sp>
      <p:grpSp>
        <p:nvGrpSpPr>
          <p:cNvPr id="1043" name="Group 19"/>
          <p:cNvGrpSpPr>
            <a:grpSpLocks/>
          </p:cNvGrpSpPr>
          <p:nvPr/>
        </p:nvGrpSpPr>
        <p:grpSpPr bwMode="auto">
          <a:xfrm>
            <a:off x="5270501" y="3054351"/>
            <a:ext cx="555625" cy="307975"/>
            <a:chOff x="3600" y="219"/>
            <a:chExt cx="360" cy="175"/>
          </a:xfrm>
        </p:grpSpPr>
        <p:sp>
          <p:nvSpPr>
            <p:cNvPr id="79892" name="Oval 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sp>
          <p:nvSpPr>
            <p:cNvPr id="79893" name="Line 2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79894" name="Line 2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1059" name="Rectangle 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buClrTx/>
                <a:buSzTx/>
                <a:buFontTx/>
                <a:buNone/>
              </a:pPr>
              <a:endParaRPr lang="pt-BR">
                <a:latin typeface="+mj-lt"/>
              </a:endParaRPr>
            </a:p>
          </p:txBody>
        </p:sp>
        <p:sp>
          <p:nvSpPr>
            <p:cNvPr id="79896" name="Oval 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grpSp>
          <p:nvGrpSpPr>
            <p:cNvPr id="1061" name="Group 25"/>
            <p:cNvGrpSpPr>
              <a:grpSpLocks/>
            </p:cNvGrpSpPr>
            <p:nvPr/>
          </p:nvGrpSpPr>
          <p:grpSpPr bwMode="auto">
            <a:xfrm>
              <a:off x="3686" y="244"/>
              <a:ext cx="177" cy="66"/>
              <a:chOff x="2848" y="848"/>
              <a:chExt cx="140" cy="98"/>
            </a:xfrm>
          </p:grpSpPr>
          <p:sp>
            <p:nvSpPr>
              <p:cNvPr id="79898" name="Line 26"/>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899"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0" name="Line 28"/>
              <p:cNvSpPr>
                <a:spLocks noChangeShapeType="1"/>
              </p:cNvSpPr>
              <p:nvPr/>
            </p:nvSpPr>
            <p:spPr bwMode="auto">
              <a:xfrm>
                <a:off x="2896" y="850"/>
                <a:ext cx="50" cy="96"/>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nvGrpSpPr>
            <p:cNvPr id="1062" name="Group 29"/>
            <p:cNvGrpSpPr>
              <a:grpSpLocks/>
            </p:cNvGrpSpPr>
            <p:nvPr/>
          </p:nvGrpSpPr>
          <p:grpSpPr bwMode="auto">
            <a:xfrm flipV="1">
              <a:off x="3686" y="243"/>
              <a:ext cx="177" cy="66"/>
              <a:chOff x="2848" y="848"/>
              <a:chExt cx="140" cy="98"/>
            </a:xfrm>
          </p:grpSpPr>
          <p:sp>
            <p:nvSpPr>
              <p:cNvPr id="79902" name="Line 30"/>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3" name="Line 31"/>
              <p:cNvSpPr>
                <a:spLocks noChangeShapeType="1"/>
              </p:cNvSpPr>
              <p:nvPr/>
            </p:nvSpPr>
            <p:spPr bwMode="auto">
              <a:xfrm>
                <a:off x="2944" y="944"/>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4" name="Line 32"/>
              <p:cNvSpPr>
                <a:spLocks noChangeShapeType="1"/>
              </p:cNvSpPr>
              <p:nvPr/>
            </p:nvSpPr>
            <p:spPr bwMode="auto">
              <a:xfrm>
                <a:off x="2896" y="849"/>
                <a:ext cx="50" cy="95"/>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sp>
        <p:nvSpPr>
          <p:cNvPr id="79905" name="Line 33"/>
          <p:cNvSpPr>
            <a:spLocks noChangeShapeType="1"/>
          </p:cNvSpPr>
          <p:nvPr/>
        </p:nvSpPr>
        <p:spPr bwMode="auto">
          <a:xfrm>
            <a:off x="2230439" y="3222625"/>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45" name="Text Box 34"/>
          <p:cNvSpPr txBox="1">
            <a:spLocks noChangeArrowheads="1"/>
          </p:cNvSpPr>
          <p:nvPr/>
        </p:nvSpPr>
        <p:spPr bwMode="auto">
          <a:xfrm>
            <a:off x="6447389" y="1679575"/>
            <a:ext cx="1875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rede local</a:t>
            </a:r>
          </a:p>
          <a:p>
            <a:pPr algn="ctr">
              <a:buClrTx/>
              <a:buSzTx/>
              <a:buFontTx/>
              <a:buNone/>
            </a:pPr>
            <a:r>
              <a:rPr lang="pt-BR" sz="1800">
                <a:latin typeface="+mj-lt"/>
              </a:rPr>
              <a:t>(e.x., rede caseira)</a:t>
            </a:r>
          </a:p>
          <a:p>
            <a:pPr algn="ctr">
              <a:buClrTx/>
              <a:buSzTx/>
              <a:buFontTx/>
              <a:buNone/>
            </a:pPr>
            <a:r>
              <a:rPr lang="pt-BR" sz="1800">
                <a:latin typeface="+mj-lt"/>
              </a:rPr>
              <a:t>10.0.0/24</a:t>
            </a:r>
          </a:p>
        </p:txBody>
      </p:sp>
      <p:sp>
        <p:nvSpPr>
          <p:cNvPr id="79907" name="Line 35"/>
          <p:cNvSpPr>
            <a:spLocks noChangeShapeType="1"/>
          </p:cNvSpPr>
          <p:nvPr/>
        </p:nvSpPr>
        <p:spPr bwMode="auto">
          <a:xfrm>
            <a:off x="85090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08" name="Line 36"/>
          <p:cNvSpPr>
            <a:spLocks noChangeShapeType="1"/>
          </p:cNvSpPr>
          <p:nvPr/>
        </p:nvSpPr>
        <p:spPr bwMode="auto">
          <a:xfrm>
            <a:off x="5557838" y="1760539"/>
            <a:ext cx="0" cy="1081087"/>
          </a:xfrm>
          <a:prstGeom prst="line">
            <a:avLst/>
          </a:prstGeom>
          <a:noFill/>
          <a:ln w="9525">
            <a:solidFill>
              <a:schemeClr val="tx1"/>
            </a:solidFill>
            <a:round/>
            <a:headEnd/>
            <a:tailEnd/>
          </a:ln>
          <a:effectLst/>
        </p:spPr>
        <p:txBody>
          <a:bodyPr wrap="none"/>
          <a:lstStyle/>
          <a:p>
            <a:pPr>
              <a:defRPr/>
            </a:pPr>
            <a:endParaRPr lang="pt-BR">
              <a:latin typeface="+mj-lt"/>
            </a:endParaRPr>
          </a:p>
        </p:txBody>
      </p:sp>
      <p:sp>
        <p:nvSpPr>
          <p:cNvPr id="79909" name="Line 37"/>
          <p:cNvSpPr>
            <a:spLocks noChangeShapeType="1"/>
          </p:cNvSpPr>
          <p:nvPr/>
        </p:nvSpPr>
        <p:spPr bwMode="auto">
          <a:xfrm flipH="1" flipV="1">
            <a:off x="5697539"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0" name="Line 38"/>
          <p:cNvSpPr>
            <a:spLocks noChangeShapeType="1"/>
          </p:cNvSpPr>
          <p:nvPr/>
        </p:nvSpPr>
        <p:spPr bwMode="auto">
          <a:xfrm>
            <a:off x="41021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1" name="Line 39"/>
          <p:cNvSpPr>
            <a:spLocks noChangeShapeType="1"/>
          </p:cNvSpPr>
          <p:nvPr/>
        </p:nvSpPr>
        <p:spPr bwMode="auto">
          <a:xfrm flipH="1" flipV="1">
            <a:off x="2290764"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1" name="Text Box 40"/>
          <p:cNvSpPr txBox="1">
            <a:spLocks noChangeArrowheads="1"/>
          </p:cNvSpPr>
          <p:nvPr/>
        </p:nvSpPr>
        <p:spPr bwMode="auto">
          <a:xfrm>
            <a:off x="3188785" y="1666876"/>
            <a:ext cx="937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resto da</a:t>
            </a:r>
          </a:p>
          <a:p>
            <a:pPr algn="ctr">
              <a:buClrTx/>
              <a:buSzTx/>
              <a:buFontTx/>
              <a:buNone/>
            </a:pPr>
            <a:r>
              <a:rPr lang="pt-BR" sz="1800">
                <a:latin typeface="+mj-lt"/>
              </a:rPr>
              <a:t>Internet</a:t>
            </a:r>
          </a:p>
        </p:txBody>
      </p:sp>
      <p:sp>
        <p:nvSpPr>
          <p:cNvPr id="79913" name="Line 41"/>
          <p:cNvSpPr>
            <a:spLocks noChangeShapeType="1"/>
          </p:cNvSpPr>
          <p:nvPr/>
        </p:nvSpPr>
        <p:spPr bwMode="auto">
          <a:xfrm flipH="1" flipV="1">
            <a:off x="4343401" y="3644900"/>
            <a:ext cx="11113" cy="788988"/>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3" name="Text Box 42"/>
          <p:cNvSpPr txBox="1">
            <a:spLocks noChangeArrowheads="1"/>
          </p:cNvSpPr>
          <p:nvPr/>
        </p:nvSpPr>
        <p:spPr bwMode="auto">
          <a:xfrm>
            <a:off x="5815014" y="4414839"/>
            <a:ext cx="3933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a:latin typeface="+mj-lt"/>
              </a:rPr>
              <a:t>Datagramas com origem ou</a:t>
            </a:r>
          </a:p>
          <a:p>
            <a:pPr algn="ctr">
              <a:buClrTx/>
              <a:buSzTx/>
              <a:buFontTx/>
              <a:buNone/>
            </a:pPr>
            <a:r>
              <a:rPr lang="pt-BR" sz="2000">
                <a:latin typeface="+mj-lt"/>
              </a:rPr>
              <a:t>destino nesta rede usam endereços 10.0.0/24 para origem e destino (como usual)</a:t>
            </a:r>
          </a:p>
        </p:txBody>
      </p:sp>
      <p:sp>
        <p:nvSpPr>
          <p:cNvPr id="79915" name="Line 43"/>
          <p:cNvSpPr>
            <a:spLocks noChangeShapeType="1"/>
          </p:cNvSpPr>
          <p:nvPr/>
        </p:nvSpPr>
        <p:spPr bwMode="auto">
          <a:xfrm flipH="1" flipV="1">
            <a:off x="7362826" y="3451225"/>
            <a:ext cx="11113" cy="99695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5" name="Text Box 44"/>
          <p:cNvSpPr txBox="1">
            <a:spLocks noChangeArrowheads="1"/>
          </p:cNvSpPr>
          <p:nvPr/>
        </p:nvSpPr>
        <p:spPr bwMode="auto">
          <a:xfrm>
            <a:off x="1524000" y="4424364"/>
            <a:ext cx="42370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i="1">
                <a:solidFill>
                  <a:srgbClr val="FF0000"/>
                </a:solidFill>
                <a:latin typeface="+mj-lt"/>
              </a:rPr>
              <a:t>Todos</a:t>
            </a:r>
            <a:r>
              <a:rPr lang="pt-BR" sz="2000">
                <a:latin typeface="+mj-lt"/>
              </a:rPr>
              <a:t> os datagramas </a:t>
            </a:r>
            <a:r>
              <a:rPr lang="pt-BR" sz="2000" i="1">
                <a:solidFill>
                  <a:srgbClr val="FF0000"/>
                </a:solidFill>
                <a:latin typeface="+mj-lt"/>
              </a:rPr>
              <a:t>deixando</a:t>
            </a:r>
            <a:r>
              <a:rPr lang="pt-BR" sz="2000">
                <a:latin typeface="+mj-lt"/>
              </a:rPr>
              <a:t> a rede local têm o </a:t>
            </a:r>
            <a:r>
              <a:rPr lang="pt-BR" sz="2000">
                <a:solidFill>
                  <a:srgbClr val="FF0000"/>
                </a:solidFill>
                <a:latin typeface="+mj-lt"/>
              </a:rPr>
              <a:t>mesmo</a:t>
            </a:r>
            <a:r>
              <a:rPr lang="pt-BR" sz="2000">
                <a:latin typeface="+mj-lt"/>
              </a:rPr>
              <a:t> único endereço IP NAT origem: 138.76.29.7, e diferentes números de porta origem</a:t>
            </a:r>
          </a:p>
        </p:txBody>
      </p:sp>
      <mc:AlternateContent xmlns:mc="http://schemas.openxmlformats.org/markup-compatibility/2006" xmlns:p14="http://schemas.microsoft.com/office/powerpoint/2010/main">
        <mc:Choice Requires="p14">
          <p:contentPart p14:bwMode="auto" r:id="rId8">
            <p14:nvContentPartPr>
              <p14:cNvPr id="2" name="Tinta 1"/>
              <p14:cNvContentPartPr/>
              <p14:nvPr/>
            </p14:nvContentPartPr>
            <p14:xfrm>
              <a:off x="1666800" y="237960"/>
              <a:ext cx="10128600" cy="4093200"/>
            </p14:xfrm>
          </p:contentPart>
        </mc:Choice>
        <mc:Fallback xmlns="">
          <p:pic>
            <p:nvPicPr>
              <p:cNvPr id="2" name="Tinta 1"/>
              <p:cNvPicPr/>
              <p:nvPr/>
            </p:nvPicPr>
            <p:blipFill>
              <a:blip r:embed="rId9"/>
              <a:stretch>
                <a:fillRect/>
              </a:stretch>
            </p:blipFill>
            <p:spPr>
              <a:xfrm>
                <a:off x="1657440" y="228600"/>
                <a:ext cx="10147320" cy="4111920"/>
              </a:xfrm>
              <a:prstGeom prst="rect">
                <a:avLst/>
              </a:prstGeom>
            </p:spPr>
          </p:pic>
        </mc:Fallback>
      </mc:AlternateContent>
    </p:spTree>
    <p:extLst>
      <p:ext uri="{BB962C8B-B14F-4D97-AF65-F5344CB8AC3E}">
        <p14:creationId xmlns:p14="http://schemas.microsoft.com/office/powerpoint/2010/main" val="39344974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228600"/>
            <a:ext cx="9144000" cy="1143000"/>
          </a:xfrm>
        </p:spPr>
        <p:txBody>
          <a:bodyPr/>
          <a:lstStyle/>
          <a:p>
            <a:r>
              <a:rPr lang="pt-BR" sz="4000" dirty="0"/>
              <a:t>NAT: Network </a:t>
            </a:r>
            <a:r>
              <a:rPr lang="pt-BR" sz="4000" dirty="0" err="1"/>
              <a:t>Address</a:t>
            </a:r>
            <a:r>
              <a:rPr lang="pt-BR" sz="4000" dirty="0"/>
              <a:t> </a:t>
            </a:r>
            <a:r>
              <a:rPr lang="pt-BR" sz="4000" dirty="0" err="1"/>
              <a:t>Translation</a:t>
            </a:r>
            <a:endParaRPr lang="pt-BR" sz="4000" dirty="0"/>
          </a:p>
        </p:txBody>
      </p:sp>
      <p:sp>
        <p:nvSpPr>
          <p:cNvPr id="8195" name="Rectangle 3"/>
          <p:cNvSpPr>
            <a:spLocks noGrp="1" noChangeArrowheads="1"/>
          </p:cNvSpPr>
          <p:nvPr>
            <p:ph type="body" idx="1"/>
          </p:nvPr>
        </p:nvSpPr>
        <p:spPr>
          <a:xfrm>
            <a:off x="1524000" y="1340768"/>
            <a:ext cx="9144000" cy="4648200"/>
          </a:xfrm>
        </p:spPr>
        <p:txBody>
          <a:bodyPr>
            <a:noAutofit/>
          </a:bodyPr>
          <a:lstStyle/>
          <a:p>
            <a:pPr algn="just">
              <a:lnSpc>
                <a:spcPct val="90000"/>
              </a:lnSpc>
            </a:pPr>
            <a:r>
              <a:rPr lang="pt-BR" sz="2400" dirty="0">
                <a:solidFill>
                  <a:srgbClr val="FF0000"/>
                </a:solidFill>
                <a:latin typeface="+mj-lt"/>
              </a:rPr>
              <a:t>Motivação:</a:t>
            </a:r>
            <a:r>
              <a:rPr lang="pt-BR" sz="2400" dirty="0">
                <a:latin typeface="+mj-lt"/>
              </a:rPr>
              <a:t> a rede local usa apenas um endereço IP, no que concerne ao mundo exterior:</a:t>
            </a:r>
          </a:p>
          <a:p>
            <a:pPr lvl="1" algn="just">
              <a:lnSpc>
                <a:spcPct val="90000"/>
              </a:lnSpc>
            </a:pPr>
            <a:r>
              <a:rPr lang="pt-BR" dirty="0" smtClean="0">
                <a:latin typeface="+mj-lt"/>
              </a:rPr>
              <a:t>não há necessidade de alocar faixas de endereços do ISP: </a:t>
            </a:r>
          </a:p>
          <a:p>
            <a:pPr lvl="2" algn="just">
              <a:lnSpc>
                <a:spcPct val="90000"/>
              </a:lnSpc>
            </a:pPr>
            <a:r>
              <a:rPr lang="pt-BR" dirty="0" smtClean="0">
                <a:latin typeface="+mj-lt"/>
              </a:rPr>
              <a:t>apenas um endereço IP é usado para todos os dispositivos</a:t>
            </a:r>
          </a:p>
          <a:p>
            <a:pPr lvl="1" algn="just">
              <a:lnSpc>
                <a:spcPct val="90000"/>
              </a:lnSpc>
            </a:pPr>
            <a:r>
              <a:rPr lang="pt-BR" dirty="0" smtClean="0">
                <a:latin typeface="+mj-lt"/>
              </a:rPr>
              <a:t>pode modificar endereços de dispositivos na rede local sem notificar o mundo exterior</a:t>
            </a:r>
          </a:p>
          <a:p>
            <a:pPr lvl="1" algn="just">
              <a:lnSpc>
                <a:spcPct val="90000"/>
              </a:lnSpc>
            </a:pPr>
            <a:r>
              <a:rPr lang="pt-BR" dirty="0" smtClean="0">
                <a:latin typeface="+mj-lt"/>
              </a:rPr>
              <a:t>pode trocar de ISP sem mudar os endereços dos dispositivos na rede local</a:t>
            </a:r>
          </a:p>
          <a:p>
            <a:pPr lvl="1" algn="just">
              <a:lnSpc>
                <a:spcPct val="90000"/>
              </a:lnSpc>
            </a:pPr>
            <a:r>
              <a:rPr lang="pt-BR" dirty="0" smtClean="0">
                <a:latin typeface="+mj-lt"/>
              </a:rPr>
              <a:t>dispositivos dentro da rede local não são explicitamente endereçáveis, i.e., visíveis do mundo exterior (um incremento de segurança)</a:t>
            </a:r>
          </a:p>
          <a:p>
            <a:pPr algn="just">
              <a:lnSpc>
                <a:spcPct val="90000"/>
              </a:lnSpc>
              <a:buFont typeface="Wingdings" pitchFamily="2" charset="2"/>
              <a:buNone/>
            </a:pPr>
            <a:endParaRPr lang="pt-BR" dirty="0" smtClean="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41400" y="1673280"/>
              <a:ext cx="9176040" cy="3391200"/>
            </p14:xfrm>
          </p:contentPart>
        </mc:Choice>
        <mc:Fallback xmlns="">
          <p:pic>
            <p:nvPicPr>
              <p:cNvPr id="2" name="Tinta 1"/>
              <p:cNvPicPr/>
              <p:nvPr/>
            </p:nvPicPr>
            <p:blipFill>
              <a:blip r:embed="rId4"/>
              <a:stretch>
                <a:fillRect/>
              </a:stretch>
            </p:blipFill>
            <p:spPr>
              <a:xfrm>
                <a:off x="1832040" y="1663920"/>
                <a:ext cx="9194760" cy="3409920"/>
              </a:xfrm>
              <a:prstGeom prst="rect">
                <a:avLst/>
              </a:prstGeom>
            </p:spPr>
          </p:pic>
        </mc:Fallback>
      </mc:AlternateContent>
    </p:spTree>
    <p:extLst>
      <p:ext uri="{BB962C8B-B14F-4D97-AF65-F5344CB8AC3E}">
        <p14:creationId xmlns:p14="http://schemas.microsoft.com/office/powerpoint/2010/main" val="311513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Sem título1.png"/>
          <p:cNvPicPr>
            <a:picLocks noChangeAspect="1"/>
          </p:cNvPicPr>
          <p:nvPr/>
        </p:nvPicPr>
        <p:blipFill>
          <a:blip r:embed="rId3"/>
          <a:stretch>
            <a:fillRect/>
          </a:stretch>
        </p:blipFill>
        <p:spPr>
          <a:xfrm>
            <a:off x="1443814" y="-262036"/>
            <a:ext cx="3143272" cy="5997179"/>
          </a:xfrm>
          <a:prstGeom prst="rect">
            <a:avLst/>
          </a:prstGeom>
        </p:spPr>
      </p:pic>
      <p:sp>
        <p:nvSpPr>
          <p:cNvPr id="33" name="Seta para a direita 32"/>
          <p:cNvSpPr/>
          <p:nvPr/>
        </p:nvSpPr>
        <p:spPr>
          <a:xfrm>
            <a:off x="4301334" y="52378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4872838" y="263488"/>
            <a:ext cx="6713544" cy="428628"/>
          </a:xfrm>
          <a:prstGeom prst="rect">
            <a:avLst/>
          </a:prstGeom>
          <a:effectLst/>
        </p:spPr>
        <p:txBody>
          <a:bodyPr vert="horz" lIns="45720" rIns="45720" anchor="t">
            <a:noAutofit/>
          </a:bodyPr>
          <a:lstStyle/>
          <a:p>
            <a:pPr marL="269875" indent="-269875" algn="just">
              <a:spcBef>
                <a:spcPct val="0"/>
              </a:spcBef>
            </a:pPr>
            <a:r>
              <a:rPr lang="pt-BR" sz="2000" dirty="0">
                <a:latin typeface="Adobe Caslon Pro Bold" pitchFamily="18" charset="0"/>
              </a:rPr>
              <a:t>SNMP, DNS, FTP, SSH, IRC, NNTP, POP3, SMTP, </a:t>
            </a:r>
            <a:r>
              <a:rPr lang="pt-BR" sz="2000" dirty="0" smtClean="0">
                <a:latin typeface="Adobe Caslon Pro Bold" pitchFamily="18" charset="0"/>
              </a:rPr>
              <a:t>HTTP, HTTPS, IMAP, TELNET, Gateway</a:t>
            </a:r>
            <a:endParaRPr lang="pt-BR" sz="2000" dirty="0">
              <a:latin typeface="Adobe Caslon Pro Bold" pitchFamily="18" charset="0"/>
            </a:endParaRPr>
          </a:p>
        </p:txBody>
      </p:sp>
      <p:sp>
        <p:nvSpPr>
          <p:cNvPr id="35" name="Título 1"/>
          <p:cNvSpPr txBox="1">
            <a:spLocks/>
          </p:cNvSpPr>
          <p:nvPr/>
        </p:nvSpPr>
        <p:spPr>
          <a:xfrm>
            <a:off x="4872838" y="1156463"/>
            <a:ext cx="66309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TLS, </a:t>
            </a:r>
            <a:r>
              <a:rPr lang="pt-BR" sz="2800" dirty="0" smtClean="0">
                <a:latin typeface="Adobe Caslon Pro Bold" pitchFamily="18" charset="0"/>
              </a:rPr>
              <a:t>SSL, ASCII</a:t>
            </a:r>
            <a:r>
              <a:rPr lang="pt-BR" sz="2800" dirty="0">
                <a:latin typeface="Adobe Caslon Pro Bold" pitchFamily="18" charset="0"/>
              </a:rPr>
              <a:t>, </a:t>
            </a:r>
            <a:r>
              <a:rPr lang="pt-BR" sz="2800" dirty="0" smtClean="0">
                <a:latin typeface="Adobe Caslon Pro Bold" pitchFamily="18" charset="0"/>
              </a:rPr>
              <a:t>EBCDIC, Criptografia</a:t>
            </a:r>
            <a:endParaRPr lang="pt-BR" sz="2800" dirty="0">
              <a:latin typeface="Adobe Caslon Pro Bold" pitchFamily="18" charset="0"/>
            </a:endParaRPr>
          </a:p>
        </p:txBody>
      </p:sp>
      <p:sp>
        <p:nvSpPr>
          <p:cNvPr id="36" name="Seta para a direita 35"/>
          <p:cNvSpPr/>
          <p:nvPr/>
        </p:nvSpPr>
        <p:spPr>
          <a:xfrm>
            <a:off x="4301334" y="123816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4872838" y="1876543"/>
            <a:ext cx="5500694" cy="428628"/>
          </a:xfrm>
          <a:prstGeom prst="rect">
            <a:avLst/>
          </a:prstGeom>
          <a:effectLst/>
        </p:spPr>
        <p:txBody>
          <a:bodyPr vert="horz" lIns="45720" rIns="45720" anchor="t">
            <a:noAutofit/>
          </a:bodyPr>
          <a:lstStyle/>
          <a:p>
            <a:pPr marL="269875" indent="-269875" algn="just">
              <a:spcBef>
                <a:spcPct val="0"/>
              </a:spcBef>
            </a:pPr>
            <a:r>
              <a:rPr lang="pt-BR" sz="2800" dirty="0" err="1">
                <a:latin typeface="Adobe Caslon Pro Bold" pitchFamily="18" charset="0"/>
              </a:rPr>
              <a:t>NetBios</a:t>
            </a:r>
            <a:r>
              <a:rPr lang="pt-BR" sz="2800" dirty="0">
                <a:latin typeface="Adobe Caslon Pro Bold" pitchFamily="18" charset="0"/>
              </a:rPr>
              <a:t>, PPTP, </a:t>
            </a:r>
            <a:r>
              <a:rPr lang="pt-BR" sz="2800" dirty="0" smtClean="0">
                <a:latin typeface="Adobe Caslon Pro Bold" pitchFamily="18" charset="0"/>
              </a:rPr>
              <a:t>SOCKS, SIP</a:t>
            </a:r>
            <a:endParaRPr lang="pt-BR" sz="2800" dirty="0">
              <a:latin typeface="Adobe Caslon Pro Bold" pitchFamily="18" charset="0"/>
            </a:endParaRPr>
          </a:p>
        </p:txBody>
      </p:sp>
      <p:sp>
        <p:nvSpPr>
          <p:cNvPr id="45" name="Seta para a direita 44"/>
          <p:cNvSpPr/>
          <p:nvPr/>
        </p:nvSpPr>
        <p:spPr>
          <a:xfrm>
            <a:off x="4301334" y="195254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4801336" y="2462867"/>
            <a:ext cx="6974276"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TCP, UDP, </a:t>
            </a:r>
            <a:r>
              <a:rPr lang="pt-BR" sz="2800" dirty="0" smtClean="0">
                <a:latin typeface="Adobe Caslon Pro Bold" pitchFamily="18" charset="0"/>
              </a:rPr>
              <a:t>SCTP, RTP, DCCP, Gateway de Transporte</a:t>
            </a:r>
            <a:endParaRPr lang="pt-BR" sz="2800" dirty="0">
              <a:latin typeface="Adobe Caslon Pro Bold" pitchFamily="18" charset="0"/>
            </a:endParaRPr>
          </a:p>
        </p:txBody>
      </p:sp>
      <p:sp>
        <p:nvSpPr>
          <p:cNvPr id="68" name="Seta para a direita 67"/>
          <p:cNvSpPr/>
          <p:nvPr/>
        </p:nvSpPr>
        <p:spPr>
          <a:xfrm>
            <a:off x="4301334" y="266692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4872838" y="3320123"/>
            <a:ext cx="6791456" cy="428628"/>
          </a:xfrm>
          <a:prstGeom prst="rect">
            <a:avLst/>
          </a:prstGeom>
          <a:effectLst/>
        </p:spPr>
        <p:txBody>
          <a:bodyPr vert="horz" lIns="45720" rIns="45720" anchor="t">
            <a:noAutofit/>
          </a:bodyPr>
          <a:lstStyle/>
          <a:p>
            <a:pPr marL="269875" indent="-269875" algn="just">
              <a:spcBef>
                <a:spcPct val="0"/>
              </a:spcBef>
            </a:pPr>
            <a:r>
              <a:rPr lang="pt-BR" sz="2300" dirty="0">
                <a:latin typeface="Adobe Caslon Pro Bold" pitchFamily="18" charset="0"/>
              </a:rPr>
              <a:t>ARP, RARP, </a:t>
            </a:r>
            <a:r>
              <a:rPr lang="pt-BR" sz="2300" dirty="0" err="1">
                <a:latin typeface="Adobe Caslon Pro Bold" pitchFamily="18" charset="0"/>
              </a:rPr>
              <a:t>IPsec</a:t>
            </a:r>
            <a:r>
              <a:rPr lang="pt-BR" sz="2300" dirty="0">
                <a:latin typeface="Adobe Caslon Pro Bold" pitchFamily="18" charset="0"/>
              </a:rPr>
              <a:t>, IGMP, ICMP, IPv6, </a:t>
            </a:r>
            <a:r>
              <a:rPr lang="pt-BR" sz="2300" dirty="0" smtClean="0">
                <a:latin typeface="Adobe Caslon Pro Bold" pitchFamily="18" charset="0"/>
              </a:rPr>
              <a:t>IP, Roteador, Switch L3 </a:t>
            </a:r>
            <a:endParaRPr lang="pt-BR" sz="2300" dirty="0">
              <a:latin typeface="Adobe Caslon Pro Bold" pitchFamily="18" charset="0"/>
            </a:endParaRPr>
          </a:p>
        </p:txBody>
      </p:sp>
      <p:sp>
        <p:nvSpPr>
          <p:cNvPr id="70" name="Seta para a direita 69"/>
          <p:cNvSpPr/>
          <p:nvPr/>
        </p:nvSpPr>
        <p:spPr>
          <a:xfrm>
            <a:off x="4301334" y="338130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4892746" y="4065092"/>
            <a:ext cx="6791456"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MAC, X-25, PPP, Frame Relay, HDLC, </a:t>
            </a:r>
            <a:r>
              <a:rPr lang="pt-BR" sz="2400" dirty="0" err="1" smtClean="0">
                <a:latin typeface="Adobe Caslon Pro Bold" pitchFamily="18" charset="0"/>
              </a:rPr>
              <a:t>SDLC,ATM,Ethernet</a:t>
            </a:r>
            <a:r>
              <a:rPr lang="pt-BR" sz="2400" dirty="0" smtClean="0">
                <a:latin typeface="Adobe Caslon Pro Bold" pitchFamily="18" charset="0"/>
              </a:rPr>
              <a:t>, Switch, Ponte</a:t>
            </a:r>
            <a:endParaRPr lang="pt-BR" sz="2400" dirty="0">
              <a:latin typeface="Adobe Caslon Pro Bold" pitchFamily="18" charset="0"/>
            </a:endParaRPr>
          </a:p>
        </p:txBody>
      </p:sp>
      <p:sp>
        <p:nvSpPr>
          <p:cNvPr id="72" name="Seta para a direita 71"/>
          <p:cNvSpPr/>
          <p:nvPr/>
        </p:nvSpPr>
        <p:spPr>
          <a:xfrm>
            <a:off x="4301334" y="409568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4872838" y="4849391"/>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Cabos, conectores, HUB</a:t>
            </a:r>
            <a:r>
              <a:rPr lang="pt-BR" sz="2800" dirty="0" smtClean="0">
                <a:latin typeface="Adobe Caslon Pro Bold" pitchFamily="18" charset="0"/>
              </a:rPr>
              <a:t>, Repetidor,  </a:t>
            </a:r>
            <a:r>
              <a:rPr lang="pt-BR" sz="2800" dirty="0">
                <a:latin typeface="Adobe Caslon Pro Bold" pitchFamily="18" charset="0"/>
              </a:rPr>
              <a:t>RS-232, RJ45</a:t>
            </a:r>
          </a:p>
        </p:txBody>
      </p:sp>
      <p:sp>
        <p:nvSpPr>
          <p:cNvPr id="74" name="Seta para a direita 73"/>
          <p:cNvSpPr/>
          <p:nvPr/>
        </p:nvSpPr>
        <p:spPr>
          <a:xfrm>
            <a:off x="4301334" y="481006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mc:Choice xmlns:p14="http://schemas.microsoft.com/office/powerpoint/2010/main" Requires="p14">
          <p:contentPart p14:bwMode="auto" r:id="rId4">
            <p14:nvContentPartPr>
              <p14:cNvPr id="9" name="Tinta 8"/>
              <p14:cNvContentPartPr/>
              <p14:nvPr/>
            </p14:nvContentPartPr>
            <p14:xfrm>
              <a:off x="1358292" y="245143"/>
              <a:ext cx="10589040" cy="5490000"/>
            </p14:xfrm>
          </p:contentPart>
        </mc:Choice>
        <mc:Fallback>
          <p:pic>
            <p:nvPicPr>
              <p:cNvPr id="9" name="Tinta 8"/>
              <p:cNvPicPr/>
              <p:nvPr/>
            </p:nvPicPr>
            <p:blipFill>
              <a:blip r:embed="rId5"/>
              <a:stretch>
                <a:fillRect/>
              </a:stretch>
            </p:blipFill>
            <p:spPr>
              <a:xfrm>
                <a:off x="1348932" y="235783"/>
                <a:ext cx="10607760" cy="55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Tinta 1"/>
              <p14:cNvContentPartPr/>
              <p14:nvPr/>
            </p14:nvContentPartPr>
            <p14:xfrm>
              <a:off x="131052" y="1370087"/>
              <a:ext cx="6521760" cy="3800520"/>
            </p14:xfrm>
          </p:contentPart>
        </mc:Choice>
        <mc:Fallback xmlns="">
          <p:pic>
            <p:nvPicPr>
              <p:cNvPr id="2" name="Tinta 1"/>
              <p:cNvPicPr/>
              <p:nvPr/>
            </p:nvPicPr>
            <p:blipFill>
              <a:blip r:embed="rId7"/>
              <a:stretch>
                <a:fillRect/>
              </a:stretch>
            </p:blipFill>
            <p:spPr>
              <a:xfrm>
                <a:off x="121692" y="1360727"/>
                <a:ext cx="6540480" cy="381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Tinta 2"/>
              <p14:cNvContentPartPr/>
              <p14:nvPr/>
            </p14:nvContentPartPr>
            <p14:xfrm>
              <a:off x="4946760" y="799920"/>
              <a:ext cx="4324680" cy="1568880"/>
            </p14:xfrm>
          </p:contentPart>
        </mc:Choice>
        <mc:Fallback>
          <p:pic>
            <p:nvPicPr>
              <p:cNvPr id="3" name="Tinta 2"/>
              <p:cNvPicPr/>
              <p:nvPr/>
            </p:nvPicPr>
            <p:blipFill>
              <a:blip r:embed="rId9"/>
              <a:stretch>
                <a:fillRect/>
              </a:stretch>
            </p:blipFill>
            <p:spPr>
              <a:xfrm>
                <a:off x="4937400" y="790560"/>
                <a:ext cx="4343400" cy="1587600"/>
              </a:xfrm>
              <a:prstGeom prst="rect">
                <a:avLst/>
              </a:prstGeom>
            </p:spPr>
          </p:pic>
        </mc:Fallback>
      </mc:AlternateContent>
    </p:spTree>
    <p:extLst>
      <p:ext uri="{BB962C8B-B14F-4D97-AF65-F5344CB8AC3E}">
        <p14:creationId xmlns:p14="http://schemas.microsoft.com/office/powerpoint/2010/main" val="3314926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a:t>
            </a:r>
          </a:p>
          <a:p>
            <a:pPr lvl="0" algn="ctr">
              <a:spcBef>
                <a:spcPct val="0"/>
              </a:spcBef>
            </a:pPr>
            <a:r>
              <a:rPr lang="pt-BR" sz="8800" b="1" dirty="0">
                <a:latin typeface="Adobe Caslon Pro Bold" pitchFamily="18" charset="0"/>
              </a:rPr>
              <a:t>PRIVATE</a:t>
            </a:r>
          </a:p>
          <a:p>
            <a:pPr lvl="0" algn="ctr">
              <a:spcBef>
                <a:spcPct val="0"/>
              </a:spcBef>
            </a:pPr>
            <a:r>
              <a:rPr lang="pt-BR" sz="8800" b="1" dirty="0">
                <a:latin typeface="Adobe Caslon Pro Bold" pitchFamily="18" charset="0"/>
              </a:rPr>
              <a:t>NETWORK</a:t>
            </a:r>
          </a:p>
        </p:txBody>
      </p:sp>
    </p:spTree>
    <p:extLst>
      <p:ext uri="{BB962C8B-B14F-4D97-AF65-F5344CB8AC3E}">
        <p14:creationId xmlns:p14="http://schemas.microsoft.com/office/powerpoint/2010/main" val="2402922957"/>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8936" y="1417994"/>
            <a:ext cx="989955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Tx/>
              <a:buAutoNum type="arabicPeriod"/>
            </a:pPr>
            <a:r>
              <a:rPr lang="pt-BR" sz="2400" dirty="0">
                <a:latin typeface="+mj-lt"/>
              </a:rPr>
              <a:t>Confidencialidade – Tendo em vista que estarão sendo usados meios públicos de comunicação, é imprescindível que a privacidade da informação seja garantida, de forma que, mesmo que os dados sejam capturados, não possam ser entendidos.</a:t>
            </a:r>
          </a:p>
          <a:p>
            <a:pPr marL="342900" indent="-342900" algn="just">
              <a:buFontTx/>
              <a:buAutoNum type="arabicPeriod"/>
            </a:pPr>
            <a:endParaRPr lang="pt-BR" sz="2400" dirty="0">
              <a:latin typeface="+mj-lt"/>
            </a:endParaRPr>
          </a:p>
          <a:p>
            <a:pPr marL="342900" indent="-342900">
              <a:buFontTx/>
              <a:buAutoNum type="arabicPeriod"/>
            </a:pPr>
            <a:r>
              <a:rPr lang="pt-BR" sz="2400" dirty="0">
                <a:latin typeface="+mj-lt"/>
              </a:rPr>
              <a:t>Integridade – Na eventualidade da informação ser capturada, é necessário garantir que não seja alterada e reencaminhada, permitindo que somente informações válidas sejam recebidas.</a:t>
            </a:r>
          </a:p>
          <a:p>
            <a:pPr marL="342900" indent="-342900" algn="just">
              <a:buFontTx/>
              <a:buAutoNum type="arabicPeriod"/>
            </a:pPr>
            <a:endParaRPr lang="pt-BR" sz="2400" b="1" dirty="0">
              <a:latin typeface="+mj-lt"/>
            </a:endParaRPr>
          </a:p>
          <a:p>
            <a:pPr marL="342900" indent="-342900">
              <a:buFontTx/>
              <a:buAutoNum type="arabicPeriod"/>
            </a:pPr>
            <a:r>
              <a:rPr lang="pt-BR" sz="2400" dirty="0">
                <a:latin typeface="+mj-lt"/>
              </a:rPr>
              <a:t>Autenticidade – Somente os participantes devidamente autorizados podem trocar informações entre si, ou seja, um elemento da VPN somente reconhecerá informações originadas por um segundo elemento que tenha autorização para fazer parte dela.</a:t>
            </a:r>
            <a:r>
              <a:rPr lang="pt-BR" sz="2000" dirty="0">
                <a:latin typeface="+mj-lt"/>
              </a:rPr>
              <a:t/>
            </a:r>
            <a:br>
              <a:rPr lang="pt-BR" sz="2000" dirty="0">
                <a:latin typeface="+mj-lt"/>
              </a:rPr>
            </a:br>
            <a:endParaRPr lang="pt-BR" sz="2000" dirty="0">
              <a:latin typeface="+mj-lt"/>
            </a:endParaRPr>
          </a:p>
        </p:txBody>
      </p:sp>
      <p:sp>
        <p:nvSpPr>
          <p:cNvPr id="7171" name="Rectangle 5"/>
          <p:cNvSpPr>
            <a:spLocks noChangeArrowheads="1"/>
          </p:cNvSpPr>
          <p:nvPr/>
        </p:nvSpPr>
        <p:spPr bwMode="auto">
          <a:xfrm>
            <a:off x="1524001" y="214562"/>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pt-BR" sz="4400" b="1" dirty="0">
                <a:latin typeface="+mj-lt"/>
              </a:rPr>
              <a:t>Princípios básicos</a:t>
            </a:r>
            <a:r>
              <a:rPr lang="pt-BR" sz="4400" dirty="0">
                <a:latin typeface="+mj-lt"/>
              </a:rPr>
              <a:t> </a:t>
            </a:r>
          </a:p>
        </p:txBody>
      </p:sp>
    </p:spTree>
    <p:extLst>
      <p:ext uri="{BB962C8B-B14F-4D97-AF65-F5344CB8AC3E}">
        <p14:creationId xmlns:p14="http://schemas.microsoft.com/office/powerpoint/2010/main" val="6856219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2262713"/>
            <a:ext cx="9036495" cy="3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800" dirty="0">
                <a:latin typeface="+mj-lt"/>
              </a:rPr>
              <a:t>• Servidor VPN – responsável por aceitar as conexões dos clientes VPN.  Esse servidor é o responsável por autenticar e prover as conexões da rede virtual aos clientes;</a:t>
            </a:r>
          </a:p>
          <a:p>
            <a:pPr algn="just"/>
            <a:endParaRPr lang="pt-BR" sz="2800" dirty="0">
              <a:latin typeface="+mj-lt"/>
            </a:endParaRPr>
          </a:p>
          <a:p>
            <a:pPr algn="just"/>
            <a:r>
              <a:rPr lang="pt-BR" sz="2800" dirty="0">
                <a:latin typeface="+mj-lt"/>
              </a:rPr>
              <a:t>• Cliente VPN – é aquele que solicita ao servidor VPN uma conexão. Esse cliente pode ser um computador</a:t>
            </a:r>
          </a:p>
          <a:p>
            <a:pPr algn="just"/>
            <a:r>
              <a:rPr lang="pt-BR" sz="2800" dirty="0">
                <a:latin typeface="+mj-lt"/>
              </a:rPr>
              <a:t> ou mesmo um roteador;</a:t>
            </a:r>
          </a:p>
          <a:p>
            <a:pPr algn="ctr" eaLnBrk="0" hangingPunct="0"/>
            <a:endParaRPr lang="pt-BR" sz="1050" dirty="0">
              <a:latin typeface="Arial" charset="0"/>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889280" y="2654280"/>
              <a:ext cx="2054520" cy="1864080"/>
            </p14:xfrm>
          </p:contentPart>
        </mc:Choice>
        <mc:Fallback xmlns="">
          <p:pic>
            <p:nvPicPr>
              <p:cNvPr id="2" name="Tinta 1"/>
              <p:cNvPicPr/>
              <p:nvPr/>
            </p:nvPicPr>
            <p:blipFill>
              <a:blip r:embed="rId3"/>
              <a:stretch>
                <a:fillRect/>
              </a:stretch>
            </p:blipFill>
            <p:spPr>
              <a:xfrm>
                <a:off x="1879920" y="2644920"/>
                <a:ext cx="2073240" cy="1882800"/>
              </a:xfrm>
              <a:prstGeom prst="rect">
                <a:avLst/>
              </a:prstGeom>
            </p:spPr>
          </p:pic>
        </mc:Fallback>
      </mc:AlternateContent>
    </p:spTree>
    <p:extLst>
      <p:ext uri="{BB962C8B-B14F-4D97-AF65-F5344CB8AC3E}">
        <p14:creationId xmlns:p14="http://schemas.microsoft.com/office/powerpoint/2010/main" val="36517205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1343230"/>
            <a:ext cx="903649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400" dirty="0">
                <a:latin typeface="+mj-lt"/>
              </a:rPr>
              <a:t>• Túnel – é o caminho por onde os dados passam pela rede pública. Comparando com as tecnologias orientadas à camada 2 (Enlace) do modelo OSI,  um túnel é similar a uma sessão, onde as duas extremidades negociam a configuração dos parâmetros para  o estabelecimento do túnel, como endereçamento, criptografia e parâmetros de compressão. Na maioria das vezes, são utilizados protocolos que implementam o serviço de </a:t>
            </a:r>
            <a:r>
              <a:rPr lang="pt-BR" sz="2400" dirty="0" err="1">
                <a:latin typeface="+mj-lt"/>
              </a:rPr>
              <a:t>datagrama</a:t>
            </a:r>
            <a:r>
              <a:rPr lang="pt-BR" sz="2400" dirty="0">
                <a:latin typeface="+mj-lt"/>
              </a:rPr>
              <a:t>.</a:t>
            </a:r>
          </a:p>
          <a:p>
            <a:pPr algn="just"/>
            <a:endParaRPr lang="pt-BR" sz="2400" dirty="0">
              <a:latin typeface="+mj-lt"/>
            </a:endParaRPr>
          </a:p>
          <a:p>
            <a:pPr algn="just"/>
            <a:r>
              <a:rPr lang="pt-BR" sz="2400" dirty="0">
                <a:latin typeface="+mj-lt"/>
              </a:rPr>
              <a:t>• Protocolos de tunelamento – São os responsáveis pelo gerenciamento e encapsulamento dos túneis  criados na rede pública;</a:t>
            </a:r>
          </a:p>
          <a:p>
            <a:pPr algn="just"/>
            <a:endParaRPr lang="pt-BR" sz="2400" dirty="0">
              <a:latin typeface="+mj-lt"/>
            </a:endParaRPr>
          </a:p>
          <a:p>
            <a:pPr algn="just"/>
            <a:r>
              <a:rPr lang="pt-BR" sz="2400" dirty="0">
                <a:latin typeface="+mj-lt"/>
              </a:rPr>
              <a:t>• Rede Pública – Efetua as conexões da VPN. Normalmente trata-se da rede de uma prestadora de serviços de telecomunicações.</a:t>
            </a:r>
          </a:p>
          <a:p>
            <a:pPr algn="ctr" eaLnBrk="0" hangingPunct="0"/>
            <a:endParaRPr lang="pt-BR" sz="1400" dirty="0">
              <a:latin typeface="+mj-lt"/>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631880" y="1120680"/>
              <a:ext cx="8477640" cy="4712040"/>
            </p14:xfrm>
          </p:contentPart>
        </mc:Choice>
        <mc:Fallback xmlns="">
          <p:pic>
            <p:nvPicPr>
              <p:cNvPr id="2" name="Tinta 1"/>
              <p:cNvPicPr/>
              <p:nvPr/>
            </p:nvPicPr>
            <p:blipFill>
              <a:blip r:embed="rId3"/>
              <a:stretch>
                <a:fillRect/>
              </a:stretch>
            </p:blipFill>
            <p:spPr>
              <a:xfrm>
                <a:off x="1622520" y="1111320"/>
                <a:ext cx="8496360" cy="4730760"/>
              </a:xfrm>
              <a:prstGeom prst="rect">
                <a:avLst/>
              </a:prstGeom>
            </p:spPr>
          </p:pic>
        </mc:Fallback>
      </mc:AlternateContent>
    </p:spTree>
    <p:extLst>
      <p:ext uri="{BB962C8B-B14F-4D97-AF65-F5344CB8AC3E}">
        <p14:creationId xmlns:p14="http://schemas.microsoft.com/office/powerpoint/2010/main" val="4224440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47528" y="620688"/>
            <a:ext cx="8568952" cy="561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4" descr="fig04"/>
          <p:cNvPicPr>
            <a:picLocks noGrp="1" noChangeAspect="1" noChangeArrowheads="1"/>
          </p:cNvPicPr>
          <p:nvPr>
            <p:ph/>
          </p:nvPr>
        </p:nvPicPr>
        <p:blipFill>
          <a:blip r:embed="rId2">
            <a:biLevel thresh="50000"/>
            <a:extLst>
              <a:ext uri="{BEBA8EAE-BF5A-486C-A8C5-ECC9F3942E4B}">
                <a14:imgProps xmlns:a14="http://schemas.microsoft.com/office/drawing/2010/main">
                  <a14:imgLayer r:embed="rId3">
                    <a14:imgEffect>
                      <a14:sharpenSoften amount="100000"/>
                    </a14:imgEffect>
                    <a14:imgEffect>
                      <a14:brightnessContrast contrast="100000"/>
                    </a14:imgEffect>
                  </a14:imgLayer>
                </a14:imgProps>
              </a:ext>
            </a:extLst>
          </a:blip>
          <a:srcRect/>
          <a:stretch>
            <a:fillRect/>
          </a:stretch>
        </p:blipFill>
        <p:spPr>
          <a:xfrm>
            <a:off x="1880588" y="782944"/>
            <a:ext cx="8501122"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5006880" y="1857240"/>
              <a:ext cx="3626280" cy="3134160"/>
            </p14:xfrm>
          </p:contentPart>
        </mc:Choice>
        <mc:Fallback xmlns="">
          <p:pic>
            <p:nvPicPr>
              <p:cNvPr id="2" name="Tinta 1"/>
              <p:cNvPicPr/>
              <p:nvPr/>
            </p:nvPicPr>
            <p:blipFill>
              <a:blip r:embed="rId5"/>
              <a:stretch>
                <a:fillRect/>
              </a:stretch>
            </p:blipFill>
            <p:spPr>
              <a:xfrm>
                <a:off x="4997520" y="1847880"/>
                <a:ext cx="3645000" cy="3152880"/>
              </a:xfrm>
              <a:prstGeom prst="rect">
                <a:avLst/>
              </a:prstGeom>
            </p:spPr>
          </p:pic>
        </mc:Fallback>
      </mc:AlternateContent>
    </p:spTree>
    <p:extLst>
      <p:ext uri="{BB962C8B-B14F-4D97-AF65-F5344CB8AC3E}">
        <p14:creationId xmlns:p14="http://schemas.microsoft.com/office/powerpoint/2010/main" val="19867303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err="1" smtClean="0"/>
              <a:t>Protocolos</a:t>
            </a:r>
            <a:r>
              <a:rPr lang="en-US" dirty="0" smtClean="0"/>
              <a:t> da VPN</a:t>
            </a:r>
            <a:endParaRPr lang="pt-BR" dirty="0" smtClean="0"/>
          </a:p>
        </p:txBody>
      </p:sp>
      <p:sp>
        <p:nvSpPr>
          <p:cNvPr id="10243" name="Rectangle 4"/>
          <p:cNvSpPr>
            <a:spLocks noChangeArrowheads="1"/>
          </p:cNvSpPr>
          <p:nvPr/>
        </p:nvSpPr>
        <p:spPr bwMode="auto">
          <a:xfrm>
            <a:off x="1524000" y="1772816"/>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a:latin typeface="+mj-lt"/>
              </a:rPr>
              <a:t>	A VPN possui seus próprios protocolos de comunicação, dentre eles PPTP, L2TP e o </a:t>
            </a:r>
            <a:r>
              <a:rPr lang="pt-BR" sz="2800" dirty="0" err="1">
                <a:latin typeface="+mj-lt"/>
              </a:rPr>
              <a:t>IPSec</a:t>
            </a:r>
            <a:r>
              <a:rPr lang="pt-BR" sz="2800" dirty="0">
                <a:latin typeface="+mj-lt"/>
              </a:rPr>
              <a:t>, que atuam em conjunto com o TCP/IP, criando um túnel virtual onde os dados trafegam criptografados, garantindo a ilegibilidades dos mesmos à pessoas não autorizadas. Os protocolos de autenticação são usados, para garantir que as mensagens tenham vindo de usuários válidos e que se parte da mensagem for alterada, o pacote será descartado.</a:t>
            </a:r>
          </a:p>
          <a:p>
            <a:pPr algn="just"/>
            <a:endParaRPr lang="pt-BR" sz="1600"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289320" y="2178000"/>
              <a:ext cx="5715360" cy="1968840"/>
            </p14:xfrm>
          </p:contentPart>
        </mc:Choice>
        <mc:Fallback xmlns="">
          <p:pic>
            <p:nvPicPr>
              <p:cNvPr id="2" name="Tinta 1"/>
              <p:cNvPicPr/>
              <p:nvPr/>
            </p:nvPicPr>
            <p:blipFill>
              <a:blip r:embed="rId3"/>
              <a:stretch>
                <a:fillRect/>
              </a:stretch>
            </p:blipFill>
            <p:spPr>
              <a:xfrm>
                <a:off x="3279960" y="2168640"/>
                <a:ext cx="5734080" cy="1987560"/>
              </a:xfrm>
              <a:prstGeom prst="rect">
                <a:avLst/>
              </a:prstGeom>
            </p:spPr>
          </p:pic>
        </mc:Fallback>
      </mc:AlternateContent>
    </p:spTree>
    <p:extLst>
      <p:ext uri="{BB962C8B-B14F-4D97-AF65-F5344CB8AC3E}">
        <p14:creationId xmlns:p14="http://schemas.microsoft.com/office/powerpoint/2010/main" val="131993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5486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LLC (</a:t>
            </a:r>
            <a:r>
              <a:rPr lang="pt-BR" sz="4000" dirty="0" err="1"/>
              <a:t>Logical</a:t>
            </a:r>
            <a:r>
              <a:rPr lang="pt-BR" sz="4000" dirty="0"/>
              <a:t> Link </a:t>
            </a:r>
            <a:r>
              <a:rPr lang="pt-BR" sz="4000" dirty="0" err="1"/>
              <a:t>Control</a:t>
            </a:r>
            <a:r>
              <a:rPr lang="pt-BR" sz="4000" dirty="0"/>
              <a:t>) </a:t>
            </a:r>
            <a:r>
              <a:rPr lang="pt-BR" sz="4000" b="1" dirty="0"/>
              <a:t>802.2</a:t>
            </a:r>
          </a:p>
        </p:txBody>
      </p:sp>
      <p:sp>
        <p:nvSpPr>
          <p:cNvPr id="6" name="Título 1"/>
          <p:cNvSpPr txBox="1">
            <a:spLocks/>
          </p:cNvSpPr>
          <p:nvPr/>
        </p:nvSpPr>
        <p:spPr>
          <a:xfrm>
            <a:off x="139485" y="1133036"/>
            <a:ext cx="11941444"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Faz a interface da camada de enlace com a camada de rede, definindo pontos de comunicação entre transmissor e receptor, chamados SAP </a:t>
            </a:r>
            <a:r>
              <a:rPr lang="pt-BR" sz="4000" i="1" dirty="0"/>
              <a:t>(Service Access Point)</a:t>
            </a:r>
          </a:p>
        </p:txBody>
      </p:sp>
      <p:sp>
        <p:nvSpPr>
          <p:cNvPr id="7" name="Título 1"/>
          <p:cNvSpPr txBox="1">
            <a:spLocks/>
          </p:cNvSpPr>
          <p:nvPr/>
        </p:nvSpPr>
        <p:spPr>
          <a:xfrm>
            <a:off x="2239504" y="-98734"/>
            <a:ext cx="8428527" cy="856028"/>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38207" y="3160204"/>
            <a:ext cx="9144000" cy="3355486"/>
          </a:xfrm>
          <a:prstGeom prst="rect">
            <a:avLst/>
          </a:prstGeom>
          <a:effectLst/>
        </p:spPr>
        <p:txBody>
          <a:bodyPr vert="horz" lIns="45720" rIns="45720" anchor="t">
            <a:noAutofit/>
          </a:bodyPr>
          <a:lstStyle/>
          <a:p>
            <a:pPr marL="4763" lvl="1">
              <a:spcBef>
                <a:spcPct val="0"/>
              </a:spcBef>
            </a:pPr>
            <a:r>
              <a:rPr lang="pt-BR" sz="4000" dirty="0"/>
              <a:t>	Fornece também serviços de:</a:t>
            </a:r>
          </a:p>
          <a:p>
            <a:pPr marL="4763" lvl="1">
              <a:spcBef>
                <a:spcPct val="0"/>
              </a:spcBef>
            </a:pPr>
            <a:r>
              <a:rPr lang="pt-BR" sz="4000" dirty="0"/>
              <a:t>- </a:t>
            </a:r>
            <a:r>
              <a:rPr lang="pt-BR" sz="4000" dirty="0">
                <a:solidFill>
                  <a:srgbClr val="FF0000"/>
                </a:solidFill>
              </a:rPr>
              <a:t>multiplexação na </a:t>
            </a:r>
            <a:r>
              <a:rPr lang="pt-BR" sz="4000" dirty="0" smtClean="0">
                <a:solidFill>
                  <a:srgbClr val="FF0000"/>
                </a:solidFill>
              </a:rPr>
              <a:t>comunicação</a:t>
            </a:r>
            <a:endParaRPr lang="pt-BR" sz="4000" dirty="0">
              <a:solidFill>
                <a:srgbClr val="FF0000"/>
              </a:solidFill>
            </a:endParaRPr>
          </a:p>
          <a:p>
            <a:pPr marL="4763" lvl="1">
              <a:spcBef>
                <a:spcPct val="0"/>
              </a:spcBef>
            </a:pPr>
            <a:r>
              <a:rPr lang="pt-BR" sz="4000" dirty="0"/>
              <a:t>- </a:t>
            </a:r>
            <a:r>
              <a:rPr lang="pt-BR" sz="4000" dirty="0">
                <a:solidFill>
                  <a:srgbClr val="FF0000"/>
                </a:solidFill>
              </a:rPr>
              <a:t>controle de fluxo</a:t>
            </a:r>
          </a:p>
          <a:p>
            <a:pPr marL="4763" lvl="1">
              <a:spcBef>
                <a:spcPct val="0"/>
              </a:spcBef>
            </a:pPr>
            <a:r>
              <a:rPr lang="pt-BR" sz="4000" dirty="0"/>
              <a:t>- </a:t>
            </a:r>
            <a:r>
              <a:rPr lang="pt-BR" sz="4000" dirty="0">
                <a:solidFill>
                  <a:srgbClr val="FF0000"/>
                </a:solidFill>
              </a:rPr>
              <a:t>controle de erros</a:t>
            </a:r>
          </a:p>
          <a:p>
            <a:pPr marL="4763" lvl="1">
              <a:spcBef>
                <a:spcPct val="0"/>
              </a:spcBef>
            </a:pPr>
            <a:r>
              <a:rPr lang="pt-BR" sz="4000" dirty="0"/>
              <a:t>- </a:t>
            </a:r>
            <a:r>
              <a:rPr lang="pt-BR" sz="4000" dirty="0">
                <a:solidFill>
                  <a:srgbClr val="FF0000"/>
                </a:solidFill>
              </a:rPr>
              <a:t>definição de classes de serviços</a:t>
            </a:r>
            <a:r>
              <a:rPr lang="pt-BR" sz="4000" dirty="0"/>
              <a:t>.</a:t>
            </a:r>
          </a:p>
        </p:txBody>
      </p:sp>
    </p:spTree>
    <p:extLst>
      <p:ext uri="{BB962C8B-B14F-4D97-AF65-F5344CB8AC3E}">
        <p14:creationId xmlns:p14="http://schemas.microsoft.com/office/powerpoint/2010/main" val="41836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3211</Words>
  <Application>Microsoft Office PowerPoint</Application>
  <PresentationFormat>Widescreen</PresentationFormat>
  <Paragraphs>620</Paragraphs>
  <Slides>85</Slides>
  <Notes>23</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85</vt:i4>
      </vt:variant>
    </vt:vector>
  </HeadingPairs>
  <TitlesOfParts>
    <vt:vector size="103" baseType="lpstr">
      <vt:lpstr>SimSun</vt:lpstr>
      <vt:lpstr>Adobe Caslon Pro Bold</vt:lpstr>
      <vt:lpstr>Arial</vt:lpstr>
      <vt:lpstr>Calibri</vt:lpstr>
      <vt:lpstr>Calibri Light</vt:lpstr>
      <vt:lpstr>Comic Sans MS</vt:lpstr>
      <vt:lpstr>Lucida Sans Unicode</vt:lpstr>
      <vt:lpstr>新細明體</vt:lpstr>
      <vt:lpstr>新細明體</vt:lpstr>
      <vt:lpstr>Symbol</vt:lpstr>
      <vt:lpstr>Times New Roman</vt:lpstr>
      <vt:lpstr>Verdana</vt:lpstr>
      <vt:lpstr>Webdings</vt:lpstr>
      <vt:lpstr>Wingdings</vt:lpstr>
      <vt:lpstr>Wingdings 2</vt:lpstr>
      <vt:lpstr>Tema do Office</vt:lpstr>
      <vt:lpstr>Clip</vt:lpstr>
      <vt:lpstr>Paint Shop Pro Image</vt:lpstr>
      <vt:lpstr>Apresentação do PowerPoint</vt:lpstr>
      <vt:lpstr>Apresentação do PowerPoint</vt:lpstr>
      <vt:lpstr>Os conceitos fundamentais do modelo OSI 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Sinais Digitais</vt:lpstr>
      <vt:lpstr>Codificação</vt:lpstr>
      <vt:lpstr>Codificação</vt:lpstr>
      <vt:lpstr>Codificação</vt:lpstr>
      <vt:lpstr>Codificação</vt:lpstr>
      <vt:lpstr>Codificação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Modems</vt:lpstr>
      <vt:lpstr>Modems</vt:lpstr>
      <vt:lpstr>Modem xDSL</vt:lpstr>
      <vt:lpstr>Tipos de Modulação de Sinal</vt:lpstr>
      <vt:lpstr>Apresentação do PowerPoint</vt:lpstr>
      <vt:lpstr>Apresentação do PowerPoint</vt:lpstr>
      <vt:lpstr>Comutação de Circuitos – FDM e TDM</vt:lpstr>
      <vt:lpstr>Apresentação do PowerPoint</vt:lpstr>
      <vt:lpstr>Apresentação do PowerPoint</vt:lpstr>
      <vt:lpstr>Apresentação do PowerPoint</vt:lpstr>
      <vt:lpstr>Apresentação do PowerPoint</vt:lpstr>
      <vt:lpstr>Apresentação do PowerPoint</vt:lpstr>
      <vt:lpstr>Perda de pacote</vt:lpstr>
      <vt:lpstr>Apresentação do PowerPoint</vt:lpstr>
      <vt:lpstr>VLAN</vt:lpstr>
      <vt:lpstr>Apresentação do PowerPoint</vt:lpstr>
      <vt:lpstr>Wireless</vt:lpstr>
      <vt:lpstr>Apresentação do PowerPoint</vt:lpstr>
      <vt:lpstr>Apresentação do PowerPoint</vt:lpstr>
      <vt:lpstr>Apresentação do PowerPoint</vt:lpstr>
      <vt:lpstr>Apresentação do PowerPoint</vt:lpstr>
      <vt:lpstr>Wireless</vt:lpstr>
      <vt:lpstr>Apresentação do PowerPoint</vt:lpstr>
      <vt:lpstr>Wireless</vt:lpstr>
      <vt:lpstr>Apresentação do PowerPoint</vt:lpstr>
      <vt:lpstr>Apresentação do PowerPoint</vt:lpstr>
      <vt:lpstr>Roteamento Estático e Dinâmico</vt:lpstr>
      <vt:lpstr>Roteamento Estático e Dinâmico</vt:lpstr>
      <vt:lpstr>Apresentação do PowerPoint</vt:lpstr>
      <vt:lpstr>Protocolos de roteamento</vt:lpstr>
      <vt:lpstr>Algoritmos de Roteamento</vt:lpstr>
      <vt:lpstr>RIP (Routing Information Protocol)</vt:lpstr>
      <vt:lpstr>OSPF (Open Shortest Path First)</vt:lpstr>
      <vt:lpstr>BGP (Border Gateway Protocol)</vt:lpstr>
      <vt:lpstr>Apresentação do PowerPoint</vt:lpstr>
      <vt:lpstr>Network Adress Translation (NAT)</vt:lpstr>
      <vt:lpstr>NAT: Network Address Translation</vt:lpstr>
      <vt:lpstr>NAT: Network Address Translation</vt:lpstr>
      <vt:lpstr>Apresentação do PowerPoint</vt:lpstr>
      <vt:lpstr>Apresentação do PowerPoint</vt:lpstr>
      <vt:lpstr>Apresentação do PowerPoint</vt:lpstr>
      <vt:lpstr>Apresentação do PowerPoint</vt:lpstr>
      <vt:lpstr>Apresentação do PowerPoint</vt:lpstr>
      <vt:lpstr>Protocolos da VPN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dc:creator>
  <cp:lastModifiedBy>Conta da Microsoft</cp:lastModifiedBy>
  <cp:revision>40</cp:revision>
  <dcterms:created xsi:type="dcterms:W3CDTF">2016-03-22T16:49:49Z</dcterms:created>
  <dcterms:modified xsi:type="dcterms:W3CDTF">2022-09-09T00:33:12Z</dcterms:modified>
</cp:coreProperties>
</file>