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notesSlides/notesSlide4.xml" ContentType="application/vnd.openxmlformats-officedocument.presentationml.notesSlide+xml"/>
  <Override PartName="/ppt/ink/ink2.xml" ContentType="application/inkml+xml"/>
  <Override PartName="/ppt/notesSlides/notesSlide5.xml" ContentType="application/vnd.openxmlformats-officedocument.presentationml.notesSlide+xml"/>
  <Override PartName="/ppt/ink/ink3.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4.xml" ContentType="application/inkml+xml"/>
  <Override PartName="/ppt/notesSlides/notesSlide8.xml" ContentType="application/vnd.openxmlformats-officedocument.presentationml.notesSlide+xml"/>
  <Override PartName="/ppt/ink/ink5.xml" ContentType="application/inkml+xml"/>
  <Override PartName="/ppt/notesSlides/notesSlide9.xml" ContentType="application/vnd.openxmlformats-officedocument.presentationml.notesSlide+xml"/>
  <Override PartName="/ppt/ink/ink6.xml" ContentType="application/inkml+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ink/ink7.xml" ContentType="application/inkml+xml"/>
  <Override PartName="/ppt/notesSlides/notesSlide12.xml" ContentType="application/vnd.openxmlformats-officedocument.presentationml.notesSlide+xml"/>
  <Override PartName="/ppt/ink/ink8.xml" ContentType="application/inkml+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ink/ink9.xml" ContentType="application/inkml+xml"/>
  <Override PartName="/ppt/notesSlides/notesSlide16.xml" ContentType="application/vnd.openxmlformats-officedocument.presentationml.notesSlide+xml"/>
  <Override PartName="/ppt/ink/ink10.xml" ContentType="application/inkml+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ink/ink11.xml" ContentType="application/inkml+xml"/>
  <Override PartName="/ppt/notesSlides/notesSlide19.xml" ContentType="application/vnd.openxmlformats-officedocument.presentationml.notesSlide+xml"/>
  <Override PartName="/ppt/ink/ink12.xml" ContentType="application/inkml+xml"/>
  <Override PartName="/ppt/notesSlides/notesSlide20.xml" ContentType="application/vnd.openxmlformats-officedocument.presentationml.notesSlide+xml"/>
  <Override PartName="/ppt/ink/ink13.xml" ContentType="application/inkml+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ink/ink14.xml" ContentType="application/inkml+xml"/>
  <Override PartName="/ppt/notesSlides/notesSlide23.xml" ContentType="application/vnd.openxmlformats-officedocument.presentationml.notesSlide+xml"/>
  <Override PartName="/ppt/ink/ink15.xml" ContentType="application/inkml+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ink/ink16.xml" ContentType="application/inkml+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Lst>
  <p:notesMasterIdLst>
    <p:notesMasterId r:id="rId28"/>
  </p:notesMasterIdLst>
  <p:handoutMasterIdLst>
    <p:handoutMasterId r:id="rId29"/>
  </p:handoutMasterIdLst>
  <p:sldIdLst>
    <p:sldId id="258" r:id="rId2"/>
    <p:sldId id="434" r:id="rId3"/>
    <p:sldId id="328" r:id="rId4"/>
    <p:sldId id="431" r:id="rId5"/>
    <p:sldId id="432" r:id="rId6"/>
    <p:sldId id="433" r:id="rId7"/>
    <p:sldId id="410" r:id="rId8"/>
    <p:sldId id="412" r:id="rId9"/>
    <p:sldId id="413" r:id="rId10"/>
    <p:sldId id="414" r:id="rId11"/>
    <p:sldId id="415" r:id="rId12"/>
    <p:sldId id="416" r:id="rId13"/>
    <p:sldId id="417" r:id="rId14"/>
    <p:sldId id="418" r:id="rId15"/>
    <p:sldId id="419" r:id="rId16"/>
    <p:sldId id="420" r:id="rId17"/>
    <p:sldId id="421" r:id="rId18"/>
    <p:sldId id="422" r:id="rId19"/>
    <p:sldId id="423" r:id="rId20"/>
    <p:sldId id="424" r:id="rId21"/>
    <p:sldId id="436" r:id="rId22"/>
    <p:sldId id="425" r:id="rId23"/>
    <p:sldId id="426" r:id="rId24"/>
    <p:sldId id="427" r:id="rId25"/>
    <p:sldId id="429" r:id="rId26"/>
    <p:sldId id="439" r:id="rId27"/>
  </p:sldIdLst>
  <p:sldSz cx="9144000" cy="6858000" type="screen4x3"/>
  <p:notesSz cx="6858000" cy="9144000"/>
  <p:defaultTextStyle>
    <a:defPPr>
      <a:defRPr lang="pt-BR"/>
    </a:defPPr>
    <a:lvl1pPr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3742"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22"/>
    <p:restoredTop sz="54936"/>
  </p:normalViewPr>
  <p:slideViewPr>
    <p:cSldViewPr>
      <p:cViewPr varScale="1">
        <p:scale>
          <a:sx n="49" d="100"/>
          <a:sy n="49" d="100"/>
        </p:scale>
        <p:origin x="2406" y="30"/>
      </p:cViewPr>
      <p:guideLst>
        <p:guide orient="horz" pos="2160"/>
        <p:guide pos="3742"/>
      </p:guideLst>
    </p:cSldViewPr>
  </p:slideViewPr>
  <p:outlineViewPr>
    <p:cViewPr>
      <p:scale>
        <a:sx n="33" d="100"/>
        <a:sy n="33" d="100"/>
      </p:scale>
      <p:origin x="0" y="-2162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2" d="100"/>
          <a:sy n="82" d="100"/>
        </p:scale>
        <p:origin x="3352" y="16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30155340-C6AB-0041-BB62-8A02E73353C6}"/>
              </a:ext>
            </a:extLst>
          </p:cNvPr>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r>
              <a:rPr lang="en-US" altLang="pt-BR"/>
              <a:t>Segurança em Redes</a:t>
            </a:r>
          </a:p>
        </p:txBody>
      </p:sp>
      <p:sp>
        <p:nvSpPr>
          <p:cNvPr id="3" name="Date Placeholder 2">
            <a:extLst>
              <a:ext uri="{FF2B5EF4-FFF2-40B4-BE49-F238E27FC236}">
                <a16:creationId xmlns:a16="http://schemas.microsoft.com/office/drawing/2014/main" xmlns="" id="{AAC8838E-8A56-2040-BEB8-71B736AD5C0C}"/>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87E0690D-5D94-C141-B86B-9212DE18FD9E}" type="datetime1">
              <a:rPr lang="en-US" altLang="pt-BR"/>
              <a:pPr/>
              <a:t>4/7/2022</a:t>
            </a:fld>
            <a:endParaRPr lang="en-US" altLang="pt-BR"/>
          </a:p>
        </p:txBody>
      </p:sp>
      <p:sp>
        <p:nvSpPr>
          <p:cNvPr id="4" name="Footer Placeholder 3">
            <a:extLst>
              <a:ext uri="{FF2B5EF4-FFF2-40B4-BE49-F238E27FC236}">
                <a16:creationId xmlns:a16="http://schemas.microsoft.com/office/drawing/2014/main" xmlns="" id="{7BF7A7ED-3B50-524A-9DAC-08366ACBB39D}"/>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ea typeface="ＭＳ Ｐゴシック" charset="0"/>
                <a:cs typeface="+mn-cs"/>
              </a:defRPr>
            </a:lvl1pPr>
          </a:lstStyle>
          <a:p>
            <a:pPr>
              <a:defRPr/>
            </a:pPr>
            <a:r>
              <a:rPr lang="en-US"/>
              <a:t>https://cartilha.cert.br/fasciculos/</a:t>
            </a:r>
          </a:p>
        </p:txBody>
      </p:sp>
      <p:sp>
        <p:nvSpPr>
          <p:cNvPr id="5" name="Slide Number Placeholder 4">
            <a:extLst>
              <a:ext uri="{FF2B5EF4-FFF2-40B4-BE49-F238E27FC236}">
                <a16:creationId xmlns:a16="http://schemas.microsoft.com/office/drawing/2014/main" xmlns="" id="{BFBA7935-94DC-9C48-A4D4-52B7248989AA}"/>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40A05751-84F0-1845-B9D8-CB4A3C95978D}" type="slidenum">
              <a:rPr lang="en-US" altLang="pt-BR"/>
              <a:pPr/>
              <a:t>‹nº›</a:t>
            </a:fld>
            <a:endParaRPr lang="en-US" altLang="pt-B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dt="0"/>
</p:handoutMaster>
</file>

<file path=ppt/ink/ink1.xml><?xml version="1.0" encoding="utf-8"?>
<inkml:ink xmlns:inkml="http://www.w3.org/2003/InkML">
  <inkml:definitions>
    <inkml:context xml:id="ctx0">
      <inkml:inkSource xml:id="inkSrc0">
        <inkml:traceFormat>
          <inkml:channel name="X" type="integer" min="-3584" max="8064" units="cm"/>
          <inkml:channel name="Y" type="integer" max="3031" units="cm"/>
        </inkml:traceFormat>
        <inkml:channelProperties>
          <inkml:channelProperty channel="X" name="resolution" value="194.13333" units="1/cm"/>
          <inkml:channelProperty channel="Y" name="resolution" value="89.14706" units="1/cm"/>
        </inkml:channelProperties>
      </inkml:inkSource>
      <inkml:timestamp xml:id="ts0" timeString="2021-10-20T23:39:27.527"/>
    </inkml:context>
    <inkml:brush xml:id="br0">
      <inkml:brushProperty name="width" value="0.05292" units="cm"/>
      <inkml:brushProperty name="height" value="0.05292" units="cm"/>
      <inkml:brushProperty name="color" value="#FF0000"/>
    </inkml:brush>
  </inkml:definitions>
  <inkml:trace contextRef="#ctx0" brushRef="#br0">10571 12133,'-63'63,"63"38,0-51,0 51,-63 0,63-51,0 13,0-12,50-51,51 0,-13 0,13 0,-51 0,13 0,26 0,-26-63,-114 63</inkml:trace>
  <inkml:trace contextRef="#ctx0" brushRef="#br0" timeOffset="202.6738">10999 12650,'51'0,"-51"63</inkml:trace>
  <inkml:trace contextRef="#ctx0" brushRef="#br0" timeOffset="419.8603">11050 12599,'0'-63,"63"63,-13 0,-50 101,0-51,0 13,-50-63,-13 0,0-63,63 0</inkml:trace>
  <inkml:trace contextRef="#ctx0" brushRef="#br0" timeOffset="1292.0835">11579 12498,'0'-50,"0"176,0-25,0-13,0-25,63 0,-63-13,0 13,0 26</inkml:trace>
  <inkml:trace contextRef="#ctx0" brushRef="#br0" timeOffset="1524.2828">11364 12549,'0'0,"51"0,12 0,-13 0,13-63,0 63,-12 0,49-63,-11 63,-26 0</inkml:trace>
  <inkml:trace contextRef="#ctx0" brushRef="#br0" timeOffset="1824.0419">12070 12637,'-63'0,"63"50,-63 51,63-50,0 12,0 25,101-13,-38-75,-13 0,-50-63</inkml:trace>
  <inkml:trace contextRef="#ctx0" brushRef="#br0" timeOffset="2012.2035">11931 12889,'0'0,"89"-76,11 76,-100-50</inkml:trace>
  <inkml:trace contextRef="#ctx0" brushRef="#br0" timeOffset="2169.8386">11994 12637,'0'-50,"101"50</inkml:trace>
  <inkml:trace contextRef="#ctx0" brushRef="#br0" timeOffset="2603.7109">12486 12977,'0'-50,"0"-51,0 13,0 25,0 126,63 0,0 38,38-38,-51-63,13 0,-63-51,0-50,0-25,-63 63,63 0,0 164</inkml:trace>
  <inkml:trace contextRef="#ctx0" brushRef="#br0" timeOffset="2807.6937">13154 12662,'0'88,"0"13,0-50</inkml:trace>
  <inkml:trace contextRef="#ctx0" brushRef="#br0" timeOffset="2993.8535">12914 12675,'101'0,"-13"-76,13 76,-13 0,13 0,-51 0</inkml:trace>
  <inkml:trace contextRef="#ctx0" brushRef="#br0" timeOffset="3354.1627">13569 12990,'0'-63,"0"12,0-49,0 49,0-50,63 38,26 63,-26 63,-63 0,0 26,0-26,0-13,0 13,0 25</inkml:trace>
  <inkml:trace contextRef="#ctx0" brushRef="#br0" timeOffset="3520.3053">13494 12826,'0'-50,"63"50,-13 0,13-63,0 63,-12 0,12 0</inkml:trace>
  <inkml:trace contextRef="#ctx0" brushRef="#br0" timeOffset="3735.9903">14086 12524,'0'63,"50"-63,-50 88,63-88,-63 101,63-38</inkml:trace>
  <inkml:trace contextRef="#ctx0" brushRef="#br0" timeOffset="3948.0824">13922 12423,'0'0,"101"0,-13 0,-25 0,-12 0,12 0,25 0,-88 50</inkml:trace>
  <inkml:trace contextRef="#ctx0" brushRef="#br0" timeOffset="4133.7416">14552 12587,'0'0,"0"88,63 13,-63-38,50-63</inkml:trace>
  <inkml:trace contextRef="#ctx0" brushRef="#br0" timeOffset="4480.0388">14854 12599,'0'51,"51"-51,-51 100,0-49,63-51,-63 63,50-63,13 0,-12 0,-51-63,0-25,0 25,0 12,0-12,63 0,-63-25,0 25,63 63,-63 139,0-89,0 13</inkml:trace>
  <inkml:trace contextRef="#ctx0" brushRef="#br0" timeOffset="4763.7822">15434 12864,'0'-51,"0"-49,0 49,0-12,0 13,63 50,0 63,-63 25,0 13,0-51,63 13,-63 0,0-12</inkml:trace>
  <inkml:trace contextRef="#ctx0" brushRef="#br0" timeOffset="4935.782">15295 12776,'51'0,"37"0,-25-63,0 63,-13 0,-50-89</inkml:trace>
  <inkml:trace contextRef="#ctx0" brushRef="#br0" timeOffset="5200.0082">14476 12196</inkml:trace>
  <inkml:trace contextRef="#ctx0" brushRef="#br0" timeOffset="6710.16">16959 12410,'0'126,"0"-25,0-13,0-25,0-12,100-51,-100 63,89-63,-26 0,-13 0,13-101,-63 50,63-12</inkml:trace>
  <inkml:trace contextRef="#ctx0" brushRef="#br0" timeOffset="6881.9531">17009 12763,'50'0,"-50"-63,101 63,-101-88,88 88,-88-63,63 63</inkml:trace>
  <inkml:trace contextRef="#ctx0" brushRef="#br0" timeOffset="7032.0819">17009 12398,'0'-51,"88"51,-25 0,0-63,-12 63</inkml:trace>
  <inkml:trace contextRef="#ctx0" brushRef="#br0" timeOffset="7369.8717">18017 12461,'0'63,"0"-13,0 51,0-13,0-25,101 0,-38-63,0 101,-13-101,51 0,0-76</inkml:trace>
  <inkml:trace contextRef="#ctx0" brushRef="#br0" timeOffset="7542.0194">18168 12725,'63'0,"38"-63,-51 63,13-101</inkml:trace>
  <inkml:trace contextRef="#ctx0" brushRef="#br0" timeOffset="7706.1605">18218 12410,'63'-63</inkml:trace>
  <inkml:trace contextRef="#ctx0" brushRef="#br0" timeOffset="8202.0905">18735 12738,'0'0,"0"63,63 0,-63-13,63 13,-13-63,-50-50,0-13,0 12,-63-49,63-1,-63 13,63-13,0 50,63-49,38 100,-50 0,-51 88,0-25,0 25,0 13,0-51,-101 13,50-63,-12 63,0-63,126 0,-12 0,50 0,-13 0,-25 63,0-63</inkml:trace>
  <inkml:trace contextRef="#ctx0" brushRef="#br0" timeOffset="8704.0212">19315 12587,'0'88,"0"-25,0-13,63 13,0 38,-13-101,-100-63,50 0,-63 0,63-25,0 25,-76-25,76-26,0 51,101 63,-101-50,88 50,13 0,-38 101,-63-13,0 0,-63 13,63-38,-101-63,101 50,-50-50,138 0,-25 0,25 0,-25 0,25 0,-25 0</inkml:trace>
  <inkml:trace contextRef="#ctx0" brushRef="#br0" timeOffset="9020.1058">20008 12448,'-63'0,"63"63,0-13,0 13,0-12,100 24,39 26,-76-101,-13 0,13 0,0-101,-63 51,0-51,-63 13,0-13,0 101,0-63,13 63,-13 101,63-51,0 39,0-26</inkml:trace>
  <inkml:trace contextRef="#ctx0" brushRef="#br0" timeOffset="9333.875">20864 12965,'51'0</inkml:trace>
</inkml:ink>
</file>

<file path=ppt/ink/ink10.xml><?xml version="1.0" encoding="utf-8"?>
<inkml:ink xmlns:inkml="http://www.w3.org/2003/InkML">
  <inkml:definitions>
    <inkml:context xml:id="ctx0">
      <inkml:inkSource xml:id="inkSrc0">
        <inkml:traceFormat>
          <inkml:channel name="X" type="integer" min="-3584" max="8064" units="cm"/>
          <inkml:channel name="Y" type="integer" max="3031" units="cm"/>
        </inkml:traceFormat>
        <inkml:channelProperties>
          <inkml:channelProperty channel="X" name="resolution" value="194.13333" units="1/cm"/>
          <inkml:channelProperty channel="Y" name="resolution" value="89.14706" units="1/cm"/>
        </inkml:channelProperties>
      </inkml:inkSource>
      <inkml:timestamp xml:id="ts0" timeString="2021-10-20T23:57:45.794"/>
    </inkml:context>
    <inkml:brush xml:id="br0">
      <inkml:brushProperty name="width" value="0.05292" units="cm"/>
      <inkml:brushProperty name="height" value="0.05292" units="cm"/>
      <inkml:brushProperty name="color" value="#FF0000"/>
    </inkml:brush>
  </inkml:definitions>
  <inkml:trace contextRef="#ctx0" brushRef="#br0">13355 9399,'-50'0,"138"0,13 0,-51 0,13 0,-63-50</inkml:trace>
  <inkml:trace contextRef="#ctx0" brushRef="#br0" timeOffset="194.1665">13569 9286,'0'63,"0"-13,63 13,-12-63,-51-88</inkml:trace>
  <inkml:trace contextRef="#ctx0" brushRef="#br0" timeOffset="373.5702">13569 9210,'0'63,"51"-63,-51 50,63-50,-63 63,0-12,-63-51,0-63</inkml:trace>
  <inkml:trace contextRef="#ctx0" brushRef="#br0" timeOffset="1275.8443">14061 9097,'0'-51,"-88"51,88 88,-101-25,101 38,0-13,0-25,0-12,0 12,88-63,-25 63,38-63,-13 0,-25 0,0-63,-63 0</inkml:trace>
  <inkml:trace contextRef="#ctx0" brushRef="#br0" timeOffset="1597.9343">14388 9336,'0'50,"0"13,0 26,63-89,-63 63,88-63,13 0,-38-63,-63-38,-75 0,24 101,-12-63,0 63,13 0,-38 0,88 101,-63-101,63 88,0-25,100-63</inkml:trace>
  <inkml:trace contextRef="#ctx0" brushRef="#br0" timeOffset="2064.3345">14829 9626,'0'-51,"0"-49,0 11,0 26,0-25,63 189,38 0,0-101,-101 50,50-50,-50-50,0-89,0 89,-63-13</inkml:trace>
  <inkml:trace contextRef="#ctx0" brushRef="#br0" timeOffset="2333.5655">15384 9185,'-51'0,"-12"63,63-13,0 13,0-12,51-51,-51 63,100-63,-49 0,12 0,25 0,-88-63</inkml:trace>
  <inkml:trace contextRef="#ctx0" brushRef="#br0" timeOffset="2498.0439">15207 9412,'101'0,"-38"-63,-13 63,-50-51,63 51</inkml:trace>
  <inkml:trace contextRef="#ctx0" brushRef="#br0" timeOffset="2639.6654">15207 9172,'101'0,"-38"-63,-13 63</inkml:trace>
  <inkml:trace contextRef="#ctx0" brushRef="#br0" timeOffset="2963.9437">15774 9122,'63'63,"0"0,0 0,0 0,-12-63,12 101,37-101</inkml:trace>
  <inkml:trace contextRef="#ctx0" brushRef="#br0" timeOffset="3135.591">15963 9172,'-50'0,"50"51,-76 49,76-37,-63 38,63-50</inkml:trace>
  <inkml:trace contextRef="#ctx0" brushRef="#br0" timeOffset="3548.2773">16631 9399,'-50'0,"50"-63,0 13,0-13,0 12,0-12,50 63,-50-88,63 88,-63 126,63-63,-63 0,0 25,50-88</inkml:trace>
  <inkml:trace contextRef="#ctx0" brushRef="#br0" timeOffset="3719.9245">16417 9311,'0'0,"101"0,-51 0,89-76,-76 76,-13 0</inkml:trace>
  <inkml:trace contextRef="#ctx0" brushRef="#br0" timeOffset="4019.6816">17072 9122,'0'0,"-63"0,63 63,-50-63,50 88,63 13,25-101,-25 0,-13 0,13 0,-63-51,0-12,-63 63,0-63,13 63,-13 0,-25 0</inkml:trace>
  <inkml:trace contextRef="#ctx0" brushRef="#br0" timeOffset="4194.3315">16316 9008,'63'-63,"0"63,0-63,63 63,13-75,-39 75</inkml:trace>
  <inkml:trace contextRef="#ctx0" brushRef="#br0" timeOffset="5062.8554">18067 9021,'0'126,"0"-25,0-13,0-25,0-13,0 51,88-101,-88-63,0-63,-63 63,63 0,-63 0,63 13,0-13,0-25,0 25,0 12,63-12,38-38,0 38,0 63,-101 126</inkml:trace>
  <inkml:trace contextRef="#ctx0" brushRef="#br0" timeOffset="5236.0039">18105 9210,'101'-63,"-38"63,25 0,-25-63</inkml:trace>
  <inkml:trace contextRef="#ctx0" brushRef="#br0" timeOffset="5415.9453">18533 8971,'0'88,"0"-25,0-13,0 51,0-51,51-50,12 0</inkml:trace>
  <inkml:trace contextRef="#ctx0" brushRef="#br0" timeOffset="5871.8364">18949 8971,'0'0,"-63"0,13 0,50 50,0 13,88-63,13 0,-38 63,-13-63,-50 50,0 51,-138 13,37-114,-13 63,51-63,13 0,151-76,-51 76</inkml:trace>
  <inkml:trace contextRef="#ctx0" brushRef="#br0" timeOffset="6082.017">19327 8958,'0'88,"0"13,63-38,-63-13,63-50,-63 63</inkml:trace>
  <inkml:trace contextRef="#ctx0" brushRef="#br0" timeOffset="6375.7691">19705 9021,'-50'0,"-51"63,101 0,0-13,0 13,0-12,50-51,26 101,-26-101,13 0,-12 0,-1 0,13 0,-63-51</inkml:trace>
  <inkml:trace contextRef="#ctx0" brushRef="#br0" timeOffset="6698.0233">19982 9424,'0'0,"0"-63,0-63,0 63,0-25,0 25,63 0,0 63,-63 101,0-51,0 13,63 0,-63-12,63 12,-126-63</inkml:trace>
  <inkml:trace contextRef="#ctx0" brushRef="#br0" timeOffset="6831.638">19882 9223,'0'-51,"88"51,13-75,-1 12</inkml:trace>
  <inkml:trace contextRef="#ctx0" brushRef="#br0" timeOffset="7071.8441">19428 8630</inkml:trace>
  <inkml:trace contextRef="#ctx0" brushRef="#br0" timeOffset="7246.4941">18886 8567,'-101'101,"26"0,75-38</inkml:trace>
  <inkml:trace contextRef="#ctx0" brushRef="#br0" timeOffset="8035.9709">21330 8756,'0'0,"-63"101,63-50,0 37,0-25,0-13,0 13,0-12,63-51</inkml:trace>
  <inkml:trace contextRef="#ctx0" brushRef="#br0" timeOffset="8313.7092">21330 8681,'0'63,"126"-63,-63 88,0-25,-63 0,63 0,-63-13,0 13,-63 0,-25-63,-13 101,1-101,11 63,26-63,13 0,50-88,126 88,-50-151</inkml:trace>
  <inkml:trace contextRef="#ctx0" brushRef="#br0" timeOffset="8515.7009">21885 8731,'0'101,"0"-13,0-25,0-12,0 12,0 25,63-88,-63 63</inkml:trace>
  <inkml:trace contextRef="#ctx0" brushRef="#br0" timeOffset="9033.6454">22187 8983,'0'0,"0"101,0-51,0 13,0-12,51-51,-51-88,-63 25,63-38,0 13,0-13,0 13,75-13,-75 50,88 51,-25 0,-63 51,0 50,0-13,0 13,0-51,-63-50,63 88,-50-88,-13 0,13 0,50-50,50 50,51 0,-13 0,-25 0,0 63,-13-63,1 0,12 0,-13 0</inkml:trace>
  <inkml:trace contextRef="#ctx0" brushRef="#br0" timeOffset="9273.8514">22893 8756,'-63'0,"63"101,0 25,0-75,0 49,101-37,-1-63,-49 0,50 0,-101-50</inkml:trace>
  <inkml:trace contextRef="#ctx0" brushRef="#br0" timeOffset="9431.7999">22968 9021,'89'0,"11"0</inkml:trace>
  <inkml:trace contextRef="#ctx0" brushRef="#br0" timeOffset="9581.9287">22981 8731,'0'0,"88"0,-25 0,0-63</inkml:trace>
  <inkml:trace contextRef="#ctx0" brushRef="#br0" timeOffset="9754.0765">23498 8668,'0'101,"0"-51,0 13,0-12,0 12,0-13,63 13,-13-63,-50-63</inkml:trace>
  <inkml:trace contextRef="#ctx0" brushRef="#br0" timeOffset="9933.7306">23296 8706,'101'-76,"-51"76,13 0,25 0,13-63,-38 63,-13 0,13 0</inkml:trace>
  <inkml:trace contextRef="#ctx0" brushRef="#br0" timeOffset="10233.9882">24001 9109,'0'0,"0"-88,0-13,-75 0,75 51,0-13,63 63,-63-88,88 88,-25 0,0 101,-63-51,0 13,0 25,0-25,50-63</inkml:trace>
  <inkml:trace contextRef="#ctx0" brushRef="#br0" timeOffset="10413.6419">23800 8857,'63'0,"-13"0,13 0,-12 0,-1 0,13 0,-13 0,13 0,0-63</inkml:trace>
  <inkml:trace contextRef="#ctx0" brushRef="#br0" timeOffset="10758.2813">21696 8114,'-63'63,"-25"-63</inkml:trace>
  <inkml:trace contextRef="#ctx0" brushRef="#br0" timeOffset="80092.1374">3692 14489,'-63'63,"63"38,-63 0,63-13,0-25,0-164,0 51,0-51,0 13,0-13,0 13,0-13,0 13,0 25,50 63,-50-51,101 152,-101 25,113 63,-113-50,76-39,-76-11,0-26,0-13,-63-50,12 0</inkml:trace>
  <inkml:trace contextRef="#ctx0" brushRef="#br0" timeOffset="80271.7914">3566 14640,'0'0,"63"0,-63-63,88 63,13 0,-101-50,88 50,-38 0</inkml:trace>
  <inkml:trace contextRef="#ctx0" brushRef="#br0" timeOffset="80653.619">4296 14225,'0'0,"0"-51,-63 51,13 0,-26 139,76-76,0 25,0 13,0-13,0-38,0 13,63-63,-63 88,51-88,50 0,-51 0,13 0,0-88</inkml:trace>
  <inkml:trace contextRef="#ctx0" brushRef="#br0" timeOffset="80885.818">4561 14439,'0'0,"0"88,0-25,0-13,0 13,0-12,0 12,101 0,-51-63,13 0,0-63</inkml:trace>
  <inkml:trace contextRef="#ctx0" brushRef="#br0" timeOffset="81059.7624">4473 14728,'176'0,"-75"-63,-38 0</inkml:trace>
  <inkml:trace contextRef="#ctx0" brushRef="#br0" timeOffset="81239.917">4624 14262,'0'-63,"101"63,-51 0</inkml:trace>
  <inkml:trace contextRef="#ctx0" brushRef="#br0" timeOffset="81602.7285">5254 14199,'0'0,"-51"0,-49 0,100 51,0 49,0-11,63-89,0 100,0-100,25 63,-88-12,0 12,-88-63,25 0,0 63,12-63,-12 0,13 0,50-63,0 12,50 51</inkml:trace>
  <inkml:trace contextRef="#ctx0" brushRef="#br0" timeOffset="81935.5138">5619 14187,'0'0,"-101"0,101 63,63 0,0-63,0 100,-63-49,101 12,-101 0,0-13,0 13,-101 38,1-101,49 0,51-63,0 13,-63-13,63 0,0 12</inkml:trace>
  <inkml:trace contextRef="#ctx0" brushRef="#br0" timeOffset="82273.5931">5985 14338,'0'0,"0"101,-63-38,63 25,0-25,63 0,-13-63,51 63,-13-63,13 0,-51 0,26-101,-76 51,0-13,0 12,0-12,-151 0,100 63,-37 0,-13 0,13 0,25 63</inkml:trace>
  <inkml:trace contextRef="#ctx0" brushRef="#br0" timeOffset="83127.613">7698 14754,'0'0,"0"63,0-164,0 50,0-49,63-1,-63-25,114-25,-51 12,-63 38,100 101,-24 189,-76-12,0 12,0-63,0-26,0-49,50-51,-50 63</inkml:trace>
  <inkml:trace contextRef="#ctx0" brushRef="#br0" timeOffset="83315.7745">7585 14653,'63'-63,"25"63,13 0,0-76,-13 76,12-63,-37 63,-63-50,89 50</inkml:trace>
  <inkml:trace contextRef="#ctx0" brushRef="#br0" timeOffset="83517.9485">8593 14199,'0'139,"0"-51,0 51,0-51,0-25,0 25,0-25,0-126</inkml:trace>
  <inkml:trace contextRef="#ctx0" brushRef="#br0" timeOffset="83766.161">8530 14048,'63'101,"0"0,12 37,1 1,-1 12,-12-50,-63-13,0-25,0 25,-138-88,50 0,-51 0,51 0,25 0,12 0,51-50,0-13,89 63</inkml:trace>
  <inkml:trace contextRef="#ctx0" brushRef="#br0" timeOffset="84139.7579">9273 14514,'63'0,"25"0,-25 0</inkml:trace>
  <inkml:trace contextRef="#ctx0" brushRef="#br0" timeOffset="84365.9519">9727 13998,'0'126,"0"12,0-12,75 25,-75-25,63-25,-63-50,63-51,-63 63,51-63</inkml:trace>
  <inkml:trace contextRef="#ctx0" brushRef="#br0" timeOffset="84559.6181">10042 13973,'0'0,"0"126,0 50,0 0,75 26,-75-64,76-37,-76-50,50-51</inkml:trace>
  <inkml:trace contextRef="#ctx0" brushRef="#br0" timeOffset="84731.7657">9500 14691,'101'0,"-13"0,13 0,-1-76,-11 76,-26 0,-13-63,13 63</inkml:trace>
  <inkml:trace contextRef="#ctx0" brushRef="#br0" timeOffset="85070.3728">10369 14325,'0'0,"-101"63,101 38,0-13,0 13,63-38,0 0,38-63,-50 63,12-63,-13 0,-50-63,101 63,-101-126,0 25,0 13,-151-25,50 12,0 38,13 63,25 0,12 0,51 50,-100 51,100 0,0-13,0-25</inkml:trace>
  <inkml:trace contextRef="#ctx0" brushRef="#br0" timeOffset="85421.6747">10999 14275,'0'0,"51"0,-51-88,0-13,-63 38,-63 63,63 101,63 0,-76-1,76 26,0 0,76-25,-13-38,25-63,13 76,-13-76,12 0,-37-63,-12 63,-51-101,63 101</inkml:trace>
  <inkml:trace contextRef="#ctx0" brushRef="#br0" timeOffset="86615.5494">3200 14023,'-50'0,"-13"-63,63-76,0 89,0-51,0-25,0-50,-76-26,76-37,0-1,0 1,0 113,63 25,-12 101,12-63,0 63,-13 0,13 0,25 0,-25 0</inkml:trace>
  <inkml:trace contextRef="#ctx0" brushRef="#br0" timeOffset="86817.7231">3477 12095,'0'101,"0"-51,51-50,12 0,-13 0,51-63</inkml:trace>
  <inkml:trace contextRef="#ctx0" brushRef="#br0" timeOffset="87053.1835">3591 11906,'0'88,"88"-88,-25 63,38 0,-101 38,-51-101,-12 101,0-101</inkml:trace>
</inkml:ink>
</file>

<file path=ppt/ink/ink11.xml><?xml version="1.0" encoding="utf-8"?>
<inkml:ink xmlns:inkml="http://www.w3.org/2003/InkML">
  <inkml:definitions>
    <inkml:context xml:id="ctx0">
      <inkml:inkSource xml:id="inkSrc0">
        <inkml:traceFormat>
          <inkml:channel name="X" type="integer" min="-3584" max="8064" units="cm"/>
          <inkml:channel name="Y" type="integer" max="3031" units="cm"/>
        </inkml:traceFormat>
        <inkml:channelProperties>
          <inkml:channelProperty channel="X" name="resolution" value="194.13333" units="1/cm"/>
          <inkml:channelProperty channel="Y" name="resolution" value="89.14706" units="1/cm"/>
        </inkml:channelProperties>
      </inkml:inkSource>
      <inkml:timestamp xml:id="ts0" timeString="2021-10-21T00:00:58.079"/>
    </inkml:context>
    <inkml:brush xml:id="br0">
      <inkml:brushProperty name="width" value="0.05292" units="cm"/>
      <inkml:brushProperty name="height" value="0.05292" units="cm"/>
      <inkml:brushProperty name="color" value="#FF0000"/>
    </inkml:brush>
  </inkml:definitions>
  <inkml:trace contextRef="#ctx0" brushRef="#br0">18307 13973,'0'0</inkml:trace>
  <inkml:trace contextRef="#ctx0" brushRef="#br0" timeOffset="4618.063">13179 14439,'50'0,"13"0,-12 0,12 0,50 0,-63 0,13 0,0-63,-12 63,12 0,-13 0,13 0,-12 0,12 0,50 0,-63-63,13 63,-12 0,49 0,-49 0,12 0,25 0,-88-51,101 51,-13 0,-25-63,0 63,-13 0,51 0,-13 0,-25 0,-12 0,12 0,-13 0,13 0,-12 0,49 0,-11 0,-1 0,-25 0,0-63,-13 63,51 0,-13 0,13 0,0 63,-51-63,51 0,-13 0,13 0,-51 0,13 0,-12 0,50 0,-51 0,0 0,13 0,-12 0</inkml:trace>
</inkml:ink>
</file>

<file path=ppt/ink/ink12.xml><?xml version="1.0" encoding="utf-8"?>
<inkml:ink xmlns:inkml="http://www.w3.org/2003/InkML">
  <inkml:definitions>
    <inkml:context xml:id="ctx0">
      <inkml:inkSource xml:id="inkSrc0">
        <inkml:traceFormat>
          <inkml:channel name="X" type="integer" min="-3584" max="8064" units="cm"/>
          <inkml:channel name="Y" type="integer" max="3031" units="cm"/>
        </inkml:traceFormat>
        <inkml:channelProperties>
          <inkml:channelProperty channel="X" name="resolution" value="194.13333" units="1/cm"/>
          <inkml:channelProperty channel="Y" name="resolution" value="89.14706" units="1/cm"/>
        </inkml:channelProperties>
      </inkml:inkSource>
      <inkml:timestamp xml:id="ts0" timeString="2021-10-21T00:01:29.685"/>
    </inkml:context>
    <inkml:brush xml:id="br0">
      <inkml:brushProperty name="width" value="0.05292" units="cm"/>
      <inkml:brushProperty name="height" value="0.05292" units="cm"/>
      <inkml:brushProperty name="color" value="#FF0000"/>
    </inkml:brush>
  </inkml:definitions>
  <inkml:trace contextRef="#ctx0" brushRef="#br0">7320 7421,'0'0,"63"0,25 0,1 0,11-63,-37 63,-12 0,12 0</inkml:trace>
  <inkml:trace contextRef="#ctx0" brushRef="#br0" timeOffset="210.1805">7723 7308,'63'63,"0"0,0 0,-63-126</inkml:trace>
  <inkml:trace contextRef="#ctx0" brushRef="#br0" timeOffset="412.1594">7786 7182,'0'0,"0"-63,63 126,38 37,-101-37,0-12,-101-51,51 0,-13 0,63-88</inkml:trace>
  <inkml:trace contextRef="#ctx0" brushRef="#br0" timeOffset="2582.0601">8807 7144,'0'-63,"-51"63,-49 0,100 63,-51-63,51 50,-63 13,63-12,51-51,12 0,0 63,-13-63,13 0,-63 63,50-63,-50 50,0 13,0 25,-88-88,25 0,0 63,13-63,-13 0,12 0,-12 0,63-50,0-13</inkml:trace>
  <inkml:trace contextRef="#ctx0" brushRef="#br0" timeOffset="2948.3751">8958 7295,'0'0,"0"50,0 13,0-12,63 12,-63 0,50-63,13 0,26 0,-89-63</inkml:trace>
  <inkml:trace contextRef="#ctx0" brushRef="#br0" timeOffset="3226.1132">8996 7408,'101'-63,"-13"63,-88-50,63 50</inkml:trace>
  <inkml:trace contextRef="#ctx0" brushRef="#br0" timeOffset="3422.0791">8983 7232,'0'0,"0"-50,63 50,-12 0,37 0,-25 0,-13 0</inkml:trace>
  <inkml:trace contextRef="#ctx0" brushRef="#br0" timeOffset="4044.113">9538 7169,'0'63,"0"25,0-25,50-63,-50 88,0 13,63-101,-126 0,63-63,-63 0,63-25,0 25,0 13,0-51,63 101,-63-51,88 51,-25 0,-63 51,0 12,0-13,0 13,0-12,-63 12,0-63,0 63,-25-63,25 0,63-89,0 26,0 13,63 50,25 0,13 0,-101 88,88-88,-88 63,139-63,-38 63,-13-63,-25 0</inkml:trace>
  <inkml:trace contextRef="#ctx0" brushRef="#br0" timeOffset="4456.2707">10016 7232,'0'0,"51"0,-51 88,101-25,-1 38,1-25,-50-76,-51-101,0 50,0-12,-63 0,63 13,0-51,-51 101,51-50,63 151</inkml:trace>
  <inkml:trace contextRef="#ctx0" brushRef="#br0" timeOffset="4687.9695">10596 7182,'0'88,"0"-38,0 13,63 0,-63 51,63-51,-63-13</inkml:trace>
  <inkml:trace contextRef="#ctx0" brushRef="#br0" timeOffset="4906.1568">10911 7207,'0'101,"0"25,0-76,0 13,0-13,50 13,13-63</inkml:trace>
  <inkml:trace contextRef="#ctx0" brushRef="#br0" timeOffset="5198.4075">10886 7156,'101'0,"-51"0,26 101,-26-101,-50 101,63-38,-63-13,0 51,-51-101,-11 63,-1-63,12 0,-50 0,101-63,63 63</inkml:trace>
  <inkml:trace contextRef="#ctx0" brushRef="#br0" timeOffset="5596.1099">11390 7219,'-63'0,"63"139,0-89,0 13,0-12,63 12,37 0,-49-63,50 0,-51 0,-50-88,0 25,0 12,0-12,0 13,0-13,-50 63,50-51,-139 51,89 0,-13 0,63 89,-51-89,51 100,0-49</inkml:trace>
  <inkml:trace contextRef="#ctx0" brushRef="#br0" timeOffset="6212.1386">11856 7396,'0'0,"0"138,0-87,0 87,63-75,-13-63,-50-100,0 11,-88 89,88-100,-76-1,76 50,0-12,0 13,0-13,63 63,-63-88,51 88,12 0,-63 126,0-63,0-13,-63 51,-38-101,101 63,-50-63,176 0,-63 0,25 0,-25 63,38-63,-51 0,13 0,-13 0,-50-63,-138 0</inkml:trace>
  <inkml:trace contextRef="#ctx0" brushRef="#br0" timeOffset="6602.2164">10823 6980</inkml:trace>
  <inkml:trace contextRef="#ctx0" brushRef="#br0" timeOffset="7769.0043">12902 7383,'0'126,"0"-63,63 0,-63-12,0 12,63 0,-63-164,0 50,0-12,-63 0,63 13,-63-13,63 0,0 13,0-13,0-26,100 89,26 0,-63 0,-63 126,0-25,0-13,0 13,-100 0,37-38,0-63,63 50,-89-50,26 0,63-50,63-13,38 63,-13 0,13 0,-101 50,88-50,13 76,-38-76,-12 0</inkml:trace>
  <inkml:trace contextRef="#ctx0" brushRef="#br0" timeOffset="8164.8434">13544 7711,'0'0,"0"-63,0-25,0 25,0 12,0-12,0 13,63 50,-63-63,51 63,12 0,-63 138,0-87,63 12,-63 0,0-13,0 13,50-63</inkml:trace>
  <inkml:trace contextRef="#ctx0" brushRef="#br0" timeOffset="8360.284">13607 7522,'-50'0,"100"0,13 0,-12 0,49-63,-37 63,-12 0,12-63,0 63</inkml:trace>
  <inkml:trace contextRef="#ctx0" brushRef="#br0" timeOffset="8539.9381">14061 7182,'0'50,"0"51,0-13,63-25,-63-13</inkml:trace>
  <inkml:trace contextRef="#ctx0" brushRef="#br0" timeOffset="8900.2471">14174 7068,'0'63,"0"25,101-25,0 38,-1 0,1-25,-101-26,-88-50,25 0,-25 0,25 0,13 0,-13 0,201 0,-75-63</inkml:trace>
  <inkml:trace contextRef="#ctx0" brushRef="#br0" timeOffset="9124.4398">14766 7219,'-50'0,"50"89,0-26,0-13,0 13,50-63,-50 88,0-25,0-12</inkml:trace>
  <inkml:trace contextRef="#ctx0" brushRef="#br0" timeOffset="9454.0226">15056 7270,'-76'101,"76"-38,0-13,0 13,63-63,-63 88,51-88,12 0,25 0,13 0,-101-50,0-51,0 51,0-51,-63 101,12 0</inkml:trace>
  <inkml:trace contextRef="#ctx0" brushRef="#br0" timeOffset="9830.3457">15837 7144,'0'0,"0"-51,-50 51,-1 0,51 51,-63-51,63 63,0 25,63-88,-63 63,89-63,-89 50,88-50,-88 63,0-12,-88 12,25-63,12 0,-12 0,13 0,50-51,-101 51,101-63</inkml:trace>
  <inkml:trace contextRef="#ctx0" brushRef="#br0" timeOffset="10046.0302">14716 6904,'0'51,"-63"-51</inkml:trace>
</inkml:ink>
</file>

<file path=ppt/ink/ink13.xml><?xml version="1.0" encoding="utf-8"?>
<inkml:ink xmlns:inkml="http://www.w3.org/2003/InkML">
  <inkml:definitions>
    <inkml:context xml:id="ctx0">
      <inkml:inkSource xml:id="inkSrc0">
        <inkml:traceFormat>
          <inkml:channel name="X" type="integer" min="-3584" max="8064" units="cm"/>
          <inkml:channel name="Y" type="integer" max="3031" units="cm"/>
        </inkml:traceFormat>
        <inkml:channelProperties>
          <inkml:channelProperty channel="X" name="resolution" value="194.13333" units="1/cm"/>
          <inkml:channelProperty channel="Y" name="resolution" value="89.14706" units="1/cm"/>
        </inkml:channelProperties>
      </inkml:inkSource>
      <inkml:timestamp xml:id="ts0" timeString="2021-10-21T00:02:20.145"/>
    </inkml:context>
    <inkml:brush xml:id="br0">
      <inkml:brushProperty name="width" value="0.05292" units="cm"/>
      <inkml:brushProperty name="height" value="0.05292" units="cm"/>
      <inkml:brushProperty name="color" value="#FF0000"/>
    </inkml:brush>
  </inkml:definitions>
  <inkml:trace contextRef="#ctx0" brushRef="#br0">11654 7156,'0'0,"0"-63,101 63,-13 0,89 0,62 0,63 0,-12 0,25 89,-75-89,-114 0,-26 0,-49 0,12 0</inkml:trace>
  <inkml:trace contextRef="#ctx0" brushRef="#br0" timeOffset="16323.5952">21456 9034,'-50'0,"-13"0,13 0,-13 0,63 50,-51-50,-12 63,63 0,-50-63,50 50,-63 13,63 0,0-12,0 12,0-13,0 13,0-12,0 12,0-13,88-50,-25 63,-13-63,13 0,-63 63,89-63,11 0,-11 0,-26 0,25 0,-25 0,-13 0,51 0,-51 0,51 0,-13 0,13 0,-13 0,-88 50,101-50,-13 0,-25 0,-12 0,-51 63,101-63,-13 0,0 0,-25 0,25 0,13 0,-13 0,13 0,-51 0,51 0,-38-63,-12 63,12 0,0-63,-13 63,-50-63,63 63,-63-50,50 50,-50-63,63 0,-63 13,0-13,0 12,0-12,0 13,0-13,-50 63,-13-63,0 63,63-51,-50 51,-13 0,12 0,-50 0,13 0,-50 0,138-63,-89 63,-11 0,11 0,-11 0,11 0,1 0,25 0,13 0,-13 0,12 0,-12 0,13 0,-13 0,13 0,-51 0,50 0,-87 0,87 0,-12 0,13 0,-13 0,-25 0,25 0,12 0,-12 0,13 0</inkml:trace>
  <inkml:trace contextRef="#ctx0" brushRef="#br0">15371 13695</inkml:trace>
</inkml:ink>
</file>

<file path=ppt/ink/ink14.xml><?xml version="1.0" encoding="utf-8"?>
<inkml:ink xmlns:inkml="http://www.w3.org/2003/InkML">
  <inkml:definitions>
    <inkml:context xml:id="ctx0">
      <inkml:inkSource xml:id="inkSrc0">
        <inkml:traceFormat>
          <inkml:channel name="X" type="integer" min="-3584" max="8064" units="cm"/>
          <inkml:channel name="Y" type="integer" max="3031" units="cm"/>
        </inkml:traceFormat>
        <inkml:channelProperties>
          <inkml:channelProperty channel="X" name="resolution" value="194.13333" units="1/cm"/>
          <inkml:channelProperty channel="Y" name="resolution" value="89.14706" units="1/cm"/>
        </inkml:channelProperties>
      </inkml:inkSource>
      <inkml:timestamp xml:id="ts0" timeString="2021-10-21T00:04:21.899"/>
    </inkml:context>
    <inkml:brush xml:id="br0">
      <inkml:brushProperty name="width" value="0.05292" units="cm"/>
      <inkml:brushProperty name="height" value="0.05292" units="cm"/>
      <inkml:brushProperty name="color" value="#FF0000"/>
    </inkml:brush>
  </inkml:definitions>
  <inkml:trace contextRef="#ctx0" brushRef="#br0">20864 3515,'0'88,"-63"-25,63 0,0-12,-101-51,101 88,-50-88,50 101,0-13,0-25,0-13,63 13,-13-63,13 63,38-63,-13 0,-12-88,-13 25,-63 0,0 13,0-13,0 164,0-13,0 13,0-13,0 0,63-25,-63 0,0-13</inkml:trace>
  <inkml:trace contextRef="#ctx0" brushRef="#br0" timeOffset="165.142">21633 4548,'0'0,"0"63,0-12,63-114</inkml:trace>
  <inkml:trace contextRef="#ctx0" brushRef="#br0" timeOffset="396.3402">21948 3918,'-88'0,"-13"0,101 89,0-39,63 13,0 0,0 0,0 0,-63 0,63 0,-63-13,-101 51,13-101,-13 0,51 0,50-88,-63-13</inkml:trace>
  <inkml:trace contextRef="#ctx0" brushRef="#br0" timeOffset="540.3338">21734 3944,'0'0,"0"-63,88 63,-25-63,0 63,0-89,38 89,-38-151</inkml:trace>
  <inkml:trace contextRef="#ctx0" brushRef="#br0" timeOffset="982.7131">22716 3477,'0'0,"-113"152,50-52,63 26,-76 13,76 0,0-13,114 25,-51-88,63-63,12 0,-12 0,-25 0,-38-101,-63 51,0-51,-63 101,-25 0,38 0,-13 0,-38 63,50-63,51 63,0-13,126-50</inkml:trace>
  <inkml:trace contextRef="#ctx0" brushRef="#br0" timeOffset="2070.438">21192 5569,'0'50,"0"13,0-12,-63 12,0-63,0 63,12-63,-12-63,63 113,0 51,-63-38,63 25,51-88,100-63,-101 63,13-63,0 63,-12 0,-1 0,26 101,-13-38,-63 25,0 13,0 25,0-25,-189-38,88 12,-25-75,25 0,51 0,-13 0,63-101,63 38,38 0,-1 0,-49 63</inkml:trace>
  <inkml:trace contextRef="#ctx0" brushRef="#br0" timeOffset="2452.1198">22036 5594,'-50'0,"50"126,-114-13,114 13,-63 13,63 126,63-165,-63-49,139-51,-76 63,25-63,13-63,0-38,-38 0,-63 51,0-64,-89 114,26 0,13 0,-13 0,63 51,139-51,-51 0,50 0,-75-63,-12 63,12-63</inkml:trace>
</inkml:ink>
</file>

<file path=ppt/ink/ink15.xml><?xml version="1.0" encoding="utf-8"?>
<inkml:ink xmlns:inkml="http://www.w3.org/2003/InkML">
  <inkml:definitions>
    <inkml:context xml:id="ctx0">
      <inkml:inkSource xml:id="inkSrc0">
        <inkml:traceFormat>
          <inkml:channel name="X" type="integer" min="-3584" max="8064" units="cm"/>
          <inkml:channel name="Y" type="integer" max="3031" units="cm"/>
        </inkml:traceFormat>
        <inkml:channelProperties>
          <inkml:channelProperty channel="X" name="resolution" value="194.13333" units="1/cm"/>
          <inkml:channelProperty channel="Y" name="resolution" value="89.14706" units="1/cm"/>
        </inkml:channelProperties>
      </inkml:inkSource>
      <inkml:timestamp xml:id="ts0" timeString="2021-10-21T00:05:00.492"/>
    </inkml:context>
    <inkml:brush xml:id="br0">
      <inkml:brushProperty name="width" value="0.05292" units="cm"/>
      <inkml:brushProperty name="height" value="0.05292" units="cm"/>
      <inkml:brushProperty name="color" value="#FF0000"/>
    </inkml:brush>
  </inkml:definitions>
  <inkml:trace contextRef="#ctx0" brushRef="#br0">9336 13721,'50'0</inkml:trace>
</inkml:ink>
</file>

<file path=ppt/ink/ink16.xml><?xml version="1.0" encoding="utf-8"?>
<inkml:ink xmlns:inkml="http://www.w3.org/2003/InkML">
  <inkml:definitions>
    <inkml:context xml:id="ctx0">
      <inkml:inkSource xml:id="inkSrc0">
        <inkml:traceFormat>
          <inkml:channel name="X" type="integer" min="-3584" max="8064" units="cm"/>
          <inkml:channel name="Y" type="integer" max="3031" units="cm"/>
        </inkml:traceFormat>
        <inkml:channelProperties>
          <inkml:channelProperty channel="X" name="resolution" value="194.13333" units="1/cm"/>
          <inkml:channelProperty channel="Y" name="resolution" value="89.14706" units="1/cm"/>
        </inkml:channelProperties>
      </inkml:inkSource>
      <inkml:timestamp xml:id="ts0" timeString="2021-10-21T00:05:41.749"/>
    </inkml:context>
    <inkml:brush xml:id="br0">
      <inkml:brushProperty name="width" value="0.05292" units="cm"/>
      <inkml:brushProperty name="height" value="0.05292" units="cm"/>
      <inkml:brushProperty name="color" value="#FF0000"/>
    </inkml:brush>
  </inkml:definitions>
  <inkml:trace contextRef="#ctx0" brushRef="#br0">9122 12473,'0'-50,"0"-13,0-25,0 25,0 12,-63 51,63-63,138 63,-87 0,12-63,25 63,13 0,-13 0,-25 0,-13 0,-50-50,63 50</inkml:trace>
  <inkml:trace contextRef="#ctx0" brushRef="#br0" timeOffset="248.1245">9764 11919,'0'63,"0"-13,51-50</inkml:trace>
  <inkml:trace contextRef="#ctx0" brushRef="#br0" timeOffset="488.3307">9764 11868,'0'0,"89"0,-26 0,0 63,-63-12,-101 24,38-75,12 0,51 51</inkml:trace>
  <inkml:trace contextRef="#ctx0" brushRef="#br0" timeOffset="2062.4748">10483 11667,'0'-63,"0"126,0 25,0 13,0-51,0 13,63-63,-63 88,50-88,13 0,0-100,-63 49,0-50,-63 164,63 38,0-50,0 12,126-63,-63 63,38-63,0-76,-38 13,-1 0,-62 13,0-13,0 12,0 1,0-13,-62 0,-1 63,63 101,100-38</inkml:trace>
  <inkml:trace contextRef="#ctx0" brushRef="#br0" timeOffset="2550.3084">11453 11705,'0'63,"0"-13,0 13,0 25,0 13,63-38,-63-13,50-50,-50 63,63-126,-63 0,0-63,0 26,-63-1,0 13,-50-190,113 140,0 50,0 25,0-25,100 88,26 0,-63 0,38 100,-101-49,0 49,-151 1,101-101,-13 63,-38-63,101 63,101-138,-38 75</inkml:trace>
  <inkml:trace contextRef="#ctx0" brushRef="#br0" timeOffset="3038.2257">12259 11175,'0'0,"-50"0,-13 0,12 0,51 89,0-26,0-13,0 51,88-101,-25 0,-12 0,12 63,0-63,-63 50,0 13,-63 0,-38-63,0 101,13-101,25 0,13 0,-13 0,63-63,0 13,0-51</inkml:trace>
  <inkml:trace contextRef="#ctx0" brushRef="#br0" timeOffset="6112.4713">8101 13305,'101'-63,"38"63,37 0,76-88,-13 88,51 0,-50 0,-51 0,-101 0,-25 0,-13 0</inkml:trace>
</inkml:ink>
</file>

<file path=ppt/ink/ink2.xml><?xml version="1.0" encoding="utf-8"?>
<inkml:ink xmlns:inkml="http://www.w3.org/2003/InkML">
  <inkml:definitions>
    <inkml:context xml:id="ctx0">
      <inkml:inkSource xml:id="inkSrc0">
        <inkml:traceFormat>
          <inkml:channel name="X" type="integer" min="-3584" max="8064" units="cm"/>
          <inkml:channel name="Y" type="integer" max="3031" units="cm"/>
        </inkml:traceFormat>
        <inkml:channelProperties>
          <inkml:channelProperty channel="X" name="resolution" value="194.13333" units="1/cm"/>
          <inkml:channelProperty channel="Y" name="resolution" value="89.14706" units="1/cm"/>
        </inkml:channelProperties>
      </inkml:inkSource>
      <inkml:timestamp xml:id="ts0" timeString="2021-10-20T23:40:43.573"/>
    </inkml:context>
    <inkml:brush xml:id="br0">
      <inkml:brushProperty name="width" value="0.05292" units="cm"/>
      <inkml:brushProperty name="height" value="0.05292" units="cm"/>
      <inkml:brushProperty name="color" value="#FF0000"/>
    </inkml:brush>
  </inkml:definitions>
  <inkml:trace contextRef="#ctx0" brushRef="#br0">15862 7585,'-50'0,"50"50,50-50,13 0,-12 0,12 0,-13 0,51 0,-51 0,13 0,-12 0,-51-50</inkml:trace>
  <inkml:trace contextRef="#ctx0" brushRef="#br0" timeOffset="201.6729">16203 7585,'50'0,"13"0,-13 0</inkml:trace>
  <inkml:trace contextRef="#ctx0" brushRef="#br0" timeOffset="411.9199">16316 7534,'0'-50,"50"50,13 50,-63 13,-100 0,49-63,51 63</inkml:trace>
  <inkml:trace contextRef="#ctx0" brushRef="#br0" timeOffset="959.8902">17160 7547,'0'139,"0"-51,0 13,0-13,63-25,-63 0,0-13,0-100,0-13,-63-38,63 13,0-13,0-25,0-13,0 13,63 26,0 37,38 63,-13 0,-88 138,0-50,0-25,0-12,-50-51,-26 101,26-101,-13 0,12 0,-12 0</inkml:trace>
  <inkml:trace contextRef="#ctx0" brushRef="#br0" timeOffset="1598.4779">17614 7623,'0'50,"0"13,63 0,-63-13,0 13,63-63,-63 88,0-138,-63 50,63-138,0 87,0-50,0 13,0-13,0 13,63 25,37 0,1 63,-101 88,63 13,-63-13,0 13,0-13,-101-12,1-13,11-63,26-63,63-38,0 51,0 100,51-50,-51 101,63-101,-63 88,88-88,-25 63,-13-63,13 0,-12 0,50 0,-101-88</inkml:trace>
  <inkml:trace contextRef="#ctx0" brushRef="#br0" timeOffset="1942.273">18118 7572,'0'101,"0"-51,0 13,0-12,151 62,-101-113,13 0,-12 0,49 0,-100-50,0-51,0 51,-100-26,37 13,12 63,-12 0,13 0,-51 0,101 63,0 25</inkml:trace>
  <inkml:trace contextRef="#ctx0" brushRef="#br0" timeOffset="2173.9718">18609 7597,'139'0,"-39"101,-49-101,24 101,-24-101,12 63,75-63,-49 0</inkml:trace>
  <inkml:trace contextRef="#ctx0" brushRef="#br0" timeOffset="2369.6403">19138 7396,'-75'189,"75"-88,-63-1,63-11,-63 11,63-49,-63 12,63 0,-63-63</inkml:trace>
  <inkml:trace contextRef="#ctx0" brushRef="#br0" timeOffset="2609.8465">19466 7396,'0'0,"88"0,-25 0,0 101,0-38,0-63,0 63,38 0,-51-63</inkml:trace>
  <inkml:trace contextRef="#ctx0" brushRef="#br0" timeOffset="2781.9943">20083 7383,'0'0,"-113"139,113 100,-114-25,114-37,-88 24,88-24,0-39,0-50,0-25</inkml:trace>
  <inkml:trace contextRef="#ctx0" brushRef="#br0" timeOffset="36213.8541">10294 13166,'0'0,"0"-50,63-13,-63 0,0 201,-63 1,63 37,-126 39,126-89,0 0,-63-26,63-37,0-12,126-51,-63 0,0-63,-13 63,13 0,-13 0,13 0,-12 0,12 0,-164 0,51 0</inkml:trace>
  <inkml:trace contextRef="#ctx0" brushRef="#br0" timeOffset="36386.0021">10596 13947,'0'63,"0"-12,0 12</inkml:trace>
  <inkml:trace contextRef="#ctx0" brushRef="#br0" timeOffset="36587.6748">10596 13910,'63'0,"-63"100,63-37,-63 26,0-26,-63-63,13 0,-13 0,12 0,-12-63</inkml:trace>
  <inkml:trace contextRef="#ctx0" brushRef="#br0" timeOffset="37029.8574">10961 13821,'0'63,"0"-12,0 12,63-63,-63 88,0-25,51-63,-51-63,-63 0,63 13,0-51,0 13,0-51,0 13,0 25,0 13,0 25,101 63,-101-50,50 50,13 63,-63-13,0 51,0-51,0 13,-63 0,13-63,-13 63,0-63,12 0,-24-101</inkml:trace>
  <inkml:trace contextRef="#ctx0" brushRef="#br0" timeOffset="37569.8206">11465 13683,'0'0,"0"101,-50-38,50-13,0 51,50-101,-50 50,0-100,0-51,-63 13,63 25,0 12,0-12,0 13,51 50,-51-101,100 101,-49 0,-51 101,0-51,0 13,-63 0,-38 38,51-101,138 0,50 63,-37-63,-50 0,12 0</inkml:trace>
  <inkml:trace contextRef="#ctx0" brushRef="#br0" timeOffset="37892.0746">11768 13758,'0'51,"0"12,75 38,13-101,1 0,-26 0,-63-63,0-26,0 26,-101 63,38-100,12 100,-12 0,13 0,-51 0,101 100,0-11,101-89</inkml:trace>
  <inkml:trace contextRef="#ctx0" brushRef="#br0" timeOffset="38267.897">12398 13569,'0'0,"0"-63,-63 63,12 0,-50 76,101 12,-63 13,63-13,0-25,0-12,89 24,-26-75,0 63,25-63,-25 0,-13 0,-50-101,63 38</inkml:trace>
  <inkml:trace contextRef="#ctx0" brushRef="#br0" timeOffset="38492.0896">12725 13658,'0'63,"0"-13,0 13,0 25,0-25,51-63,12 0,-13 0</inkml:trace>
  <inkml:trace contextRef="#ctx0" brushRef="#br0" timeOffset="38657.5465">12662 13771,'88'0,"13"-76</inkml:trace>
  <inkml:trace contextRef="#ctx0" brushRef="#br0" timeOffset="38800.169">12700 13582,'0'-50,"63"50,-13 0</inkml:trace>
  <inkml:trace contextRef="#ctx0" brushRef="#br0" timeOffset="39085.9146">12990 13406,'0'0,"-63"0,63 63,0-13,101 51,-38-101,-63 101,50-101,-50 88,0-38,-88-50,25 0,12 0,-12 0,63-50,139-26,-76 76</inkml:trace>
  <inkml:trace contextRef="#ctx0" brushRef="#br0" timeOffset="39377.664">13443 13380,'0'0,"-63"0,13 0,50 89,0-39,0 13,88-63,-25 101,0-101,-12 0,-51 50,-51-50,-87 76,37-76,50 0,-12 0</inkml:trace>
  <inkml:trace contextRef="#ctx0" brushRef="#br0" timeOffset="39715.877">13683 13796,'0'-63,"0"-25,0 25,0 13,0-13,0 12,0-12,0 13,50 50,13 63,-63 25,0 13,63 0,-63-13,0-25,63 0,-63-13,0-100</inkml:trace>
  <inkml:trace contextRef="#ctx0" brushRef="#br0" timeOffset="39872.011">13519 13620,'63'0,"-13"0,13 0,-12 0,12 0,0-63</inkml:trace>
  <inkml:trace contextRef="#ctx0" brushRef="#br0" timeOffset="40299.8781">14086 13809,'0'-51,"0"-49,0 49,0-12,-63 0,63-25,0 25,0 13,0 100,50-50,13 0,-63-50,0 100,0 51,0-51,63 13,-63 0,51-63,12 51</inkml:trace>
  <inkml:trace contextRef="#ctx0" brushRef="#br0" timeOffset="40510.0581">14502 13229,'0'0,"0"126,0-63,0-12,0 49,50-100,-50 51,63-51,-13 0,-50-88</inkml:trace>
  <inkml:trace contextRef="#ctx0" brushRef="#br0" timeOffset="40676.098">14401 13443,'0'0,"50"0,51-63,-38 0</inkml:trace>
  <inkml:trace contextRef="#ctx0" brushRef="#br0" timeOffset="40817.7195">14313 13091,'0'0,"63"0,-13 0,-50-63</inkml:trace>
  <inkml:trace contextRef="#ctx0" brushRef="#br0" timeOffset="41222.0665">14867 13469,'0'-51,"-50"51,50-63,0-63,0 76,0-13,0 12,63 140,-63-26,100 0,-49-63,12 63,0-63,-63-51,0-87,-63 75,63 12,-101-24,151 75</inkml:trace>
  <inkml:trace contextRef="#ctx0" brushRef="#br0" timeOffset="41395.7155">15333 12813,'0'101,"0"-50,0 12,0 25,0-25,63-63</inkml:trace>
  <inkml:trace contextRef="#ctx0" brushRef="#br0" timeOffset="41559.8562">15056 12864,'0'0,"139"0,-76-63,-13 63,13 0,0-63,-13 63,13 0</inkml:trace>
  <inkml:trace contextRef="#ctx0" brushRef="#br0" timeOffset="41822.0121">15535 12700,'0'0,"0"63,0-13,138 26,-75-76,-12 0,12 0,25 0,-88-63,0 13,0-13,-101 0,51 63,-13-63,0 63,-76 75,38 26,101-51,0 13</inkml:trace>
</inkml:ink>
</file>

<file path=ppt/ink/ink3.xml><?xml version="1.0" encoding="utf-8"?>
<inkml:ink xmlns:inkml="http://www.w3.org/2003/InkML">
  <inkml:definitions>
    <inkml:context xml:id="ctx0">
      <inkml:inkSource xml:id="inkSrc0">
        <inkml:traceFormat>
          <inkml:channel name="X" type="integer" min="-3584" max="8064" units="cm"/>
          <inkml:channel name="Y" type="integer" max="3031" units="cm"/>
        </inkml:traceFormat>
        <inkml:channelProperties>
          <inkml:channelProperty channel="X" name="resolution" value="194.13333" units="1/cm"/>
          <inkml:channelProperty channel="Y" name="resolution" value="89.14706" units="1/cm"/>
        </inkml:channelProperties>
      </inkml:inkSource>
      <inkml:timestamp xml:id="ts0" timeString="2021-10-20T23:45:23.897"/>
    </inkml:context>
    <inkml:brush xml:id="br0">
      <inkml:brushProperty name="width" value="0.05292" units="cm"/>
      <inkml:brushProperty name="height" value="0.05292" units="cm"/>
      <inkml:brushProperty name="color" value="#FF0000"/>
    </inkml:brush>
  </inkml:definitions>
  <inkml:trace contextRef="#ctx0" brushRef="#br0">17891 9046,'-51'0,"102"0,50-63,-13 63,13 0,-13 0,-25 0,25 0</inkml:trace>
  <inkml:trace contextRef="#ctx0" brushRef="#br0" timeOffset="209.6797">18370 8983,'0'51,"50"-51</inkml:trace>
  <inkml:trace contextRef="#ctx0" brushRef="#br0" timeOffset="404.1902">18420 8983,'0'0,"-50"0,50-63,50 63,-50 63,0-12,0 12,-50-63</inkml:trace>
  <inkml:trace contextRef="#ctx0" brushRef="#br0" timeOffset="765.4995">18710 8807,'0'63,"0"25,63 13</inkml:trace>
  <inkml:trace contextRef="#ctx0" brushRef="#br0" timeOffset="1063.7562">18773 8630,'0'51,"63"12,-63 0,101 0,-101-13,63 13,-63 0,0-12,0 49,-101-37,38-63,12 0,-12 0,63 51,-50-51,50-51</inkml:trace>
  <inkml:trace contextRef="#ctx0" brushRef="#br0" timeOffset="1551.5997">19226 9260,'0'-50,"0"-51,0 51,0-13,0-25,51 88,-51 126,63-126,-63 100,50-100,-50 51,101-51,-51 0,-50-51,63 51,-63-63,0 13,0-13,-63 13,63-13,-100 63,100-51,-51 51,51 51</inkml:trace>
  <inkml:trace contextRef="#ctx0" brushRef="#br0" timeOffset="1919.4154">19995 8845,'0'0,"-63"-63,-38 63,38-63,-25 63,88 63,0-13,0 13,0-13,0 1,88-51,-88 101,63-101,-63 50,-63-50,13 0,-13 0,-25 0,88-50</inkml:trace>
  <inkml:trace contextRef="#ctx0" brushRef="#br0" timeOffset="65687.6133">18735 9525,'-63'0,"126"0,63 0,0 0,101 0,-26-76,-24 76,-39 0,-37-63,-13 63,-25 0,38-63,-50 63,-51-63,0 13,0-13</inkml:trace>
  <inkml:trace contextRef="#ctx0" brushRef="#br0" timeOffset="67255.4026">19050 8013,'0'-50,"0"-13,0-25,0 25,0 12,0-12,0 13,-63-13,63 0,101 63,-38 63,25-63,13 0,-51 0,13 0,-12 0,12 0,-202 0,89 0</inkml:trace>
  <inkml:trace contextRef="#ctx0" brushRef="#br0" timeOffset="67466.0836">19315 7408,'0'101,"0"-13,63-25</inkml:trace>
  <inkml:trace contextRef="#ctx0" brushRef="#br0" timeOffset="67719.8014">19264 7497,'101'0,"-51"0,13 0,26 63,-89 0,0-13,-89-50,-11 63,49-63</inkml:trace>
  <inkml:trace contextRef="#ctx0" brushRef="#br0" timeOffset="68441.6839">19945 7333,'0'101,"0"-51,0 51,0-51,0 13,0-12,63 12,-126-164,63 50,0-12,-63 0,63-25,0-13,0 51,0-13,0 13,0-13,100-38,1 101,-50 0,12 101,-63-38,0-13,0 13,-89-63,89 88,-100-88,11 0,26 0</inkml:trace>
  <inkml:trace contextRef="#ctx0" brushRef="#br0" timeOffset="68823.7338">20398 7156,'0'0,"63"101,-63-50,0 12,0-13,0 0,0 13,63 38</inkml:trace>
  <inkml:trace contextRef="#ctx0" brushRef="#br0" timeOffset="69085.959">20776 7093,'0'89,"0"-26,0 25,0 0,0-25,0-13,50-50,-50 101</inkml:trace>
  <inkml:trace contextRef="#ctx0" brushRef="#br0" timeOffset="69296.139">20411 7509,'0'-63,"88"63,-25 0,-13 0,13 0,0-63,-12 63,-1 0,-50-50,101 50</inkml:trace>
  <inkml:trace contextRef="#ctx0" brushRef="#br0" timeOffset="69731.5129">21053 7560,'0'-63,"0"-26,0-49,0 87,63-12,-63 0,101 0,-101 13,88 50,-12 139,-76-51,0 13,0-13,0 13,0-51,0 13,50-63</inkml:trace>
  <inkml:trace contextRef="#ctx0" brushRef="#br0" timeOffset="69941.6991">20978 7421,'63'0,"75"-76,-75 76,-12 0,12-100,0 100,0-63</inkml:trace>
  <inkml:trace contextRef="#ctx0" brushRef="#br0" timeOffset="70533.7073">21645 7182,'0'100,"0"-49,63-51,-63 101,0-51,51-50,-51-50,-51 50,51-63,0-63,-63 63,63 0,0-26,63 26,0-37,-12 100,12 0,-63 126,0-63,0 25,0-25,0-13,-101-50,38 63,13-63,-51 0,38-63,63 13,63 50,25 0,13 63,0-63,-13 0,-25 0,-63 63</inkml:trace>
  <inkml:trace contextRef="#ctx0" brushRef="#br0" timeOffset="71089.5618">22288 7446,'0'-63,"-63"-38,63 51,0-13,0 13,0-13,0-26,0 140,0 50,63-38,-13-63,13 0,-12 0,-51-63,0-26,0 26,0 13,0 176,0-63,0-13,63-50,-63 101,50-101,-50 51,63-51</inkml:trace>
  <inkml:trace contextRef="#ctx0" brushRef="#br0" timeOffset="71329.7677">22805 6892,'0'50,"0"13,0-12,0 12,0-13,0 13,0 25,50-88</inkml:trace>
  <inkml:trace contextRef="#ctx0" brushRef="#br0" timeOffset="71839.6747">23082 7434,'0'0,"0"-51,0-50,0 51,0-13,0 13,0-13,0 12,0-50,63 101,-63 139,0-89,88 26,-88-26,63 13,38 0,-38-63,25 0,-88-88,0 25,0 13,0-13,0-25,0 25,-50 63,50-89,-63 89,63 89,63-26</inkml:trace>
  <inkml:trace contextRef="#ctx0" brushRef="#br0" timeOffset="72243.5213">23964 6879,'-101'63,"101"0,-63 0,63-12,0 12,0-13,63 13,-13-63,51 63,0-63,-51 0,51-63,-101-25,0 25,-139-13,39 76,49 0,-12 0,63 63,101-63,-13 0,13 0,-13 0,13 0,-38-63</inkml:trace>
  <inkml:trace contextRef="#ctx0" brushRef="#br0" timeOffset="72581.8116">22956 6678,'-51'0</inkml:trace>
  <inkml:trace contextRef="#ctx0" brushRef="#br0" timeOffset="83373.6023">15762 11100,'0'-63,"50"63,13 0,-13 0,13 0,-12 0,12 0,0-63,-13 63,51 0,-51 0,13 0,-12 0,12 0,-13 0,13 0,-63 63,51-63,-1 0,51 0,-51 0,13 0,-12 0,12 0,-13 0,-50 50,63-50,-13 0,13 0,26 0,11 0,-49 0,12 0,-13 0,51 0,-13 0,-25 0,-13 0,13 0,-63 63,51-63,-102 0,-12 0</inkml:trace>
  <inkml:trace contextRef="#ctx0" brushRef="#br0" timeOffset="89345.87">18269 10722,'101'0,"25"0,-26 0,-49 0,-51-50,63 50</inkml:trace>
  <inkml:trace contextRef="#ctx0" brushRef="#br0" timeOffset="89547.5429">18609 10621,'0'51,"0"37,63-88,-63 63,50-63,-50-63,-63-25</inkml:trace>
  <inkml:trace contextRef="#ctx0" brushRef="#br0" timeOffset="89713.6855">18596 10609,'101'0,"-38"88,-63-25,0-13,-101-50,13 0</inkml:trace>
  <inkml:trace contextRef="#ctx0" brushRef="#br0" timeOffset="90313.5907">19453 10533,'-63'-63,"-38"63,51 0,-13 0,63 88,63-88,0 63,-13-63,13 63,0-63,-63 88,51-88,-51 101,-63 0,0-101,-38 63,51-63,-13 0,12 0,-12-63,0 0,63 13,0-13,63 63</inkml:trace>
  <inkml:trace contextRef="#ctx0" brushRef="#br0" timeOffset="90973.6572">19831 10974,'0'-50,"0"-51,0 50,0-12,0 13,0-13,0 13,0 100,63 13,-63 0,88-63,-88 50,101-50,-13 0,-25 0,-63-50,0-13,-75-38,12 0,63 164</inkml:trace>
  <inkml:trace contextRef="#ctx0" brushRef="#br0" timeOffset="91745.8187">20474 10533,'0'88,"0"-25,0-12,0 49,0-49</inkml:trace>
  <inkml:trace contextRef="#ctx0" brushRef="#br0" timeOffset="92121.6323">20713 10646,'0'63,"0"-12,0 12,0-13,0 13,0-12,63-51,-63-51,-76-50,76 38,0-25,0 0,0-51,0 13,0 26,0 49,63 51,-63-63,51 63,12 0,-63 101</inkml:trace>
  <inkml:trace contextRef="#ctx0" brushRef="#br0" timeOffset="92307.2907">20650 10621,'63'0,"0"-63,-13 63,13-63,38 63</inkml:trace>
  <inkml:trace contextRef="#ctx0" brushRef="#br0" timeOffset="92683.6142">21167 10508,'0'88,"0"-38,63 13,-63 0,0-12,0 12,50-63,-50-101,0 51,0-13,0 12,-63-12,63 13,0-13,0 12,0-12,0 13,76-51,-13 38,25 63,-38 0,-50 88,0 13</inkml:trace>
  <inkml:trace contextRef="#ctx0" brushRef="#br0" timeOffset="92871.2752">21129 10596,'101'0,"25"0,-63 0,-13 0,-50-50,50 50</inkml:trace>
  <inkml:trace contextRef="#ctx0" brushRef="#br0" timeOffset="93201.6083">21809 10483,'-63'100,"63"-49,0 12,0-13,0 13,63 38,63-101,-63 0,25 0</inkml:trace>
  <inkml:trace contextRef="#ctx0" brushRef="#br0" timeOffset="93387.768">21809 10722,'0'-50,"101"50,-13 0,-88-63</inkml:trace>
  <inkml:trace contextRef="#ctx0" brushRef="#br0" timeOffset="93546.4041">21948 10495,'0'-50,"50"50,51 0</inkml:trace>
  <inkml:trace contextRef="#ctx0" brushRef="#br0" timeOffset="94101.8307">22414 10533,'0'0,"0"63,0-13,0 13,0-12,50-51,-50 101,0-202,0 50,0-12,63-25,-63-13,0 13,0 25,0 13,0-13,63 63,-12 0,-51 63,0-13,0 13,0-12,-63 49,63-49,-88-51,88 101,-63-101,63-101,0 13,63 88,-63 50,0 13,100 0,-49-63,12 63,-13-63,13 0,-12 0,-51-88,0-13</inkml:trace>
  <inkml:trace contextRef="#ctx0" brushRef="#br0" timeOffset="94565.729">20474 10281,'0'-50</inkml:trace>
  <inkml:trace contextRef="#ctx0" brushRef="#br0" timeOffset="110697.5546">11642 10987,'0'-63,"-63"63,12 0,-12 0,63 63,-50-63,50 50,0 0,50-50,51 0,-38 63,0 0,-63 0,0-12,-63-51,63 63,-88-63,25 0,12 0,-12 0,0-63</inkml:trace>
  <inkml:trace contextRef="#ctx0" brushRef="#br0" timeOffset="111755.4947">11994 10961,'-63'0,"13"0,-13 0,63 63,-50-63,50 89,0-27,0 27,0 11,100-37,26-63,-63 0,26-63,-89 0,-51 63</inkml:trace>
  <inkml:trace contextRef="#ctx0" brushRef="#br0" timeOffset="112227.6902">12246 11415,'0'-51,"0"-12,0 13,0-51,0 13,51 88,-51-63,75 164,-75-38,0-13,63 51,-63-38,51-63</inkml:trace>
  <inkml:trace contextRef="#ctx0" brushRef="#br0" timeOffset="112437.8707">12196 11314,'63'-63,"38"63,-101-63,88 63,-25 0,-13 0</inkml:trace>
  <inkml:trace contextRef="#ctx0" brushRef="#br0" timeOffset="113121.4567">12624 11364,'51'0,"-51"-63,0-25,0-12,0 49,-63-12,126 126,0-63,-63 51,50-51,13 0,-63-51,51 51,-51-63,0-25,0 25,63 63,-63-50,0 176,0-26,0-11,0 11,63-37,-63-12,0 12,50-63,-50-63</inkml:trace>
  <inkml:trace contextRef="#ctx0" brushRef="#br0" timeOffset="125133.3927">16681 13254,'101'0,"-13"0,13 0,-50 0,-51-50</inkml:trace>
  <inkml:trace contextRef="#ctx0" brushRef="#br0" timeOffset="125471.7075">16984 13204,'63'0,"-63"50,50-50,-50-88,0 25,-50 63,50-50,0 100,88-50,-88 101,0-51,0 13,-88-63</inkml:trace>
  <inkml:trace contextRef="#ctx0" brushRef="#br0" timeOffset="125951.6163">17551 13028,'-63'0,"63"100,0-49,0 12,0-13,100-50,-100 63,126-63,-63 0,-12 0,50-75,-101 24,0 1,-51 50,-12 63,63-13,0 1,51-51,49 113,1-113,-13 0,13 0,-38-63,0-38,-63 0,-63 1,0 37,0 126</inkml:trace>
  <inkml:trace contextRef="#ctx0" brushRef="#br0" timeOffset="126319.3216">18659 13141,'0'0,"-63"0,0 63,63 76,0-89,139 26,-38-76,-13 0,13 0,-38-63,-63-38,0-25,-63 63,-38 63,13 0,25 0,12 0,-12 101,63-13,51-88,12 0,-13 0</inkml:trace>
  <inkml:trace contextRef="#ctx0" brushRef="#br0" timeOffset="126859.285">19113 13091,'0'63,"0"-13,0 13,0-13,63 13,-63 0,0-126,0 13,0-13,0 13,-63-13,63 0,0 12,0 1,63-13,-13 63,51 0,-50 0,-51 88,0-38,0 13,-101 0,0 0,51-63,-13 0,63-50,0-13,100 63,-49 0,-51 63,63-63,-63 50,50-50,51 76,0-76,-38-63</inkml:trace>
  <inkml:trace contextRef="#ctx0" brushRef="#br0" timeOffset="127317.5066">19718 13317,'0'-88,"0"-13,0 51,0-13,0 13,0-13,0 163,0-49,63-51,25 0,-25-101,0 38,13-25,-76 214,0-25,0-13,0-38,50-50,-50 63,63-63,-63-101</inkml:trace>
  <inkml:trace contextRef="#ctx0" brushRef="#br0" timeOffset="137425.7454">3881 15371,'0'-50,"0"-1,-51 51,-12 0,13 0,-13 63,0-63,0 51,12-51,51 63,-63-63,63 50,-50-50,50 63,-63-63,63 50,-50-50,50 63,0-12,-63-51,63 63,0-13,0 13,0-12,0 49,0-49,0 12,63-63,-63 50,50-50,13 63,0-63,0 63,-13-63,13 0,26 0,11 0,-49 0,12 0,-13 0,1 0,12 0,-13 0,13 0,25 0,-25 0,-12 0,12 0,-13 0,51 0,-38-63,-13 63,13 0,-63-50,50 50,13 0,-63-63,51 63,12 0,0-63,-13 63,13-63,0 63,-63-51,63-12,-63 0,63 0,-63 13,0-13,0 13,0-13,-63 0,63 12,-63 51,63-63,-50 63,-13-63,-38 63,51 0,-13 0,12 0,-12 0,13 0,-13 0,13 0,-13 0,-26 0,26 0,13 0,-13 0,13 0,-13 0,12 0,-12 0,-25 0,38 0,-13-50,0 50,12 0,-12 0,13 0,-13-63,0 63,126 63</inkml:trace>
</inkml:ink>
</file>

<file path=ppt/ink/ink4.xml><?xml version="1.0" encoding="utf-8"?>
<inkml:ink xmlns:inkml="http://www.w3.org/2003/InkML">
  <inkml:definitions>
    <inkml:context xml:id="ctx0">
      <inkml:inkSource xml:id="inkSrc0">
        <inkml:traceFormat>
          <inkml:channel name="X" type="integer" min="-3584" max="8064" units="cm"/>
          <inkml:channel name="Y" type="integer" max="3031" units="cm"/>
        </inkml:traceFormat>
        <inkml:channelProperties>
          <inkml:channelProperty channel="X" name="resolution" value="194.13333" units="1/cm"/>
          <inkml:channelProperty channel="Y" name="resolution" value="89.14706" units="1/cm"/>
        </inkml:channelProperties>
      </inkml:inkSource>
      <inkml:timestamp xml:id="ts0" timeString="2021-10-20T23:47:58.192"/>
    </inkml:context>
    <inkml:brush xml:id="br0">
      <inkml:brushProperty name="width" value="0.05292" units="cm"/>
      <inkml:brushProperty name="height" value="0.05292" units="cm"/>
      <inkml:brushProperty name="color" value="#FF0000"/>
    </inkml:brush>
  </inkml:definitions>
  <inkml:trace contextRef="#ctx0" brushRef="#br0">6955 6073,'63'0,"25"0,13 0,-13 0,-25 0,-13 0,51 0,-50 0,12 0,-13 0,0 0,13 0,-12 0,12 0,-13 0,13 0,-13 0,13 0,-12 0,12 0,-13 0,13 0,-12 0,12 0,-13 0,13 0,-13 0,13 0,-12 0,12 0,-13 0,13 0,-12 0,12 0,-13 0,0 0,13 0,26 0,-26 0,-13 0,13 0,-13 0,13 0,-12 0,12 0,-13 0,13 0,-126 0,13 0</inkml:trace>
</inkml:ink>
</file>

<file path=ppt/ink/ink5.xml><?xml version="1.0" encoding="utf-8"?>
<inkml:ink xmlns:inkml="http://www.w3.org/2003/InkML">
  <inkml:definitions>
    <inkml:context xml:id="ctx0">
      <inkml:inkSource xml:id="inkSrc0">
        <inkml:traceFormat>
          <inkml:channel name="X" type="integer" min="-3584" max="8064" units="cm"/>
          <inkml:channel name="Y" type="integer" max="3031" units="cm"/>
        </inkml:traceFormat>
        <inkml:channelProperties>
          <inkml:channelProperty channel="X" name="resolution" value="194.13333" units="1/cm"/>
          <inkml:channelProperty channel="Y" name="resolution" value="89.14706" units="1/cm"/>
        </inkml:channelProperties>
      </inkml:inkSource>
      <inkml:timestamp xml:id="ts0" timeString="2021-10-20T23:50:25.848"/>
    </inkml:context>
    <inkml:brush xml:id="br0">
      <inkml:brushProperty name="width" value="0.05292" units="cm"/>
      <inkml:brushProperty name="height" value="0.05292" units="cm"/>
      <inkml:brushProperty name="color" value="#FF0000"/>
    </inkml:brush>
  </inkml:definitions>
  <inkml:trace contextRef="#ctx0" brushRef="#br0">10697 15459,'0'51,"0"49,0-49</inkml:trace>
</inkml:ink>
</file>

<file path=ppt/ink/ink6.xml><?xml version="1.0" encoding="utf-8"?>
<inkml:ink xmlns:inkml="http://www.w3.org/2003/InkML">
  <inkml:definitions>
    <inkml:context xml:id="ctx0">
      <inkml:inkSource xml:id="inkSrc0">
        <inkml:traceFormat>
          <inkml:channel name="X" type="integer" min="-3584" max="8064" units="cm"/>
          <inkml:channel name="Y" type="integer" max="3031" units="cm"/>
        </inkml:traceFormat>
        <inkml:channelProperties>
          <inkml:channelProperty channel="X" name="resolution" value="194.13333" units="1/cm"/>
          <inkml:channelProperty channel="Y" name="resolution" value="89.14706" units="1/cm"/>
        </inkml:channelProperties>
      </inkml:inkSource>
      <inkml:timestamp xml:id="ts0" timeString="2021-10-20T23:50:38.136"/>
    </inkml:context>
    <inkml:brush xml:id="br0">
      <inkml:brushProperty name="width" value="0.05292" units="cm"/>
      <inkml:brushProperty name="height" value="0.05292" units="cm"/>
      <inkml:brushProperty name="color" value="#FF0000"/>
    </inkml:brush>
  </inkml:definitions>
  <inkml:trace contextRef="#ctx0" brushRef="#br0">4662 8089,'63'0,"-13"0,13 0,-13 0,51 0,-50 0,12 0,-13 0,13 0,-13 0,13 0,-12 0,12 0,-13 0,13 0,-12 0,49 0,-49 0,12 0,-13 0,1 0,12 0,25 0,13 0,-51 0,-50 63,63-63,-13 0,51 0,-50 0,12 0,-13 0,13-63</inkml:trace>
  <inkml:trace contextRef="#ctx0" brushRef="#br0" timeOffset="3398.2261">4662 9185,'-63'0,"126"0,-13 0,13 0,25 0,13 0,0 63,-13-63,13 0,-51 0,13 0,-12 0</inkml:trace>
  <inkml:trace contextRef="#ctx0" brushRef="#br0" timeOffset="24814.0954">4712 10231,'0'-51,"63"51,-13 0,51 0,25 0,51 0,12 0,-63 0,-38 0,-25 0,-13 0,-100 0,50-63</inkml:trace>
  <inkml:trace contextRef="#ctx0" brushRef="#br0" timeOffset="26238.093">4637 8063,'0'0,"63"0,-13 0,51 0,25 0,-26 0,26 0,-25 0,-13 0,13 0,25 0,13 0,-13 0,-25 0,-51 0,0 0,13 63,38-63,-50 0,12 0,-13 0,51 0,-51 0,-100 0,-13 0</inkml:trace>
  <inkml:trace contextRef="#ctx0" brushRef="#br0" timeOffset="27108.6151">3125 9034,'100'0,"26"0,51 0,-26-76,-25 76,-25 0,-13-63,-25 63,0-63</inkml:trace>
  <inkml:trace contextRef="#ctx0" brushRef="#br0" timeOffset="27326.3018">4032 8706,'0'63,"0"-13,50-50,13 0,-63-50</inkml:trace>
  <inkml:trace contextRef="#ctx0" brushRef="#br0" timeOffset="27597.0341">3944 8479,'0'0,"0"88,100-12,1-76,0 101,-13-101,-25 63,0-63,-63 50,-63-50,-75 114,-1-114,0 63,76-63,0 63,164-63</inkml:trace>
</inkml:ink>
</file>

<file path=ppt/ink/ink7.xml><?xml version="1.0" encoding="utf-8"?>
<inkml:ink xmlns:inkml="http://www.w3.org/2003/InkML">
  <inkml:definitions>
    <inkml:context xml:id="ctx0">
      <inkml:inkSource xml:id="inkSrc0">
        <inkml:traceFormat>
          <inkml:channel name="X" type="integer" min="-11520" max="3072" units="cm"/>
          <inkml:channel name="Y" type="integer" min="-1622" max="2134" units="cm"/>
          <inkml:channel name="T" type="integer" max="2.14748E9" units="dev"/>
        </inkml:traceFormat>
        <inkml:channelProperties>
          <inkml:channelProperty channel="X" name="resolution" value="305.91196" units="1/cm"/>
          <inkml:channelProperty channel="Y" name="resolution" value="140.14925" units="1/cm"/>
          <inkml:channelProperty channel="T" name="resolution" value="1" units="1/dev"/>
        </inkml:channelProperties>
      </inkml:inkSource>
      <inkml:timestamp xml:id="ts0" timeString="2022-04-08T00:53:15.763"/>
    </inkml:context>
    <inkml:brush xml:id="br0">
      <inkml:brushProperty name="width" value="0.05292" units="cm"/>
      <inkml:brushProperty name="height" value="0.05292" units="cm"/>
      <inkml:brushProperty name="color" value="#FF0000"/>
    </inkml:brush>
  </inkml:definitions>
  <inkml:trace contextRef="#ctx0" brushRef="#br0">2646 15240 0,'70'0'31,"36"0"-31,35-53 16,89 53-16,17 0 15,35 0-15,35 0 16,-87 0-16,17 0 16,-71 0-16,18 0 15,-53 0-15,-53 0 16,-35 0-16,35 0 15,18 0-15,-53 0 16,35 0-16,-52 0 0,-19 0 16,19 0-1</inkml:trace>
  <inkml:trace contextRef="#ctx0" brushRef="#br0" timeOffset="883.7601">4745 15434 0,'0'0'0,"-53"-18"0,53 36 47,0 70-32,0 0-15,-35 18 16,-18 18-16,-35 17 0,35-35 16,-36-18-1,-87 53-15,123-123 16,53 17 0,53-35-1,35 0 1,89 0-16,-89 0 15,53 0-15,-35-35 16,-18 35-16,-35-18 16,-18 18-16,-35-53 15,0 53-15</inkml:trace>
  <inkml:trace contextRef="#ctx0" brushRef="#br0" timeOffset="1079.9292">4974 16263 0,'0'18'47,"0"17"-32,53-35 1,-53 18-16</inkml:trace>
  <inkml:trace contextRef="#ctx0" brushRef="#br0" timeOffset="1304.6228">5027 16175 0,'18'53'31,"17"0"-15,0 0-16,-35-18 15,18 0-15,-18 18 16,-18 0 0,18-53-16,-70 0 0,17 0 15,35 0-15,18-53 16,0 18-16</inkml:trace>
  <inkml:trace contextRef="#ctx0" brushRef="#br0" timeOffset="2023.7414">5592 16034 0,'0'0'0,"-53"0"31,53 0-15,-36 53-16,36 0 16,-35 35-16,35 0 15,0 0-15,35-17 16,1-1-16,17-17 16,-1-53-16,54 53 15,-35-53-15,-18-35 16,0 17-16,-18-35 15,-35-17-15,0-1 16,0 36-16,0 0 16,-35 35-16,-18 0 15,53 35-15,0-35 16,0 35-16,0-17 16,53 17-16,-18-35 15,18 53-15,0-53 16,-18 0-16,18-53 15,0 18-15,-18 17 16,-35-70-16,53 35 16,-53-35-16,0 0 15,0-1-15,-35 89 16,35-17-16,-53 17 16,53 53-16,-35 0 0</inkml:trace>
  <inkml:trace contextRef="#ctx0" brushRef="#br0" timeOffset="2414.0771">6438 16228 0,'0'0'0,"0"35"15,-53 36-15,53-1 0,18-17 16,35 0-16,17-18 16,36 18-16,-18-53 15,1 0-15,-72 0 16,36-35-16,-18-18 15,-35 18-15,0-18 16,0 0-16,-52 0 16,-1 0-16,-36 53 15,1-35-15,35 35 16,0 35-16,18-35 0,35 53 16,0-35-1,0 17-15,88-35 0</inkml:trace>
  <inkml:trace contextRef="#ctx0" brushRef="#br0" timeOffset="3022.1003">7144 16175 0,'0'0'0,"0"17"0,0 54 0,0-18 15,0-35-15,17 52 16,-17-17-16,36 0 16,-36-53-16,35 35 15,18-35 16,-53-35-15,0 35-16,0-53 16,-35-35-16,35 0 15,0-71 1,0 35-16,0 107 16,0-18-16,35-18 15,18 53 1,-53 0-16,35 53 15,-35-1-15,53 37 16,-53-36-16,0-1 0,0-16 16,0-1-16,-53-35 15,18 53-15,-18-53 16,0 0-16,53 0 16,0-35 15,53 35 0,0 35-31,-18-35 0,18 53 16,0-53-16,-18 35 15,18-35-15,0 0 16,-18 0-16,18 0 16</inkml:trace>
  <inkml:trace contextRef="#ctx0" brushRef="#br0" timeOffset="3210.2625">7726 16122 0,'0'53'0,"0"35"16,0-35-1,0 35-15,35-35 0,-35-53 16,0 0-16,0 53 15,0-106 1</inkml:trace>
  <inkml:trace contextRef="#ctx0" brushRef="#br0" timeOffset="3411.9361">7655 15998 0,'0'0'0,"0"0"16,53 0-1,0 36-15,35 52 16,1-35-16,-37 0 16,-52 0-16,0-18 0,0 18 15,-52-18-15,16-35 16,-70 0-16,18 0 16,35 0-16,-35 0 15,0 0-15</inkml:trace>
  <inkml:trace contextRef="#ctx0" brushRef="#br0" timeOffset="4250.1576">8837 15998 0,'0'0'0,"0"-17"0,0-18 16,0 35 15,0 88-15,0 0-16,0 18 16,0-53-16,0 35 15,88-53-15,-70-17 16,35-18-16,17 0 15,-52 0-15,35 0 16,18 0-16,-71 0 0,0-53 16,52 53-1,-52-35-15,53 17 16</inkml:trace>
  <inkml:trace contextRef="#ctx0" brushRef="#br0" timeOffset="4444.3244">9507 15946 0,'0'35'0,"-17"18"16,17 0-16,0 0 0,0 35 16,0-53-1,17-17-15,-17 17 0,36-35 16,-36 53-16,17-53 15</inkml:trace>
  <inkml:trace contextRef="#ctx0" brushRef="#br0" timeOffset="4793.1249">9984 15946 0,'0'0'0,"-53"-53"16,35 53-16,-17 0 16,-1 0-16,19 53 0,17-1 15,0 1-15,0-17 16,0 17-16,88 35 31,-35-88-31,0 35 0,0-35 16,-53 53-16,35-35 15,-35 17-15,0 0 16,-53-35-16,-17 53 16,52-53-16,-35 0 15,18 0-15,-18-53 16,53 18-16,0 0 16,-53 17-16,53-35 15,0 18-15,0 35 0</inkml:trace>
  <inkml:trace contextRef="#ctx0" brushRef="#br0" timeOffset="5026.8257">10548 16034 0,'0'0'0,"-18"88"31,18-35-31,0 0 16,0-18-16,0 18 0,0 0 16,0-53-1,53 35 1,-53 18-16</inkml:trace>
  <inkml:trace contextRef="#ctx0" brushRef="#br0" timeOffset="5209.9838">10248 15998 0,'0'0'0,"18"0"0,52-17 15,72 17-15,-1 0 0,0-71 16,0 71-16,-88 0 15,-36 0-15,54 0 16</inkml:trace>
  <inkml:trace contextRef="#ctx0" brushRef="#br0" timeOffset="5667.8776">9596 15699 0,'0'0'16,"0"-36"0,0 36-1,0-35 1</inkml:trace>
</inkml:ink>
</file>

<file path=ppt/ink/ink8.xml><?xml version="1.0" encoding="utf-8"?>
<inkml:ink xmlns:inkml="http://www.w3.org/2003/InkML">
  <inkml:definitions>
    <inkml:context xml:id="ctx0">
      <inkml:inkSource xml:id="inkSrc0">
        <inkml:traceFormat>
          <inkml:channel name="X" type="integer" min="-3584" max="8064" units="cm"/>
          <inkml:channel name="Y" type="integer" max="3031" units="cm"/>
        </inkml:traceFormat>
        <inkml:channelProperties>
          <inkml:channelProperty channel="X" name="resolution" value="194.13333" units="1/cm"/>
          <inkml:channelProperty channel="Y" name="resolution" value="89.14706" units="1/cm"/>
        </inkml:channelProperties>
      </inkml:inkSource>
      <inkml:timestamp xml:id="ts0" timeString="2021-10-20T23:52:30.982"/>
    </inkml:context>
    <inkml:brush xml:id="br0">
      <inkml:brushProperty name="width" value="0.05292" units="cm"/>
      <inkml:brushProperty name="height" value="0.05292" units="cm"/>
      <inkml:brushProperty name="color" value="#FF0000"/>
    </inkml:brush>
  </inkml:definitions>
  <inkml:trace contextRef="#ctx0" brushRef="#br0">2948 9651,'-50'0,"-13"0,63 50,-51-50,-12 0,63 63,-50-63,50 51,-63-51,63 63,0-13,0 13,0-12,0 12,63 0,-63-13,63-50,-63 63,50-63,13 0,-12 0,-51 50,63-50,-13 0,13 0,-12 0,12 0,-63-50,50 50,13 0,-63-63,50 63,-50-50,0-13,63 63,-63-51,0-12,0 13,0-13,0 12,-63 51,63-63,-50 63,50-50,-63 50,0-63,13 63,-13 0,12 0,-50 0,51 0</inkml:trace>
  <inkml:trace contextRef="#ctx0" brushRef="#br0" timeOffset="3978.1123">22086 9336,'-50'0,"-13"0,13 0,-13 0,63 63,-51-63,-12 63,0-63,63 50,-50-50,50 63,-63-63,63 51,-51-51,51 63,0-13,0 1,-63 12,63 0,0-13,0 13,0-13,0 13,51-63,-51 51,63 12,-63 0,63-63,0 63,-13-63,-50 50,63-50,25 0,13 0,0 76,-13-76,0 0,-88 50,101-50,-13 0,13 0,-101 51,51-51,12 0,-13 0,13 0,-13 0,13 0,-12 0,12 0,-13 0,13 0,-12 0,12 0,-13 0,13 0,-13 0,13-63,0 63,0-51,-12 51,-51-63,63 63,-13-63,13 0,-63 13,63 50,-63-63,0 12,50 51,-50-63,0 13,0-13,63 0,-63 13,0-13,0 12,0-12,0 13,-50 50,50-63,-63 63,13 0,50-51,-51 51,-49 0,100-63,-89 63,-49 0,87 0,-12-63,0 63,13 0,-51 0,13 0,-13 0,13 0,25 0,13 0,-51 0,-25 0,63 63,0-63,12 0,-12 63,0-63,13 0,-13 63,-25-63,88 63,-63-63,126 0</inkml:trace>
  <inkml:trace contextRef="#ctx0" brushRef="#br0" timeOffset="26777.8691">22011 10394,'-51'0,"177"0,13 0,-51 0,51 0,-51 0,13 0,163 0,-138 0,-25 0,-50 0,-1 0,101 63,-63-63,-25 0,-126 0,-25 0</inkml:trace>
  <inkml:trace contextRef="#ctx0" brushRef="#br0" timeOffset="38254.0796">4700 11402,'0'0,"100"0,77 0,-1 0,63 0,64 0,-51 88,-13-88,-62 0,-39 0,-50 0,-25 0,-12 0,-102 0</inkml:trace>
  <inkml:trace contextRef="#ctx0" brushRef="#br0" timeOffset="40255.8726">19441 11339,'63'0,"-13"0,13 0,-13 0,51 0,-13 0,13 0,-13 0,13 63,0-63,-13 0,13 0,-51 0,51 0,-13 0,139 0,-101 0,-25 0,-13 0,13 0,-51 0,64 0,-51 0,-13 0,89 0,-89 0,51 0,-51 0,13 0,-12 0,-102 0</inkml:trace>
</inkml:ink>
</file>

<file path=ppt/ink/ink9.xml><?xml version="1.0" encoding="utf-8"?>
<inkml:ink xmlns:inkml="http://www.w3.org/2003/InkML">
  <inkml:definitions>
    <inkml:context xml:id="ctx0">
      <inkml:inkSource xml:id="inkSrc0">
        <inkml:traceFormat>
          <inkml:channel name="X" type="integer" min="-3584" max="8064" units="cm"/>
          <inkml:channel name="Y" type="integer" max="3031" units="cm"/>
        </inkml:traceFormat>
        <inkml:channelProperties>
          <inkml:channelProperty channel="X" name="resolution" value="194.13333" units="1/cm"/>
          <inkml:channelProperty channel="Y" name="resolution" value="89.14706" units="1/cm"/>
        </inkml:channelProperties>
      </inkml:inkSource>
      <inkml:timestamp xml:id="ts0" timeString="2021-10-20T23:54:35.668"/>
    </inkml:context>
    <inkml:brush xml:id="br0">
      <inkml:brushProperty name="width" value="0.05292" units="cm"/>
      <inkml:brushProperty name="height" value="0.05292" units="cm"/>
      <inkml:brushProperty name="color" value="#FF0000"/>
    </inkml:brush>
  </inkml:definitions>
  <inkml:trace contextRef="#ctx0" brushRef="#br0">9638 9487,'0'-50,"0"100,-50-50,50 63,-63-63,63 51,-50-51,-13 0,63 63,-51-63,51 50,-50-50,50 63,-63-63,63 50,-63 13,63 0,0-12,0-1,0 13,0-12,0 12,63-63,-63 50,50-50,13 0,-12 0,-51 63,50-63,51 0,-51 0,-50 50,63-50,25 0,13 0,-13 0,-25 0,-12 0,12 0,25 0,13 0,-51 0,13 0,-12 0,12 0,-13 0,13 0,25 0,51 0,-89 0,1 0,12 0,-13 0,13 0,63 0,-63-63,38 63,-51 0,51 0,25 0,-25 0,-13 0,-25 0,25 0,-88 63,101-63,-13 0,13 0,-51 0,89 0,-51 0,13 0,-13 0,0 0,13 0,-13 0,-25 0,-12 0,49 63,1-63,-13 0,13 0,-13 0,13 0,-13 0,13 0,-13 0,1 0,11 0,-12 0,13 63,0-63,-13 0,13 0,-38 63,25-63,13 0,-51 0,51 0,-13 0,-25 0,63 0,-63 0,26 0,-39 0,13 0,-13 0,13 0,-12 0,12 0,-13 0,-50-50,63 50,25 0,13-63,0 63,-51 0,13-63,0 63,-12 0,12-63,0 63,-13 0,1 0,12 0,-13 0,13 0,-13 0,13 0,-12 0,12 0,0-63,-13 63,-50-63,63 0,-63 13,63 50,-63-101,0 50,0-12,0 13,0-13,-63 0,0 0,0 63,13 0,-13 0,63-50,-51 50,-12 0,0-63,13 63,-13-63,-38 63,51 0,-1 0,-49 0,11 0,26 0,13 0,-13 0,0-63,13 63,-13 0,-26 0,26 0,-37-63,11 63,-11 0,49 0,-50 0,51 0,-38 0,25-63,0 63,-25 0,-13 0,13 0,-13 0,13 0,88 50,-101-50,50 0,-12 0,-25 0,25 0,13 0,-13 0,13 0,-13 0,0 63,-26-63,-11 0,11 0,26 0,-63 0,126-50,-126 50,63 0,13 0,-51 0,0-76,51 76,-13 0,13 0,-13 0,-26 0,-11 0,11 0,26 0,13 0,-13 0,63 63,-88-63,0 0,-13 0,50 0,-12 0,13 0,-13 0,13 0,-13 0,0 63,12-63,-12 0,-25 0,-13 0,13 0,25 63,0-63,-25 0,-13 0,13 0,-13 0,51 0,-13 0,12 0,1 0,-51 0,13 0,-13 0,51 0,-51 0,51 0,-13 0,12 0,-50 0,51 0,-13 0,13 0,-13 0,63 50,-89-50,26 0,-25 0,25 0,126 0,-12 0</inkml:trace>
  <inkml:trace contextRef="#ctx0" brushRef="#br0" timeOffset="2661.8343">9550 11100,'101'0,"25"0,151 0,13 0,63 0,-51 0,-12 0,-51 0,-50 0,-101 0,-25 0,-163 0,49 0</inkml:trace>
  <inkml:trace contextRef="#ctx0" brushRef="#br0" timeOffset="3457.8553">6980 11100,'0'0,"63"0,63 0,101 0,88-88,-26 88,26-88,-75 88,-64 0,-75 0,-51 0,13 0,-12 0,-1 0</inkml:trace>
  <inkml:trace contextRef="#ctx0" brushRef="#br0" timeOffset="30813.7213">19667 14829,'-50'0,"100"0</inkml:trace>
  <inkml:trace contextRef="#ctx0" brushRef="#br0" timeOffset="55698.9389">2671 1071,'0'0,"-50"0,-13 0,-26 0,39 0,-13 63,63 38,-76 0,76-13,0 0,0-25,139-63,-76 63,126-63,-126-63,0 0,-63 13</inkml:trace>
  <inkml:trace contextRef="#ctx0" brushRef="#br0" timeOffset="56038.23">2948 1562,'0'-50,"0"0,0-13,0-26,0 26,51 63,-51-50,63 50,-63 126,0-63,63 0,-63 25,50-88</inkml:trace>
  <inkml:trace contextRef="#ctx0" brushRef="#br0" timeOffset="56233.8981">2885 1424,'0'0,"63"0,-63-63,88 63,13 0,-50 0,-51-51</inkml:trace>
  <inkml:trace contextRef="#ctx0" brushRef="#br0" timeOffset="56795.6963">3301 1424,'50'0,"-50"-101,-50 101,50-88,0-13,0 51,88 50,-25 0,-63 50,0 13,-63-63,63 50,-50-50,113-100,38 100,-13 0,-25 63,-63 37,0-49,0 50,-88-101,25 63,0-63,12 0,-50 0,51 0,50-63,0 12</inkml:trace>
  <inkml:trace contextRef="#ctx0" brushRef="#br0" timeOffset="57139.4913">3792 1121,'-63'51,"63"12,0-13,0 13,63 38,63-101,-63 0,38-63,-101 0,0 13,0-13,-63 0,0 63,0-63,13 63,-13 0,63 63,-101 0,101-13,-63 13</inkml:trace>
  <inkml:trace contextRef="#ctx0" brushRef="#br0" timeOffset="57823.895">4334 1247,'63'-63,"-12"63,12 0,0-63,25 63</inkml:trace>
  <inkml:trace contextRef="#ctx0" brushRef="#br0" timeOffset="68984.2462">4888 857,'-63'0,"63"63,0 25,0-25,0-13,0 51,0-50,63 12,38 0,-13-63,-88-51,63 51,-63-101,0 51,0-13,0 13,0 138,51-88,12 63,0-63,-13 0,51-63,-101 12,0-12,0 13,-63-13</inkml:trace>
  <inkml:trace contextRef="#ctx0" brushRef="#br0" timeOffset="69329.5423">5707 832,'-50'0,"50"88,0-25,0-13,0 13,0-12,0 12,63 25,25-88,-25 0,-63-51,0-12,0 13</inkml:trace>
  <inkml:trace contextRef="#ctx0" brushRef="#br0" timeOffset="69501.9857">5607 1084,'0'0,"50"0,13 0,0-63,38-38</inkml:trace>
  <inkml:trace contextRef="#ctx0" brushRef="#br0" timeOffset="69668.1282">5707 857,'101'-63,"0"63</inkml:trace>
  <inkml:trace contextRef="#ctx0" brushRef="#br0" timeOffset="70102.0005">6237 1058,'0'89,"0"11,0-238,0 87,0-12,-63 0,63 13,-63-13,63 13,0-13,0 12,0-50,100 101,-11 0,-26 101,-63-50,0 12,-63 37,-26-100,26 0,13 0,-51 0</inkml:trace>
  <inkml:trace contextRef="#ctx0" brushRef="#br0" timeOffset="78442.4605">7270 680,'63'63,"-63"-12,0 12,63 0,-63-13,0 51,0-13,0-25</inkml:trace>
  <inkml:trace contextRef="#ctx0" brushRef="#br0" timeOffset="78689.9374">7030 819,'51'0,"-1"0,13 0,38-63,-13 63,-25-63,0 63</inkml:trace>
  <inkml:trace contextRef="#ctx0" brushRef="#br0" timeOffset="78907.624">7597 756,'0'126,"63"-25,-63-38,63 0,-63-13,51-50,-51 101,63-101</inkml:trace>
  <inkml:trace contextRef="#ctx0" brushRef="#br0" timeOffset="79275.9401">7887 769,'0'50,"0"13,0-13,0 13,0-12,0 50,-88-101,25 0,0 63,13-63,50-63,50 63,13 0,63 0,-63 0,-13 0,13 0,25 0,-25 0</inkml:trace>
  <inkml:trace contextRef="#ctx0" brushRef="#br0" timeOffset="79478.1139">8189 693,'0'139,"0"-89,51-50,-51 139,63-76,12 37</inkml:trace>
  <inkml:trace contextRef="#ctx0" brushRef="#br0" timeOffset="79935.8342">8479 844,'0'51,"0"12,63-63,-63 88,63 13,-63-38,0-164,-63 38,63 12,0-49,0-26,0-13,0 51,0 25,63 63,-12 0,24 138,-75-37,0-13,0-25,0-12,-101 12,1-63,49 0,-62-139,113 89,-63-13</inkml:trace>
  <inkml:trace contextRef="#ctx0" brushRef="#br0" timeOffset="80152.0204">8000 365,'0'63</inkml:trace>
  <inkml:trace contextRef="#ctx0" brushRef="#br0" timeOffset="84275.8131">9701 617,'0'63,"0"-12,0 50,0-13,0-25,101 0,-13 0,-25-63,-12 0,12 0,-63-88,63 25,-63 0,0 12,-63-12,0 126,63 25,0-25,88-63,-25 63,0-63,-13 0,13-63,0 63,-63-100,63 37,-63 12,0-12,0 13,-63-13,0 63,63 50</inkml:trace>
  <inkml:trace contextRef="#ctx0" brushRef="#br0" timeOffset="84733.9581">10546 441,'0'63,"0"-13,0 13,0 26,63-26,37 63,-37-63,-63-152,0 26,-100 0,100 0,-63-37,63 49,0 1,0-13,0 12,0-12,100 0,1 63,-101 89,63-26,-63 0,0-13,0 13,-101-63,38 63,13-63,-13 0,13 0,-13 0,63-63,63 63</inkml:trace>
  <inkml:trace contextRef="#ctx0" brushRef="#br0" timeOffset="85131.7997">11100 869,'0'0,"0"-50,-63-51,63 0,0-25,63 126,-63-63,88 63,13 0,0 101,-101 0,0-13,63-25,-63 0,0 25,0-176</inkml:trace>
  <inkml:trace contextRef="#ctx0" brushRef="#br0" timeOffset="85325.9663">10873 718,'101'0,"0"-63,-13 63,13-63,-51 63,13 0</inkml:trace>
  <inkml:trace contextRef="#ctx0" brushRef="#br0" timeOffset="89828.2601">12839 554,'-63'101,"63"25,0-25,0-51,88-50,-88 101,138-101,-87 0,12 0,25 0,-25-101,-63 38,0 13,-63-51,63 189,0-25,63-63,0 63,-13-63,13 0,-12 0,12 0,-63-63,88 63,-88-50,0-13,-63-25,-38-26</inkml:trace>
  <inkml:trace contextRef="#ctx0" brushRef="#br0" timeOffset="90270.1398">13695 554,'0'51,"0"12,0-13,0 13,63 0,0 0,-12-63,-51-63,-63-25,-13-63,76 63,0-13,0 13,0-13,101 38,-38 63,0 138,-63-37,0-13,-63 13,63-38,-88-63,88 51,-101-51,51 0,50-51,0-12</inkml:trace>
  <inkml:trace contextRef="#ctx0" brushRef="#br0" timeOffset="90673.7334">14061 882,'0'-101,"0"-25,0 63,0 13,0-13,50 63,-50-51,63 51,-63 51,63 50,-63-1,0-11,0-39,63 13,-63 0,63-63,-63-63</inkml:trace>
  <inkml:trace contextRef="#ctx0" brushRef="#br0" timeOffset="90861.8951">13973 743,'50'0,"13"-63,38 63,0-75,-51 75,38 0</inkml:trace>
  <inkml:trace contextRef="#ctx0" brushRef="#br0" timeOffset="91363.8258">14502 491,'0'0,"0"-50,0-13,100 63,-11 0,-26 0,37 76,-100-26,0 13,0-13,0 13,-63 0,-37 0,37-63,0-63,63 0,63 63,-13 0,13 0,-13 0,13 0,26 0,11 0,-49 0,12 0,-63-50,0-13</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BC08142D-7AA3-9C40-97B2-621355BE12A6}"/>
              </a:ext>
            </a:extLst>
          </p:cNvPr>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r>
              <a:rPr lang="en-US" altLang="pt-BR" dirty="0" err="1"/>
              <a:t>Redes</a:t>
            </a:r>
            <a:endParaRPr lang="en-US" altLang="pt-BR" dirty="0"/>
          </a:p>
        </p:txBody>
      </p:sp>
      <p:sp>
        <p:nvSpPr>
          <p:cNvPr id="4" name="Slide Image Placeholder 3">
            <a:extLst>
              <a:ext uri="{FF2B5EF4-FFF2-40B4-BE49-F238E27FC236}">
                <a16:creationId xmlns:a16="http://schemas.microsoft.com/office/drawing/2014/main" xmlns="" id="{0ACBE3A2-DE9B-004B-AFB2-95F3D13D6762}"/>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xmlns="" id="{1358D01F-E465-9B44-B1B7-ECC39B7699E3}"/>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x-none" noProof="0"/>
              <a:t>Click to edit Master text styles</a:t>
            </a:r>
          </a:p>
          <a:p>
            <a:pPr lvl="1"/>
            <a:r>
              <a:rPr lang="x-none" noProof="0"/>
              <a:t>Second level</a:t>
            </a:r>
          </a:p>
          <a:p>
            <a:pPr lvl="2"/>
            <a:r>
              <a:rPr lang="x-none" noProof="0"/>
              <a:t>Third level</a:t>
            </a:r>
          </a:p>
          <a:p>
            <a:pPr lvl="3"/>
            <a:r>
              <a:rPr lang="x-none" noProof="0"/>
              <a:t>Fourth level</a:t>
            </a:r>
          </a:p>
          <a:p>
            <a:pPr lvl="4"/>
            <a:r>
              <a:rPr lang="x-none" noProof="0"/>
              <a:t>Fifth level</a:t>
            </a:r>
            <a:endParaRPr lang="en-US" noProof="0" dirty="0"/>
          </a:p>
        </p:txBody>
      </p:sp>
      <p:sp>
        <p:nvSpPr>
          <p:cNvPr id="6" name="Footer Placeholder 5">
            <a:extLst>
              <a:ext uri="{FF2B5EF4-FFF2-40B4-BE49-F238E27FC236}">
                <a16:creationId xmlns:a16="http://schemas.microsoft.com/office/drawing/2014/main" xmlns="" id="{C7233E24-4E56-7740-AF11-69194D1B1C70}"/>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ea typeface="ＭＳ Ｐゴシック" charset="0"/>
                <a:cs typeface="ＭＳ Ｐゴシック" charset="0"/>
              </a:defRPr>
            </a:lvl1pPr>
          </a:lstStyle>
          <a:p>
            <a:pPr>
              <a:defRPr/>
            </a:pPr>
            <a:r>
              <a:rPr lang="en-US" dirty="0"/>
              <a:t>https://</a:t>
            </a:r>
            <a:r>
              <a:rPr lang="en-US" dirty="0" err="1"/>
              <a:t>cartilha.cert.br</a:t>
            </a:r>
            <a:r>
              <a:rPr lang="en-US" dirty="0"/>
              <a:t>/</a:t>
            </a:r>
          </a:p>
        </p:txBody>
      </p:sp>
      <p:sp>
        <p:nvSpPr>
          <p:cNvPr id="7" name="Slide Number Placeholder 6">
            <a:extLst>
              <a:ext uri="{FF2B5EF4-FFF2-40B4-BE49-F238E27FC236}">
                <a16:creationId xmlns:a16="http://schemas.microsoft.com/office/drawing/2014/main" xmlns="" id="{2499CA29-7F15-7A42-8022-00AC286566AD}"/>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A4B38E2F-58BC-E446-96A8-E8006A665D67}" type="slidenum">
              <a:rPr lang="en-US" altLang="pt-BR"/>
              <a:pPr/>
              <a:t>‹nº›</a:t>
            </a:fld>
            <a:endParaRPr lang="en-US" altLang="pt-BR"/>
          </a:p>
        </p:txBody>
      </p:sp>
    </p:spTree>
    <p:extLst>
      <p:ext uri="{BB962C8B-B14F-4D97-AF65-F5344CB8AC3E}">
        <p14:creationId xmlns:p14="http://schemas.microsoft.com/office/powerpoint/2010/main" val="1175655356"/>
      </p:ext>
    </p:extLst>
  </p:cSld>
  <p:clrMap bg1="lt1" tx1="dk1" bg2="lt2" tx2="dk2" accent1="accent1" accent2="accent2" accent3="accent3" accent4="accent4" accent5="accent5" accent6="accent6" hlink="hlink" folHlink="folHlink"/>
  <p:hf dt="0"/>
  <p:notesStyle>
    <a:lvl1pPr algn="just" defTabSz="457200" rtl="0" eaLnBrk="0" fontAlgn="base" hangingPunct="0">
      <a:spcBef>
        <a:spcPct val="30000"/>
      </a:spcBef>
      <a:spcAft>
        <a:spcPct val="0"/>
      </a:spcAft>
      <a:defRPr sz="1000" kern="1200">
        <a:solidFill>
          <a:schemeClr val="tx1"/>
        </a:solidFill>
        <a:latin typeface="Arial" panose="020B0604020202020204" pitchFamily="34" charset="0"/>
        <a:ea typeface="ＭＳ Ｐゴシック" charset="0"/>
        <a:cs typeface="Arial" panose="020B0604020202020204" pitchFamily="34" charset="0"/>
      </a:defRPr>
    </a:lvl1pPr>
    <a:lvl2pPr marL="457200" algn="just" defTabSz="457200" rtl="0" eaLnBrk="0" fontAlgn="base" hangingPunct="0">
      <a:spcBef>
        <a:spcPct val="30000"/>
      </a:spcBef>
      <a:spcAft>
        <a:spcPct val="0"/>
      </a:spcAft>
      <a:defRPr sz="1000" kern="1200">
        <a:solidFill>
          <a:schemeClr val="tx1"/>
        </a:solidFill>
        <a:latin typeface="Arial" panose="020B0604020202020204" pitchFamily="34" charset="0"/>
        <a:ea typeface="ＭＳ Ｐゴシック" charset="0"/>
        <a:cs typeface="Arial" panose="020B0604020202020204" pitchFamily="34" charset="0"/>
      </a:defRPr>
    </a:lvl2pPr>
    <a:lvl3pPr marL="914400" algn="just" defTabSz="457200" rtl="0" eaLnBrk="0" fontAlgn="base" hangingPunct="0">
      <a:spcBef>
        <a:spcPct val="30000"/>
      </a:spcBef>
      <a:spcAft>
        <a:spcPct val="0"/>
      </a:spcAft>
      <a:defRPr sz="1000" kern="1200">
        <a:solidFill>
          <a:schemeClr val="tx1"/>
        </a:solidFill>
        <a:latin typeface="Arial" panose="020B0604020202020204" pitchFamily="34" charset="0"/>
        <a:ea typeface="ＭＳ Ｐゴシック" charset="0"/>
        <a:cs typeface="Arial" panose="020B0604020202020204" pitchFamily="34" charset="0"/>
      </a:defRPr>
    </a:lvl3pPr>
    <a:lvl4pPr marL="1371600" algn="just" defTabSz="457200" rtl="0" eaLnBrk="0" fontAlgn="base" hangingPunct="0">
      <a:spcBef>
        <a:spcPct val="30000"/>
      </a:spcBef>
      <a:spcAft>
        <a:spcPct val="0"/>
      </a:spcAft>
      <a:defRPr sz="1000" kern="1200">
        <a:solidFill>
          <a:schemeClr val="tx1"/>
        </a:solidFill>
        <a:latin typeface="Arial" panose="020B0604020202020204" pitchFamily="34" charset="0"/>
        <a:ea typeface="ＭＳ Ｐゴシック" charset="0"/>
        <a:cs typeface="Arial" panose="020B0604020202020204" pitchFamily="34" charset="0"/>
      </a:defRPr>
    </a:lvl4pPr>
    <a:lvl5pPr marL="1828800" algn="just" defTabSz="457200" rtl="0" eaLnBrk="0" fontAlgn="base" hangingPunct="0">
      <a:spcBef>
        <a:spcPct val="30000"/>
      </a:spcBef>
      <a:spcAft>
        <a:spcPct val="0"/>
      </a:spcAft>
      <a:defRPr sz="1000" kern="1200">
        <a:solidFill>
          <a:schemeClr val="tx1"/>
        </a:solidFill>
        <a:latin typeface="Arial" panose="020B0604020202020204" pitchFamily="34" charset="0"/>
        <a:ea typeface="ＭＳ Ｐゴシック" charset="0"/>
        <a:cs typeface="Arial" panose="020B0604020202020204" pitchFamily="34"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cartilha.cert.br/" TargetMode="External"/><Relationship Id="rId2" Type="http://schemas.openxmlformats.org/officeDocument/2006/relationships/slide" Target="../slides/slide1.xml"/><Relationship Id="rId1" Type="http://schemas.openxmlformats.org/officeDocument/2006/relationships/notesMaster" Target="../notesMasters/notesMaster1.xml"/><Relationship Id="rId5" Type="http://schemas.openxmlformats.org/officeDocument/2006/relationships/hyperlink" Target="https://creativecommons.org/licenses/by-nc-sa/4.0/legalcode.pt" TargetMode="External"/><Relationship Id="rId4" Type="http://schemas.openxmlformats.org/officeDocument/2006/relationships/hyperlink" Target="https://creativecommons.org/licenses/by-nc-sa/4.0/deed.pt_BR"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a:extLst>
              <a:ext uri="{FF2B5EF4-FFF2-40B4-BE49-F238E27FC236}">
                <a16:creationId xmlns:a16="http://schemas.microsoft.com/office/drawing/2014/main" xmlns="" id="{046947F1-F4D9-264F-9083-2F01CC00BB5C}"/>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es Placeholder 2">
            <a:extLst>
              <a:ext uri="{FF2B5EF4-FFF2-40B4-BE49-F238E27FC236}">
                <a16:creationId xmlns:a16="http://schemas.microsoft.com/office/drawing/2014/main" xmlns="" id="{655E607C-8B1C-A34F-9061-4740C3F31373}"/>
              </a:ext>
            </a:extLst>
          </p:cNvPr>
          <p:cNvSpPr>
            <a:spLocks noGrp="1"/>
          </p:cNvSpPr>
          <p:nvPr>
            <p:ph type="body" idx="1"/>
          </p:nvPr>
        </p:nvSpPr>
        <p:spPr bwMode="auto">
          <a:xfrm>
            <a:off x="687388" y="4344988"/>
            <a:ext cx="5486400"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46800" rIns="0" numCol="1" anchor="t" anchorCtr="0" compatLnSpc="1">
            <a:prstTxWarp prst="textNoShape">
              <a:avLst/>
            </a:prstTxWarp>
          </a:bodyPr>
          <a:lstStyle/>
          <a:p>
            <a:r>
              <a:rPr lang="pt-BR" sz="800" dirty="0"/>
              <a:t>Esta obra foi originalmente desenvolvida pelo CERT.br/NIC.br, com o propósito de promover a conscientização sobre o uso seguro da Internet e baseia-se nos materiais da Cartilha de Segurança para Internet (</a:t>
            </a:r>
            <a:r>
              <a:rPr lang="pt-BR" sz="800" dirty="0">
                <a:hlinkClick r:id="rId3"/>
              </a:rPr>
              <a:t>https://cartilha.cert.br/</a:t>
            </a:r>
            <a:r>
              <a:rPr lang="pt-BR" sz="800" dirty="0"/>
              <a:t>).</a:t>
            </a:r>
            <a:r>
              <a:rPr lang="pt-BR" sz="800" dirty="0">
                <a:ea typeface="ＭＳ Ｐゴシック" panose="020B0600070205080204" pitchFamily="34" charset="-128"/>
              </a:rPr>
              <a:t> </a:t>
            </a:r>
          </a:p>
          <a:p>
            <a:pPr algn="just"/>
            <a:r>
              <a:rPr lang="pt-BR" altLang="pt-BR" sz="800" dirty="0">
                <a:ea typeface="ＭＳ Ｐゴシック" panose="020B0600070205080204" pitchFamily="34" charset="-128"/>
              </a:rPr>
              <a:t>Esta obra foi licenciada sob a licença Creative Commons </a:t>
            </a:r>
            <a:r>
              <a:rPr lang="pt-BR" sz="800" dirty="0"/>
              <a:t>Atribuição-NãoComercial-CompartilhaIgual 4.0 Internacional (CC BY-NC-SA 4.0).</a:t>
            </a:r>
          </a:p>
          <a:p>
            <a:pPr algn="just"/>
            <a:r>
              <a:rPr lang="pt-BR" altLang="pt-BR" sz="800" dirty="0">
                <a:ea typeface="ＭＳ Ｐゴシック" panose="020B0600070205080204" pitchFamily="34" charset="-128"/>
              </a:rPr>
              <a:t>O CERT.br/NIC.br concede a Você uma licença de abrangência mundial, sem </a:t>
            </a:r>
            <a:r>
              <a:rPr lang="pt-BR" altLang="pt-BR" sz="800" i="1" dirty="0">
                <a:ea typeface="ＭＳ Ｐゴシック" panose="020B0600070205080204" pitchFamily="34" charset="-128"/>
              </a:rPr>
              <a:t>royalties</a:t>
            </a:r>
            <a:r>
              <a:rPr lang="pt-BR" altLang="pt-BR" sz="800" dirty="0">
                <a:ea typeface="ＭＳ Ｐゴシック" panose="020B0600070205080204" pitchFamily="34" charset="-128"/>
              </a:rPr>
              <a:t>, não-exclusiva, sujeita aos termos e condições desta Licença, para exercer os direitos sobre a Obra definidos abaixo: </a:t>
            </a:r>
          </a:p>
          <a:p>
            <a:pPr marL="228600" indent="-228600" algn="just">
              <a:buFont typeface="+mj-lt"/>
              <a:buAutoNum type="alphaLcPeriod"/>
            </a:pPr>
            <a:r>
              <a:rPr lang="pt-BR" altLang="pt-BR" sz="800" dirty="0">
                <a:ea typeface="ＭＳ Ｐゴシック" panose="020B0600070205080204" pitchFamily="34" charset="-128"/>
              </a:rPr>
              <a:t>Reproduzir a Obra, incorporar a Obra em uma ou mais Obras Coletivas e Reproduzir a Obra quando incorporada em Obras Coletivas;</a:t>
            </a:r>
          </a:p>
          <a:p>
            <a:pPr marL="228600" indent="-228600" algn="just">
              <a:buFont typeface="+mj-lt"/>
              <a:buAutoNum type="alphaLcPeriod"/>
            </a:pPr>
            <a:r>
              <a:rPr lang="pt-BR" altLang="pt-BR" sz="800" dirty="0">
                <a:ea typeface="ＭＳ Ｐゴシック" panose="020B0600070205080204" pitchFamily="34" charset="-128"/>
              </a:rPr>
              <a:t>Criar e Reproduzir Obras Derivadas, desde que qualquer Obra Derivada, inclusive qualquer tradução, em qualquer meio, adote razoáveis medidas para claramente indicar, demarcar ou de qualquer maneira identificar que mudanças foram feitas à Obra original. Uma tradução, por exemplo, poderia assinalar que “A Obra original foi traduzida do Inglês para o Português,” ou uma modificação poderia indicar que “A Obra original foi modificada”;</a:t>
            </a:r>
          </a:p>
          <a:p>
            <a:pPr marL="228600" indent="-228600" algn="just">
              <a:buFont typeface="+mj-lt"/>
              <a:buAutoNum type="alphaLcPeriod"/>
            </a:pPr>
            <a:r>
              <a:rPr lang="pt-BR" altLang="pt-BR" sz="800" dirty="0">
                <a:ea typeface="ＭＳ Ｐゴシック" panose="020B0600070205080204" pitchFamily="34" charset="-128"/>
              </a:rPr>
              <a:t>Distribuir e Executar Publicamente a Obra, incluindo as Obras incorporadas em Obras Coletivas; e,</a:t>
            </a:r>
          </a:p>
          <a:p>
            <a:pPr marL="228600" indent="-228600" algn="just">
              <a:buFont typeface="+mj-lt"/>
              <a:buAutoNum type="alphaLcPeriod"/>
            </a:pPr>
            <a:r>
              <a:rPr lang="pt-BR" altLang="pt-BR" sz="800" dirty="0">
                <a:ea typeface="ＭＳ Ｐゴシック" panose="020B0600070205080204" pitchFamily="34" charset="-128"/>
              </a:rPr>
              <a:t>Distribuir e Executar Publicamente Obras Derivadas.</a:t>
            </a:r>
          </a:p>
          <a:p>
            <a:pPr algn="just"/>
            <a:r>
              <a:rPr lang="pt-BR" altLang="pt-BR" sz="800" b="1" dirty="0">
                <a:ea typeface="ＭＳ Ｐゴシック" panose="020B0600070205080204" pitchFamily="34" charset="-128"/>
              </a:rPr>
              <a:t>Desde que respeitadas as seguintes condições:</a:t>
            </a:r>
          </a:p>
          <a:p>
            <a:pPr marL="171450" indent="-171450" algn="just">
              <a:buFont typeface="Arial" panose="020B0604020202020204" pitchFamily="34" charset="0"/>
              <a:buChar char="•"/>
            </a:pPr>
            <a:r>
              <a:rPr lang="pt-BR" altLang="pt-BR" sz="800" b="1" dirty="0">
                <a:ea typeface="ＭＳ Ｐゴシック" panose="020B0600070205080204" pitchFamily="34" charset="-128"/>
              </a:rPr>
              <a:t>Atribuição — </a:t>
            </a:r>
            <a:r>
              <a:rPr lang="pt-BR" altLang="pt-BR" sz="800" dirty="0">
                <a:ea typeface="ＭＳ Ｐゴシック" panose="020B0600070205080204" pitchFamily="34" charset="-128"/>
              </a:rPr>
              <a:t>Você deve fazer a atribuição do trabalho, da maneira estabelecida pelo titular originário ou licenciante (mas sem sugerir que este o apoia, ou que subscreve o seu uso do trabalho). No caso deste trabalho, deve incluir a URL para o trabalho original (Fonte – cartilha.cert.br) em todos os </a:t>
            </a:r>
            <a:r>
              <a:rPr lang="pt-BR" altLang="pt-BR" sz="800" i="1" dirty="0">
                <a:ea typeface="ＭＳ Ｐゴシック" panose="020B0600070205080204" pitchFamily="34" charset="-128"/>
              </a:rPr>
              <a:t>slides</a:t>
            </a:r>
            <a:r>
              <a:rPr lang="pt-BR" altLang="pt-BR" sz="800" dirty="0">
                <a:ea typeface="ＭＳ Ｐゴシック" panose="020B0600070205080204" pitchFamily="34" charset="-128"/>
              </a:rPr>
              <a:t>.</a:t>
            </a:r>
          </a:p>
          <a:p>
            <a:pPr marL="171450" indent="-171450" algn="just">
              <a:buFont typeface="Arial" panose="020B0604020202020204" pitchFamily="34" charset="0"/>
              <a:buChar char="•"/>
            </a:pPr>
            <a:r>
              <a:rPr lang="pt-BR" altLang="pt-BR" sz="800" b="1" dirty="0">
                <a:ea typeface="ＭＳ Ｐゴシック" panose="020B0600070205080204" pitchFamily="34" charset="-128"/>
              </a:rPr>
              <a:t>NãoComercial — </a:t>
            </a:r>
            <a:r>
              <a:rPr lang="pt-BR" altLang="pt-BR" sz="800" dirty="0">
                <a:ea typeface="ＭＳ Ｐゴシック" panose="020B0600070205080204" pitchFamily="34" charset="-128"/>
              </a:rPr>
              <a:t>Você não pode usar esta obra para fins comerciais.</a:t>
            </a:r>
          </a:p>
          <a:p>
            <a:pPr marL="171450" indent="-171450" algn="just">
              <a:buFont typeface="Arial" panose="020B0604020202020204" pitchFamily="34" charset="0"/>
              <a:buChar char="•"/>
            </a:pPr>
            <a:r>
              <a:rPr lang="pt-BR" sz="800" b="1" dirty="0"/>
              <a:t>CompartilhaIgual</a:t>
            </a:r>
            <a:r>
              <a:rPr lang="pt-BR" sz="800" dirty="0"/>
              <a:t> </a:t>
            </a:r>
            <a:r>
              <a:rPr lang="pt-BR" altLang="pt-BR" sz="800" b="1" dirty="0">
                <a:ea typeface="ＭＳ Ｐゴシック" panose="020B0600070205080204" pitchFamily="34" charset="-128"/>
              </a:rPr>
              <a:t>— </a:t>
            </a:r>
            <a:r>
              <a:rPr lang="pt-BR" altLang="pt-BR" sz="800" dirty="0">
                <a:ea typeface="ＭＳ Ｐゴシック" panose="020B0600070205080204" pitchFamily="34" charset="-128"/>
              </a:rPr>
              <a:t>Se você alterar, transformar ou criar em cima desta obra, você poderá distribuir a obra resultante apenas sob a mesma licença, ou sob uma licença similar à presente.</a:t>
            </a:r>
          </a:p>
          <a:p>
            <a:pPr algn="just"/>
            <a:r>
              <a:rPr lang="pt-BR" altLang="pt-BR" sz="800" b="1" dirty="0">
                <a:ea typeface="ＭＳ Ｐゴシック" panose="020B0600070205080204" pitchFamily="34" charset="-128"/>
              </a:rPr>
              <a:t>Aviso —</a:t>
            </a:r>
            <a:r>
              <a:rPr lang="pt-BR" altLang="pt-BR" sz="800" dirty="0">
                <a:ea typeface="ＭＳ Ｐゴシック" panose="020B0600070205080204" pitchFamily="34" charset="-128"/>
              </a:rPr>
              <a:t> Em todas as reutilizações ou distribuições, você deve deixar claro quais são os termos da licença deste trabalho. A melhor forma de fazê-lo, é colocando um </a:t>
            </a:r>
            <a:r>
              <a:rPr lang="pt-BR" altLang="pt-BR" sz="800" i="1" dirty="0">
                <a:ea typeface="ＭＳ Ｐゴシック" panose="020B0600070205080204" pitchFamily="34" charset="-128"/>
              </a:rPr>
              <a:t>link</a:t>
            </a:r>
            <a:r>
              <a:rPr lang="pt-BR" altLang="pt-BR" sz="800" dirty="0">
                <a:ea typeface="ＭＳ Ｐゴシック" panose="020B0600070205080204" pitchFamily="34" charset="-128"/>
              </a:rPr>
              <a:t> para a seguinte página:</a:t>
            </a:r>
          </a:p>
          <a:p>
            <a:pPr algn="just">
              <a:spcBef>
                <a:spcPts val="0"/>
              </a:spcBef>
            </a:pPr>
            <a:r>
              <a:rPr lang="pt-BR" altLang="pt-BR" sz="800" dirty="0">
                <a:solidFill>
                  <a:schemeClr val="accent2"/>
                </a:solidFill>
                <a:ea typeface="ＭＳ Ｐゴシック" panose="020B0600070205080204" pitchFamily="34" charset="-128"/>
                <a:hlinkClick r:id="rId4">
                  <a:extLst>
                    <a:ext uri="{A12FA001-AC4F-418D-AE19-62706E023703}">
                      <ahyp:hlinkClr xmlns:ahyp="http://schemas.microsoft.com/office/drawing/2018/hyperlinkcolor" xmlns="" val="tx"/>
                    </a:ext>
                  </a:extLst>
                </a:hlinkClick>
              </a:rPr>
              <a:t>https://creativecommons.org/licenses/by-nc-sa/4.0/deed.pt_BR</a:t>
            </a:r>
            <a:endParaRPr lang="pt-BR" altLang="pt-BR" sz="800" dirty="0">
              <a:solidFill>
                <a:schemeClr val="accent2"/>
              </a:solidFill>
              <a:ea typeface="ＭＳ Ｐゴシック" panose="020B0600070205080204" pitchFamily="34" charset="-128"/>
            </a:endParaRPr>
          </a:p>
          <a:p>
            <a:pPr algn="just"/>
            <a:r>
              <a:rPr lang="pt-BR" altLang="pt-BR" sz="800" dirty="0">
                <a:ea typeface="ＭＳ Ｐゴシック" panose="020B0600070205080204" pitchFamily="34" charset="-128"/>
              </a:rPr>
              <a:t>A descrição completa dos termos e condições desta licença está disponível em: </a:t>
            </a:r>
          </a:p>
          <a:p>
            <a:pPr algn="just">
              <a:spcBef>
                <a:spcPts val="0"/>
              </a:spcBef>
            </a:pPr>
            <a:r>
              <a:rPr lang="pt-BR" altLang="pt-BR" sz="800" dirty="0">
                <a:solidFill>
                  <a:schemeClr val="accent2"/>
                </a:solidFill>
                <a:ea typeface="ＭＳ Ｐゴシック" panose="020B0600070205080204" pitchFamily="34" charset="-128"/>
                <a:hlinkClick r:id="rId5">
                  <a:extLst>
                    <a:ext uri="{A12FA001-AC4F-418D-AE19-62706E023703}">
                      <ahyp:hlinkClr xmlns:ahyp="http://schemas.microsoft.com/office/drawing/2018/hyperlinkcolor" xmlns="" val="tx"/>
                    </a:ext>
                  </a:extLst>
                </a:hlinkClick>
              </a:rPr>
              <a:t>https://creativecommons.org/licenses/by-nc-sa/4.0/legalcode.pt</a:t>
            </a:r>
            <a:endParaRPr lang="pt-BR" altLang="pt-BR" sz="800" dirty="0">
              <a:solidFill>
                <a:schemeClr val="accent2"/>
              </a:solidFill>
              <a:ea typeface="ＭＳ Ｐゴシック" panose="020B0600070205080204" pitchFamily="34" charset="-128"/>
            </a:endParaRPr>
          </a:p>
        </p:txBody>
      </p:sp>
      <p:sp>
        <p:nvSpPr>
          <p:cNvPr id="5" name="Espaço Reservado para Rodapé 4">
            <a:extLst>
              <a:ext uri="{FF2B5EF4-FFF2-40B4-BE49-F238E27FC236}">
                <a16:creationId xmlns:a16="http://schemas.microsoft.com/office/drawing/2014/main" xmlns="" id="{26D73F28-8BB4-EF40-A0F4-1DEC450E8853}"/>
              </a:ext>
            </a:extLst>
          </p:cNvPr>
          <p:cNvSpPr>
            <a:spLocks noGrp="1"/>
          </p:cNvSpPr>
          <p:nvPr>
            <p:ph type="ftr" sz="quarter" idx="4"/>
          </p:nvPr>
        </p:nvSpPr>
        <p:spPr/>
        <p:txBody>
          <a:bodyPr/>
          <a:lstStyle/>
          <a:p>
            <a:pPr>
              <a:defRPr/>
            </a:pPr>
            <a:r>
              <a:rPr lang="en-US"/>
              <a:t>https://cartilha.cert.br/</a:t>
            </a:r>
            <a:endParaRPr lang="en-US" dirty="0"/>
          </a:p>
        </p:txBody>
      </p:sp>
      <p:sp>
        <p:nvSpPr>
          <p:cNvPr id="6" name="Espaço Reservado para Número de Slide 5">
            <a:extLst>
              <a:ext uri="{FF2B5EF4-FFF2-40B4-BE49-F238E27FC236}">
                <a16:creationId xmlns:a16="http://schemas.microsoft.com/office/drawing/2014/main" xmlns="" id="{DC0105EE-098C-0741-A66C-F1EE4E9C2ECE}"/>
              </a:ext>
            </a:extLst>
          </p:cNvPr>
          <p:cNvSpPr>
            <a:spLocks noGrp="1"/>
          </p:cNvSpPr>
          <p:nvPr>
            <p:ph type="sldNum" sz="quarter" idx="5"/>
          </p:nvPr>
        </p:nvSpPr>
        <p:spPr/>
        <p:txBody>
          <a:bodyPr/>
          <a:lstStyle/>
          <a:p>
            <a:fld id="{A4B38E2F-58BC-E446-96A8-E8006A665D67}" type="slidenum">
              <a:rPr lang="en-US" altLang="pt-BR" smtClean="0"/>
              <a:pPr/>
              <a:t>1</a:t>
            </a:fld>
            <a:endParaRPr lang="en-US" altLang="pt-BR"/>
          </a:p>
        </p:txBody>
      </p:sp>
      <p:sp>
        <p:nvSpPr>
          <p:cNvPr id="7" name="Espaço Reservado para Cabeçalho 6">
            <a:extLst>
              <a:ext uri="{FF2B5EF4-FFF2-40B4-BE49-F238E27FC236}">
                <a16:creationId xmlns:a16="http://schemas.microsoft.com/office/drawing/2014/main" xmlns="" id="{A3D4859D-7B64-1243-8F71-B595EB0DFE2D}"/>
              </a:ext>
            </a:extLst>
          </p:cNvPr>
          <p:cNvSpPr>
            <a:spLocks noGrp="1"/>
          </p:cNvSpPr>
          <p:nvPr>
            <p:ph type="hdr" sz="quarter"/>
          </p:nvPr>
        </p:nvSpPr>
        <p:spPr/>
        <p:txBody>
          <a:bodyPr/>
          <a:lstStyle/>
          <a:p>
            <a:r>
              <a:rPr lang="en-US" altLang="pt-BR"/>
              <a:t>Redes</a:t>
            </a:r>
            <a:endParaRPr lang="en-US" altLang="pt-BR" dirty="0"/>
          </a:p>
        </p:txBody>
      </p:sp>
    </p:spTree>
    <p:extLst>
      <p:ext uri="{BB962C8B-B14F-4D97-AF65-F5344CB8AC3E}">
        <p14:creationId xmlns:p14="http://schemas.microsoft.com/office/powerpoint/2010/main" val="42381726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a:extLst>
              <a:ext uri="{FF2B5EF4-FFF2-40B4-BE49-F238E27FC236}">
                <a16:creationId xmlns:a16="http://schemas.microsoft.com/office/drawing/2014/main" xmlns="" id="{230D06D9-7BD2-3E49-A93C-20DC4764C553}"/>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0" name="Notes Placeholder 2">
            <a:extLst>
              <a:ext uri="{FF2B5EF4-FFF2-40B4-BE49-F238E27FC236}">
                <a16:creationId xmlns:a16="http://schemas.microsoft.com/office/drawing/2014/main" xmlns="" id="{6E2A8ECF-B619-0745-903F-022E94802FA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pt-BR" altLang="pt-BR" dirty="0">
                <a:ea typeface="ＭＳ Ｐゴシック" panose="020B0600070205080204" pitchFamily="34" charset="-128"/>
              </a:rPr>
              <a:t>Nos próximos </a:t>
            </a:r>
            <a:r>
              <a:rPr lang="pt-BR" altLang="pt-BR" i="1" dirty="0">
                <a:ea typeface="ＭＳ Ｐゴシック" panose="020B0600070205080204" pitchFamily="34" charset="-128"/>
              </a:rPr>
              <a:t>slides</a:t>
            </a:r>
            <a:r>
              <a:rPr lang="pt-BR" altLang="pt-BR" dirty="0">
                <a:ea typeface="ＭＳ Ｐゴシック" panose="020B0600070205080204" pitchFamily="34" charset="-128"/>
              </a:rPr>
              <a:t> são apresentadas algumas dicas de configuração segura de acesso Internet residencial.</a:t>
            </a:r>
          </a:p>
        </p:txBody>
      </p:sp>
      <p:sp>
        <p:nvSpPr>
          <p:cNvPr id="5" name="Espaço Reservado para Rodapé 4">
            <a:extLst>
              <a:ext uri="{FF2B5EF4-FFF2-40B4-BE49-F238E27FC236}">
                <a16:creationId xmlns:a16="http://schemas.microsoft.com/office/drawing/2014/main" xmlns="" id="{231C63D1-EE95-2642-99E5-F9C78786F3F1}"/>
              </a:ext>
            </a:extLst>
          </p:cNvPr>
          <p:cNvSpPr>
            <a:spLocks noGrp="1"/>
          </p:cNvSpPr>
          <p:nvPr>
            <p:ph type="ftr" sz="quarter" idx="4"/>
          </p:nvPr>
        </p:nvSpPr>
        <p:spPr/>
        <p:txBody>
          <a:bodyPr/>
          <a:lstStyle/>
          <a:p>
            <a:pPr>
              <a:defRPr/>
            </a:pPr>
            <a:r>
              <a:rPr lang="en-US"/>
              <a:t>https://cartilha.cert.br/</a:t>
            </a:r>
            <a:endParaRPr lang="en-US" dirty="0"/>
          </a:p>
        </p:txBody>
      </p:sp>
      <p:sp>
        <p:nvSpPr>
          <p:cNvPr id="6" name="Espaço Reservado para Número de Slide 5">
            <a:extLst>
              <a:ext uri="{FF2B5EF4-FFF2-40B4-BE49-F238E27FC236}">
                <a16:creationId xmlns:a16="http://schemas.microsoft.com/office/drawing/2014/main" xmlns="" id="{6A5C7756-6220-6444-9E7F-89D57EC158AE}"/>
              </a:ext>
            </a:extLst>
          </p:cNvPr>
          <p:cNvSpPr>
            <a:spLocks noGrp="1"/>
          </p:cNvSpPr>
          <p:nvPr>
            <p:ph type="sldNum" sz="quarter" idx="5"/>
          </p:nvPr>
        </p:nvSpPr>
        <p:spPr/>
        <p:txBody>
          <a:bodyPr/>
          <a:lstStyle/>
          <a:p>
            <a:fld id="{A4B38E2F-58BC-E446-96A8-E8006A665D67}" type="slidenum">
              <a:rPr lang="en-US" altLang="pt-BR" smtClean="0"/>
              <a:pPr/>
              <a:t>10</a:t>
            </a:fld>
            <a:endParaRPr lang="en-US" altLang="pt-BR"/>
          </a:p>
        </p:txBody>
      </p:sp>
      <p:sp>
        <p:nvSpPr>
          <p:cNvPr id="7" name="Espaço Reservado para Cabeçalho 6">
            <a:extLst>
              <a:ext uri="{FF2B5EF4-FFF2-40B4-BE49-F238E27FC236}">
                <a16:creationId xmlns:a16="http://schemas.microsoft.com/office/drawing/2014/main" xmlns="" id="{E7BD71CD-C5B5-2448-B701-7C0A615135E2}"/>
              </a:ext>
            </a:extLst>
          </p:cNvPr>
          <p:cNvSpPr>
            <a:spLocks noGrp="1"/>
          </p:cNvSpPr>
          <p:nvPr>
            <p:ph type="hdr" sz="quarter"/>
          </p:nvPr>
        </p:nvSpPr>
        <p:spPr/>
        <p:txBody>
          <a:bodyPr/>
          <a:lstStyle/>
          <a:p>
            <a:r>
              <a:rPr lang="en-US" altLang="pt-BR"/>
              <a:t>Redes</a:t>
            </a:r>
            <a:endParaRPr lang="en-US" altLang="pt-BR" dirty="0"/>
          </a:p>
        </p:txBody>
      </p:sp>
    </p:spTree>
    <p:extLst>
      <p:ext uri="{BB962C8B-B14F-4D97-AF65-F5344CB8AC3E}">
        <p14:creationId xmlns:p14="http://schemas.microsoft.com/office/powerpoint/2010/main" val="10190201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a:extLst>
              <a:ext uri="{FF2B5EF4-FFF2-40B4-BE49-F238E27FC236}">
                <a16:creationId xmlns:a16="http://schemas.microsoft.com/office/drawing/2014/main" xmlns="" id="{10855FBB-BE6A-6B45-AFD0-8095786F79A6}"/>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8" name="Notes Placeholder 2">
            <a:extLst>
              <a:ext uri="{FF2B5EF4-FFF2-40B4-BE49-F238E27FC236}">
                <a16:creationId xmlns:a16="http://schemas.microsoft.com/office/drawing/2014/main" xmlns="" id="{37FC789E-BB28-4B4D-BAEA-7E080551A80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t-BR" altLang="pt-BR">
              <a:ea typeface="ＭＳ Ｐゴシック" panose="020B0600070205080204" pitchFamily="34" charset="-128"/>
            </a:endParaRPr>
          </a:p>
        </p:txBody>
      </p:sp>
      <p:sp>
        <p:nvSpPr>
          <p:cNvPr id="5" name="Espaço Reservado para Rodapé 4">
            <a:extLst>
              <a:ext uri="{FF2B5EF4-FFF2-40B4-BE49-F238E27FC236}">
                <a16:creationId xmlns:a16="http://schemas.microsoft.com/office/drawing/2014/main" xmlns="" id="{62B104E3-4377-E747-810C-7462AD1ADC16}"/>
              </a:ext>
            </a:extLst>
          </p:cNvPr>
          <p:cNvSpPr>
            <a:spLocks noGrp="1"/>
          </p:cNvSpPr>
          <p:nvPr>
            <p:ph type="ftr" sz="quarter" idx="4"/>
          </p:nvPr>
        </p:nvSpPr>
        <p:spPr/>
        <p:txBody>
          <a:bodyPr/>
          <a:lstStyle/>
          <a:p>
            <a:pPr>
              <a:defRPr/>
            </a:pPr>
            <a:r>
              <a:rPr lang="en-US"/>
              <a:t>https://cartilha.cert.br/</a:t>
            </a:r>
            <a:endParaRPr lang="en-US" dirty="0"/>
          </a:p>
        </p:txBody>
      </p:sp>
      <p:sp>
        <p:nvSpPr>
          <p:cNvPr id="6" name="Espaço Reservado para Número de Slide 5">
            <a:extLst>
              <a:ext uri="{FF2B5EF4-FFF2-40B4-BE49-F238E27FC236}">
                <a16:creationId xmlns:a16="http://schemas.microsoft.com/office/drawing/2014/main" xmlns="" id="{32709DCA-DB4F-384D-91E6-5E3D990A7243}"/>
              </a:ext>
            </a:extLst>
          </p:cNvPr>
          <p:cNvSpPr>
            <a:spLocks noGrp="1"/>
          </p:cNvSpPr>
          <p:nvPr>
            <p:ph type="sldNum" sz="quarter" idx="5"/>
          </p:nvPr>
        </p:nvSpPr>
        <p:spPr/>
        <p:txBody>
          <a:bodyPr/>
          <a:lstStyle/>
          <a:p>
            <a:fld id="{A4B38E2F-58BC-E446-96A8-E8006A665D67}" type="slidenum">
              <a:rPr lang="en-US" altLang="pt-BR" smtClean="0"/>
              <a:pPr/>
              <a:t>11</a:t>
            </a:fld>
            <a:endParaRPr lang="en-US" altLang="pt-BR"/>
          </a:p>
        </p:txBody>
      </p:sp>
      <p:sp>
        <p:nvSpPr>
          <p:cNvPr id="7" name="Espaço Reservado para Cabeçalho 6">
            <a:extLst>
              <a:ext uri="{FF2B5EF4-FFF2-40B4-BE49-F238E27FC236}">
                <a16:creationId xmlns:a16="http://schemas.microsoft.com/office/drawing/2014/main" xmlns="" id="{81A546F8-4975-C948-B1FD-9340A49297CD}"/>
              </a:ext>
            </a:extLst>
          </p:cNvPr>
          <p:cNvSpPr>
            <a:spLocks noGrp="1"/>
          </p:cNvSpPr>
          <p:nvPr>
            <p:ph type="hdr" sz="quarter"/>
          </p:nvPr>
        </p:nvSpPr>
        <p:spPr/>
        <p:txBody>
          <a:bodyPr/>
          <a:lstStyle/>
          <a:p>
            <a:r>
              <a:rPr lang="en-US" altLang="pt-BR"/>
              <a:t>Redes</a:t>
            </a:r>
            <a:endParaRPr lang="en-US" altLang="pt-BR" dirty="0"/>
          </a:p>
        </p:txBody>
      </p:sp>
    </p:spTree>
    <p:extLst>
      <p:ext uri="{BB962C8B-B14F-4D97-AF65-F5344CB8AC3E}">
        <p14:creationId xmlns:p14="http://schemas.microsoft.com/office/powerpoint/2010/main" val="4865545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a:extLst>
              <a:ext uri="{FF2B5EF4-FFF2-40B4-BE49-F238E27FC236}">
                <a16:creationId xmlns:a16="http://schemas.microsoft.com/office/drawing/2014/main" xmlns="" id="{9F9618AB-A7F8-EC4D-8DC0-F466AB63DB37}"/>
              </a:ext>
            </a:extLst>
          </p:cNvPr>
          <p:cNvSpPr>
            <a:spLocks noGrp="1" noRot="1" noChangeAspect="1"/>
          </p:cNvSpPr>
          <p:nvPr>
            <p:ph type="sldImg"/>
          </p:nvPr>
        </p:nvSpPr>
        <p:spPr bwMode="auto">
          <a:xfrm>
            <a:off x="1144588" y="687388"/>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6" name="Notes Placeholder 2">
            <a:extLst>
              <a:ext uri="{FF2B5EF4-FFF2-40B4-BE49-F238E27FC236}">
                <a16:creationId xmlns:a16="http://schemas.microsoft.com/office/drawing/2014/main" xmlns="" id="{2199C2EB-A5D0-294C-94FE-9B5EE7521A2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t-BR" altLang="pt-BR" dirty="0">
              <a:ea typeface="ＭＳ Ｐゴシック" panose="020B0600070205080204" pitchFamily="34" charset="-128"/>
            </a:endParaRPr>
          </a:p>
        </p:txBody>
      </p:sp>
      <p:sp>
        <p:nvSpPr>
          <p:cNvPr id="5" name="Espaço Reservado para Rodapé 4">
            <a:extLst>
              <a:ext uri="{FF2B5EF4-FFF2-40B4-BE49-F238E27FC236}">
                <a16:creationId xmlns:a16="http://schemas.microsoft.com/office/drawing/2014/main" xmlns="" id="{3206EBA1-FC97-A04C-9236-943FD1D1A40A}"/>
              </a:ext>
            </a:extLst>
          </p:cNvPr>
          <p:cNvSpPr>
            <a:spLocks noGrp="1"/>
          </p:cNvSpPr>
          <p:nvPr>
            <p:ph type="ftr" sz="quarter" idx="4"/>
          </p:nvPr>
        </p:nvSpPr>
        <p:spPr/>
        <p:txBody>
          <a:bodyPr/>
          <a:lstStyle/>
          <a:p>
            <a:pPr>
              <a:defRPr/>
            </a:pPr>
            <a:r>
              <a:rPr lang="en-US"/>
              <a:t>https://cartilha.cert.br/</a:t>
            </a:r>
            <a:endParaRPr lang="en-US" dirty="0"/>
          </a:p>
        </p:txBody>
      </p:sp>
      <p:sp>
        <p:nvSpPr>
          <p:cNvPr id="6" name="Espaço Reservado para Número de Slide 5">
            <a:extLst>
              <a:ext uri="{FF2B5EF4-FFF2-40B4-BE49-F238E27FC236}">
                <a16:creationId xmlns:a16="http://schemas.microsoft.com/office/drawing/2014/main" xmlns="" id="{9235D19E-9F9C-7E49-89E3-25A3288959C5}"/>
              </a:ext>
            </a:extLst>
          </p:cNvPr>
          <p:cNvSpPr>
            <a:spLocks noGrp="1"/>
          </p:cNvSpPr>
          <p:nvPr>
            <p:ph type="sldNum" sz="quarter" idx="5"/>
          </p:nvPr>
        </p:nvSpPr>
        <p:spPr/>
        <p:txBody>
          <a:bodyPr/>
          <a:lstStyle/>
          <a:p>
            <a:fld id="{A4B38E2F-58BC-E446-96A8-E8006A665D67}" type="slidenum">
              <a:rPr lang="en-US" altLang="pt-BR" smtClean="0"/>
              <a:pPr/>
              <a:t>12</a:t>
            </a:fld>
            <a:endParaRPr lang="en-US" altLang="pt-BR"/>
          </a:p>
        </p:txBody>
      </p:sp>
      <p:sp>
        <p:nvSpPr>
          <p:cNvPr id="7" name="Espaço Reservado para Cabeçalho 6">
            <a:extLst>
              <a:ext uri="{FF2B5EF4-FFF2-40B4-BE49-F238E27FC236}">
                <a16:creationId xmlns:a16="http://schemas.microsoft.com/office/drawing/2014/main" xmlns="" id="{7C22122D-577A-AA40-9B31-6528EA4CF70B}"/>
              </a:ext>
            </a:extLst>
          </p:cNvPr>
          <p:cNvSpPr>
            <a:spLocks noGrp="1"/>
          </p:cNvSpPr>
          <p:nvPr>
            <p:ph type="hdr" sz="quarter"/>
          </p:nvPr>
        </p:nvSpPr>
        <p:spPr/>
        <p:txBody>
          <a:bodyPr/>
          <a:lstStyle/>
          <a:p>
            <a:r>
              <a:rPr lang="en-US" altLang="pt-BR"/>
              <a:t>Redes</a:t>
            </a:r>
            <a:endParaRPr lang="en-US" altLang="pt-BR" dirty="0"/>
          </a:p>
        </p:txBody>
      </p:sp>
    </p:spTree>
    <p:extLst>
      <p:ext uri="{BB962C8B-B14F-4D97-AF65-F5344CB8AC3E}">
        <p14:creationId xmlns:p14="http://schemas.microsoft.com/office/powerpoint/2010/main" val="6417412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a:extLst>
              <a:ext uri="{FF2B5EF4-FFF2-40B4-BE49-F238E27FC236}">
                <a16:creationId xmlns:a16="http://schemas.microsoft.com/office/drawing/2014/main" xmlns="" id="{AB5DB78D-5830-9641-BCDB-B94DB6668575}"/>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2" name="Notes Placeholder 2">
            <a:extLst>
              <a:ext uri="{FF2B5EF4-FFF2-40B4-BE49-F238E27FC236}">
                <a16:creationId xmlns:a16="http://schemas.microsoft.com/office/drawing/2014/main" xmlns="" id="{F6B330E9-F6B3-3A48-87C0-D029769CF33B}"/>
              </a:ext>
            </a:extLst>
          </p:cNvPr>
          <p:cNvSpPr>
            <a:spLocks noGrp="1"/>
          </p:cNvSpPr>
          <p:nvPr>
            <p:ph type="body" idx="1"/>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pt-BR" altLang="pt-BR" dirty="0">
                <a:ea typeface="ＭＳ Ｐゴシック" panose="020B0600070205080204" pitchFamily="34" charset="-128"/>
              </a:rPr>
              <a:t>Wi-Fi (</a:t>
            </a:r>
            <a:r>
              <a:rPr lang="pt-BR" altLang="pt-BR" b="1" i="1" dirty="0">
                <a:ea typeface="ＭＳ Ｐゴシック" panose="020B0600070205080204" pitchFamily="34" charset="-128"/>
              </a:rPr>
              <a:t>Wi</a:t>
            </a:r>
            <a:r>
              <a:rPr lang="pt-BR" altLang="pt-BR" i="1" dirty="0">
                <a:ea typeface="ＭＳ Ｐゴシック" panose="020B0600070205080204" pitchFamily="34" charset="-128"/>
              </a:rPr>
              <a:t>reless </a:t>
            </a:r>
            <a:r>
              <a:rPr lang="pt-BR" altLang="pt-BR" b="1" i="1" dirty="0">
                <a:ea typeface="ＭＳ Ｐゴシック" panose="020B0600070205080204" pitchFamily="34" charset="-128"/>
              </a:rPr>
              <a:t>Fi</a:t>
            </a:r>
            <a:r>
              <a:rPr lang="pt-BR" altLang="pt-BR" i="1" dirty="0">
                <a:ea typeface="ＭＳ Ｐゴシック" panose="020B0600070205080204" pitchFamily="34" charset="-128"/>
              </a:rPr>
              <a:t>delity</a:t>
            </a:r>
            <a:r>
              <a:rPr lang="pt-BR" altLang="pt-BR" dirty="0">
                <a:ea typeface="ＭＳ Ｐゴシック" panose="020B0600070205080204" pitchFamily="34" charset="-128"/>
              </a:rPr>
              <a:t>) é um tipo de rede local que utiliza sinais de rádio para comunicação. Possui dois modos básicos de operação:</a:t>
            </a:r>
          </a:p>
          <a:p>
            <a:pPr marL="171450" indent="-171450" algn="just">
              <a:buFont typeface="Arial" panose="020B0604020202020204" pitchFamily="34" charset="0"/>
              <a:buChar char="•"/>
            </a:pPr>
            <a:r>
              <a:rPr lang="pt-BR" altLang="pt-BR" b="1" dirty="0">
                <a:ea typeface="ＭＳ Ｐゴシック" panose="020B0600070205080204" pitchFamily="34" charset="-128"/>
              </a:rPr>
              <a:t>Infraestrutura:</a:t>
            </a:r>
            <a:r>
              <a:rPr lang="pt-BR" altLang="pt-BR" dirty="0">
                <a:ea typeface="ＭＳ Ｐゴシック" panose="020B0600070205080204" pitchFamily="34" charset="-128"/>
              </a:rPr>
              <a:t> normalmente o mais encontrado, utiliza um concentrador de acesso (</a:t>
            </a:r>
            <a:r>
              <a:rPr lang="pt-BR" altLang="pt-BR" i="1" dirty="0">
                <a:ea typeface="ＭＳ Ｐゴシック" panose="020B0600070205080204" pitchFamily="34" charset="-128"/>
              </a:rPr>
              <a:t>Access Point</a:t>
            </a:r>
            <a:r>
              <a:rPr lang="pt-BR" altLang="pt-BR" dirty="0">
                <a:ea typeface="ＭＳ Ｐゴシック" panose="020B0600070205080204" pitchFamily="34" charset="-128"/>
              </a:rPr>
              <a:t> - AP) ou um roteador </a:t>
            </a:r>
            <a:r>
              <a:rPr lang="pt-BR" altLang="pt-BR" i="1" dirty="0">
                <a:ea typeface="ＭＳ Ｐゴシック" panose="020B0600070205080204" pitchFamily="34" charset="-128"/>
              </a:rPr>
              <a:t>wireless</a:t>
            </a:r>
            <a:r>
              <a:rPr lang="pt-BR" altLang="pt-BR" dirty="0">
                <a:ea typeface="ＭＳ Ｐゴシック" panose="020B0600070205080204" pitchFamily="34" charset="-128"/>
              </a:rPr>
              <a:t>.</a:t>
            </a:r>
          </a:p>
          <a:p>
            <a:pPr marL="171450" indent="-171450" algn="just">
              <a:buFont typeface="Arial" panose="020B0604020202020204" pitchFamily="34" charset="0"/>
              <a:buChar char="•"/>
            </a:pPr>
            <a:r>
              <a:rPr lang="pt-BR" altLang="pt-BR" b="1" dirty="0">
                <a:ea typeface="ＭＳ Ｐゴシック" panose="020B0600070205080204" pitchFamily="34" charset="-128"/>
              </a:rPr>
              <a:t>Ponto a ponto (</a:t>
            </a:r>
            <a:r>
              <a:rPr lang="pt-BR" altLang="pt-BR" b="1" i="1" dirty="0">
                <a:ea typeface="ＭＳ Ｐゴシック" panose="020B0600070205080204" pitchFamily="34" charset="-128"/>
              </a:rPr>
              <a:t>ad-hoc</a:t>
            </a:r>
            <a:r>
              <a:rPr lang="pt-BR" altLang="pt-BR" b="1" dirty="0">
                <a:ea typeface="ＭＳ Ｐゴシック" panose="020B0600070205080204" pitchFamily="34" charset="-128"/>
              </a:rPr>
              <a:t>): </a:t>
            </a:r>
            <a:r>
              <a:rPr lang="pt-BR" altLang="pt-BR" dirty="0">
                <a:ea typeface="ＭＳ Ｐゴシック" panose="020B0600070205080204" pitchFamily="34" charset="-128"/>
              </a:rPr>
              <a:t>permite que um pequeno grupo de máquinas se comunique diretamente, sem a necessidade de um AP.</a:t>
            </a:r>
          </a:p>
          <a:p>
            <a:pPr algn="just"/>
            <a:r>
              <a:rPr lang="pt-BR" altLang="pt-BR" dirty="0">
                <a:ea typeface="ＭＳ Ｐゴシック" panose="020B0600070205080204" pitchFamily="34" charset="-128"/>
              </a:rPr>
              <a:t>Redes Wi-Fi se tornaram populares pela mobilidade que oferecem e pela facilidade de instalação e de uso em diferentes tipos de ambientes. </a:t>
            </a:r>
          </a:p>
          <a:p>
            <a:pPr algn="just"/>
            <a:r>
              <a:rPr lang="pt-BR" altLang="pt-BR" dirty="0">
                <a:ea typeface="ＭＳ Ｐゴシック" panose="020B0600070205080204" pitchFamily="34" charset="-128"/>
              </a:rPr>
              <a:t>Nos próximos </a:t>
            </a:r>
            <a:r>
              <a:rPr lang="pt-BR" altLang="pt-BR" i="1" dirty="0">
                <a:ea typeface="ＭＳ Ｐゴシック" panose="020B0600070205080204" pitchFamily="34" charset="-128"/>
              </a:rPr>
              <a:t>slides</a:t>
            </a:r>
            <a:r>
              <a:rPr lang="pt-BR" altLang="pt-BR" dirty="0">
                <a:ea typeface="ＭＳ Ｐゴシック" panose="020B0600070205080204" pitchFamily="34" charset="-128"/>
              </a:rPr>
              <a:t> são apresentadas algumas dicas de configuração segura de uma rede Wi-Fi doméstica.</a:t>
            </a:r>
          </a:p>
        </p:txBody>
      </p:sp>
      <p:sp>
        <p:nvSpPr>
          <p:cNvPr id="5" name="Espaço Reservado para Rodapé 4">
            <a:extLst>
              <a:ext uri="{FF2B5EF4-FFF2-40B4-BE49-F238E27FC236}">
                <a16:creationId xmlns:a16="http://schemas.microsoft.com/office/drawing/2014/main" xmlns="" id="{60223725-DDFF-484F-81CC-2EFF8A10AF4B}"/>
              </a:ext>
            </a:extLst>
          </p:cNvPr>
          <p:cNvSpPr>
            <a:spLocks noGrp="1"/>
          </p:cNvSpPr>
          <p:nvPr>
            <p:ph type="ftr" sz="quarter" idx="4"/>
          </p:nvPr>
        </p:nvSpPr>
        <p:spPr/>
        <p:txBody>
          <a:bodyPr/>
          <a:lstStyle/>
          <a:p>
            <a:pPr>
              <a:defRPr/>
            </a:pPr>
            <a:r>
              <a:rPr lang="en-US"/>
              <a:t>https://cartilha.cert.br/</a:t>
            </a:r>
            <a:endParaRPr lang="en-US" dirty="0"/>
          </a:p>
        </p:txBody>
      </p:sp>
      <p:sp>
        <p:nvSpPr>
          <p:cNvPr id="6" name="Espaço Reservado para Número de Slide 5">
            <a:extLst>
              <a:ext uri="{FF2B5EF4-FFF2-40B4-BE49-F238E27FC236}">
                <a16:creationId xmlns:a16="http://schemas.microsoft.com/office/drawing/2014/main" xmlns="" id="{E6A27F91-B819-6149-A21C-C7850CFC77D9}"/>
              </a:ext>
            </a:extLst>
          </p:cNvPr>
          <p:cNvSpPr>
            <a:spLocks noGrp="1"/>
          </p:cNvSpPr>
          <p:nvPr>
            <p:ph type="sldNum" sz="quarter" idx="5"/>
          </p:nvPr>
        </p:nvSpPr>
        <p:spPr/>
        <p:txBody>
          <a:bodyPr/>
          <a:lstStyle/>
          <a:p>
            <a:fld id="{A4B38E2F-58BC-E446-96A8-E8006A665D67}" type="slidenum">
              <a:rPr lang="en-US" altLang="pt-BR" smtClean="0"/>
              <a:pPr/>
              <a:t>13</a:t>
            </a:fld>
            <a:endParaRPr lang="en-US" altLang="pt-BR"/>
          </a:p>
        </p:txBody>
      </p:sp>
      <p:sp>
        <p:nvSpPr>
          <p:cNvPr id="7" name="Espaço Reservado para Cabeçalho 6">
            <a:extLst>
              <a:ext uri="{FF2B5EF4-FFF2-40B4-BE49-F238E27FC236}">
                <a16:creationId xmlns:a16="http://schemas.microsoft.com/office/drawing/2014/main" xmlns="" id="{481A809E-DA8C-D44D-98AB-CCAE7D74F20B}"/>
              </a:ext>
            </a:extLst>
          </p:cNvPr>
          <p:cNvSpPr>
            <a:spLocks noGrp="1"/>
          </p:cNvSpPr>
          <p:nvPr>
            <p:ph type="hdr" sz="quarter"/>
          </p:nvPr>
        </p:nvSpPr>
        <p:spPr/>
        <p:txBody>
          <a:bodyPr/>
          <a:lstStyle/>
          <a:p>
            <a:r>
              <a:rPr lang="en-US" altLang="pt-BR"/>
              <a:t>Redes</a:t>
            </a:r>
            <a:endParaRPr lang="en-US" altLang="pt-BR" dirty="0"/>
          </a:p>
        </p:txBody>
      </p:sp>
    </p:spTree>
    <p:extLst>
      <p:ext uri="{BB962C8B-B14F-4D97-AF65-F5344CB8AC3E}">
        <p14:creationId xmlns:p14="http://schemas.microsoft.com/office/powerpoint/2010/main" val="15095174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a:extLst>
              <a:ext uri="{FF2B5EF4-FFF2-40B4-BE49-F238E27FC236}">
                <a16:creationId xmlns:a16="http://schemas.microsoft.com/office/drawing/2014/main" xmlns="" id="{B05C4D2A-F945-8944-B6AA-24CFE73DCAEA}"/>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2" name="Notes Placeholder 2">
            <a:extLst>
              <a:ext uri="{FF2B5EF4-FFF2-40B4-BE49-F238E27FC236}">
                <a16:creationId xmlns:a16="http://schemas.microsoft.com/office/drawing/2014/main" xmlns="" id="{EE640EEE-3B7E-8F44-A57D-F0294159935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pt-BR" altLang="pt-BR" dirty="0">
                <a:ea typeface="ＭＳ Ｐゴシック" panose="020B0600070205080204" pitchFamily="34" charset="-128"/>
              </a:rPr>
              <a:t>Embora sejam bastante convenientes, há alguns riscos que você deve considerar ao usar redes Wi-Fi, como:</a:t>
            </a:r>
          </a:p>
          <a:p>
            <a:pPr marL="171450" indent="-171450" algn="just">
              <a:buFont typeface="Arial" panose="020B0604020202020204" pitchFamily="34" charset="0"/>
              <a:buChar char="•"/>
            </a:pPr>
            <a:r>
              <a:rPr lang="pt-BR" altLang="pt-BR" dirty="0">
                <a:ea typeface="ＭＳ Ｐゴシック" panose="020B0600070205080204" pitchFamily="34" charset="-128"/>
              </a:rPr>
              <a:t>por se comunicarem por meio de sinais de rádio, não há a necessidade de acesso físico a um ambiente restrito, como ocorre com as redes cabeadas. Devido a isto, os dados transmitidos por clientes legítimos podem ser interceptados por qualquer pessoa próxima com um mínimo de equipamento (por exemplo, um </a:t>
            </a:r>
            <a:r>
              <a:rPr lang="pt-BR" altLang="pt-BR" i="1" dirty="0">
                <a:ea typeface="ＭＳ Ｐゴシック" panose="020B0600070205080204" pitchFamily="34" charset="-128"/>
              </a:rPr>
              <a:t>notebook</a:t>
            </a:r>
            <a:r>
              <a:rPr lang="pt-BR" altLang="pt-BR" dirty="0">
                <a:ea typeface="ＭＳ Ｐゴシック" panose="020B0600070205080204" pitchFamily="34" charset="-128"/>
              </a:rPr>
              <a:t> ou </a:t>
            </a:r>
            <a:r>
              <a:rPr lang="pt-BR" altLang="pt-BR" i="1" dirty="0">
                <a:ea typeface="ＭＳ Ｐゴシック" panose="020B0600070205080204" pitchFamily="34" charset="-128"/>
              </a:rPr>
              <a:t>tablet</a:t>
            </a:r>
            <a:r>
              <a:rPr lang="pt-BR" altLang="pt-BR" dirty="0">
                <a:ea typeface="ＭＳ Ｐゴシック" panose="020B0600070205080204" pitchFamily="34" charset="-128"/>
              </a:rPr>
              <a:t>);</a:t>
            </a:r>
          </a:p>
          <a:p>
            <a:pPr marL="171450" indent="-171450" algn="just">
              <a:buFont typeface="Arial" panose="020B0604020202020204" pitchFamily="34" charset="0"/>
              <a:buChar char="•"/>
            </a:pPr>
            <a:r>
              <a:rPr lang="pt-BR" altLang="pt-BR" dirty="0">
                <a:ea typeface="ＭＳ Ｐゴシック" panose="020B0600070205080204" pitchFamily="34" charset="-128"/>
              </a:rPr>
              <a:t>por terem instalação bastante simples, muitas pessoas as instalam em casa (ou mesmo em empresas, sem o conhecimento dos administradores de rede), sem qualquer cuidado com configurações mínimas de segurança, e podem vir a ser abusadas por atacantes, por meio de uso não autorizado ou de "sequestro”;</a:t>
            </a:r>
          </a:p>
          <a:p>
            <a:pPr marL="171450" indent="-171450" algn="just">
              <a:buFont typeface="Arial" panose="020B0604020202020204" pitchFamily="34" charset="0"/>
              <a:buChar char="•"/>
            </a:pPr>
            <a:r>
              <a:rPr lang="pt-BR" altLang="pt-BR" dirty="0">
                <a:ea typeface="ＭＳ Ｐゴシック" panose="020B0600070205080204" pitchFamily="34" charset="-128"/>
              </a:rPr>
              <a:t>em uma rede Wi-Fi pública (como as disponibilizadas em aeroportos, hotéis e conferências) os dados que não estiverem criptografados podem ser indevidamente coletados por atacantes;</a:t>
            </a:r>
          </a:p>
          <a:p>
            <a:pPr marL="171450" indent="-171450" algn="just">
              <a:buFont typeface="Arial" panose="020B0604020202020204" pitchFamily="34" charset="0"/>
              <a:buChar char="•"/>
            </a:pPr>
            <a:r>
              <a:rPr lang="pt-BR" altLang="pt-BR" dirty="0">
                <a:ea typeface="ＭＳ Ｐゴシック" panose="020B0600070205080204" pitchFamily="34" charset="-128"/>
              </a:rPr>
              <a:t>uma rede Wi-Fi aberta pode ser propositadamente disponibilizada por atacantes para atrair usuários, a fim de interceptar o tráfego (e coletar dados pessoais) ou desviar a navegação para </a:t>
            </a:r>
            <a:r>
              <a:rPr lang="pt-BR" altLang="pt-BR" i="1" dirty="0">
                <a:ea typeface="ＭＳ Ｐゴシック" panose="020B0600070205080204" pitchFamily="34" charset="-128"/>
              </a:rPr>
              <a:t>sites</a:t>
            </a:r>
            <a:r>
              <a:rPr lang="pt-BR" altLang="pt-BR" dirty="0">
                <a:ea typeface="ＭＳ Ｐゴシック" panose="020B0600070205080204" pitchFamily="34" charset="-128"/>
              </a:rPr>
              <a:t> falsos.</a:t>
            </a:r>
          </a:p>
        </p:txBody>
      </p:sp>
      <p:sp>
        <p:nvSpPr>
          <p:cNvPr id="5" name="Espaço Reservado para Rodapé 4">
            <a:extLst>
              <a:ext uri="{FF2B5EF4-FFF2-40B4-BE49-F238E27FC236}">
                <a16:creationId xmlns:a16="http://schemas.microsoft.com/office/drawing/2014/main" xmlns="" id="{4FADA2E8-B319-9148-8715-F012CEBDFEDF}"/>
              </a:ext>
            </a:extLst>
          </p:cNvPr>
          <p:cNvSpPr>
            <a:spLocks noGrp="1"/>
          </p:cNvSpPr>
          <p:nvPr>
            <p:ph type="ftr" sz="quarter" idx="4"/>
          </p:nvPr>
        </p:nvSpPr>
        <p:spPr/>
        <p:txBody>
          <a:bodyPr/>
          <a:lstStyle/>
          <a:p>
            <a:pPr>
              <a:defRPr/>
            </a:pPr>
            <a:r>
              <a:rPr lang="en-US"/>
              <a:t>https://cartilha.cert.br/</a:t>
            </a:r>
            <a:endParaRPr lang="en-US" dirty="0"/>
          </a:p>
        </p:txBody>
      </p:sp>
      <p:sp>
        <p:nvSpPr>
          <p:cNvPr id="6" name="Espaço Reservado para Número de Slide 5">
            <a:extLst>
              <a:ext uri="{FF2B5EF4-FFF2-40B4-BE49-F238E27FC236}">
                <a16:creationId xmlns:a16="http://schemas.microsoft.com/office/drawing/2014/main" xmlns="" id="{5D5769A2-E75F-134F-AB36-B56BE2328BE7}"/>
              </a:ext>
            </a:extLst>
          </p:cNvPr>
          <p:cNvSpPr>
            <a:spLocks noGrp="1"/>
          </p:cNvSpPr>
          <p:nvPr>
            <p:ph type="sldNum" sz="quarter" idx="5"/>
          </p:nvPr>
        </p:nvSpPr>
        <p:spPr/>
        <p:txBody>
          <a:bodyPr/>
          <a:lstStyle/>
          <a:p>
            <a:fld id="{A4B38E2F-58BC-E446-96A8-E8006A665D67}" type="slidenum">
              <a:rPr lang="en-US" altLang="pt-BR" smtClean="0"/>
              <a:pPr/>
              <a:t>14</a:t>
            </a:fld>
            <a:endParaRPr lang="en-US" altLang="pt-BR"/>
          </a:p>
        </p:txBody>
      </p:sp>
      <p:sp>
        <p:nvSpPr>
          <p:cNvPr id="7" name="Espaço Reservado para Cabeçalho 6">
            <a:extLst>
              <a:ext uri="{FF2B5EF4-FFF2-40B4-BE49-F238E27FC236}">
                <a16:creationId xmlns:a16="http://schemas.microsoft.com/office/drawing/2014/main" xmlns="" id="{5176B031-3764-6E47-92DE-D7FC097BD4E1}"/>
              </a:ext>
            </a:extLst>
          </p:cNvPr>
          <p:cNvSpPr>
            <a:spLocks noGrp="1"/>
          </p:cNvSpPr>
          <p:nvPr>
            <p:ph type="hdr" sz="quarter"/>
          </p:nvPr>
        </p:nvSpPr>
        <p:spPr/>
        <p:txBody>
          <a:bodyPr/>
          <a:lstStyle/>
          <a:p>
            <a:r>
              <a:rPr lang="en-US" altLang="pt-BR"/>
              <a:t>Redes</a:t>
            </a:r>
            <a:endParaRPr lang="en-US" altLang="pt-BR" dirty="0"/>
          </a:p>
        </p:txBody>
      </p:sp>
    </p:spTree>
    <p:extLst>
      <p:ext uri="{BB962C8B-B14F-4D97-AF65-F5344CB8AC3E}">
        <p14:creationId xmlns:p14="http://schemas.microsoft.com/office/powerpoint/2010/main" val="2872914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a:extLst>
              <a:ext uri="{FF2B5EF4-FFF2-40B4-BE49-F238E27FC236}">
                <a16:creationId xmlns:a16="http://schemas.microsoft.com/office/drawing/2014/main" xmlns="" id="{48592CCA-B37E-8546-9183-416E469112EE}"/>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xmlns="" id="{F6268153-6734-534E-AA7A-E9AE0F33B233}"/>
              </a:ext>
            </a:extLst>
          </p:cNvPr>
          <p:cNvSpPr>
            <a:spLocks noGrp="1"/>
          </p:cNvSpPr>
          <p:nvPr>
            <p:ph type="body" idx="1"/>
          </p:nvPr>
        </p:nvSpPr>
        <p:spPr/>
        <p:txBody>
          <a:bodyPr wrap="square" numCol="1" anchor="t" anchorCtr="0" compatLnSpc="1">
            <a:prstTxWarp prst="textNoShape">
              <a:avLst/>
            </a:prstTxWarp>
          </a:bodyPr>
          <a:lstStyle/>
          <a:p>
            <a:pPr algn="just"/>
            <a:r>
              <a:rPr lang="pt-BR" altLang="pt-BR" dirty="0">
                <a:ea typeface="ＭＳ Ｐゴシック" panose="020B0600070205080204" pitchFamily="34" charset="-128"/>
              </a:rPr>
              <a:t>Para resolver alguns dos riscos associados ao uso de redes Wi-Fi foram desenvolvidos mecanismos de segurança, como:</a:t>
            </a:r>
          </a:p>
          <a:p>
            <a:pPr marL="171450" indent="-171450" algn="just">
              <a:buFont typeface="Arial" panose="020B0604020202020204" pitchFamily="34" charset="0"/>
              <a:buChar char="•"/>
            </a:pPr>
            <a:r>
              <a:rPr lang="pt-BR" altLang="pt-BR" b="1" dirty="0">
                <a:ea typeface="ＭＳ Ｐゴシック" panose="020B0600070205080204" pitchFamily="34" charset="-128"/>
              </a:rPr>
              <a:t>WEP (</a:t>
            </a:r>
            <a:r>
              <a:rPr lang="pt-BR" altLang="pt-BR" b="1" i="1" dirty="0">
                <a:ea typeface="ＭＳ Ｐゴシック" panose="020B0600070205080204" pitchFamily="34" charset="-128"/>
              </a:rPr>
              <a:t>Wired Equivalent Privacy</a:t>
            </a:r>
            <a:r>
              <a:rPr lang="pt-BR" altLang="pt-BR" b="1" dirty="0">
                <a:ea typeface="ＭＳ Ｐゴシック" panose="020B0600070205080204" pitchFamily="34" charset="-128"/>
              </a:rPr>
              <a:t>): </a:t>
            </a:r>
            <a:r>
              <a:rPr lang="pt-BR" altLang="pt-BR" dirty="0">
                <a:ea typeface="ＭＳ Ｐゴシック" panose="020B0600070205080204" pitchFamily="34" charset="-128"/>
              </a:rPr>
              <a:t>primeiro mecanismo de segurança a ser lançado. É considerado frágil e, por isto, o uso deve ser evitado.</a:t>
            </a:r>
          </a:p>
          <a:p>
            <a:pPr marL="171450" indent="-171450" algn="just">
              <a:buFont typeface="Arial" panose="020B0604020202020204" pitchFamily="34" charset="0"/>
              <a:buChar char="•"/>
            </a:pPr>
            <a:r>
              <a:rPr lang="pt-BR" altLang="pt-BR" b="1" dirty="0">
                <a:ea typeface="ＭＳ Ｐゴシック" panose="020B0600070205080204" pitchFamily="34" charset="-128"/>
              </a:rPr>
              <a:t>WPA (</a:t>
            </a:r>
            <a:r>
              <a:rPr lang="pt-BR" altLang="pt-BR" b="1" i="1" dirty="0">
                <a:ea typeface="ＭＳ Ｐゴシック" panose="020B0600070205080204" pitchFamily="34" charset="-128"/>
              </a:rPr>
              <a:t>Wi-Fi Protected Access</a:t>
            </a:r>
            <a:r>
              <a:rPr lang="pt-BR" altLang="pt-BR" b="1" dirty="0">
                <a:ea typeface="ＭＳ Ｐゴシック" panose="020B0600070205080204" pitchFamily="34" charset="-128"/>
              </a:rPr>
              <a:t>): </a:t>
            </a:r>
            <a:r>
              <a:rPr lang="pt-BR" altLang="pt-BR" dirty="0">
                <a:ea typeface="ＭＳ Ｐゴシック" panose="020B0600070205080204" pitchFamily="34" charset="-128"/>
              </a:rPr>
              <a:t>mecanismo desenvolvido para resolver algumas das fragilidades do WEP. É o nível mínimo de segurança que é recomendado.</a:t>
            </a:r>
          </a:p>
          <a:p>
            <a:pPr marL="171450" indent="-171450" algn="just">
              <a:buFont typeface="Arial" panose="020B0604020202020204" pitchFamily="34" charset="0"/>
              <a:buChar char="•"/>
            </a:pPr>
            <a:r>
              <a:rPr lang="pt-BR" altLang="pt-BR" b="1" dirty="0">
                <a:ea typeface="ＭＳ Ｐゴシック" panose="020B0600070205080204" pitchFamily="34" charset="-128"/>
              </a:rPr>
              <a:t>WPA-2</a:t>
            </a:r>
            <a:r>
              <a:rPr lang="pt-BR" altLang="pt-BR" dirty="0">
                <a:ea typeface="ＭＳ Ｐゴシック" panose="020B0600070205080204" pitchFamily="34" charset="-128"/>
              </a:rPr>
              <a:t>: similar ao WPA, mas com criptografia considerada mais forte. É o mecanismo mais recomendado.</a:t>
            </a:r>
          </a:p>
        </p:txBody>
      </p:sp>
      <p:sp>
        <p:nvSpPr>
          <p:cNvPr id="6" name="Espaço Reservado para Rodapé 5">
            <a:extLst>
              <a:ext uri="{FF2B5EF4-FFF2-40B4-BE49-F238E27FC236}">
                <a16:creationId xmlns:a16="http://schemas.microsoft.com/office/drawing/2014/main" xmlns="" id="{B92C86D4-F22F-3348-8872-FCD49491CB9C}"/>
              </a:ext>
            </a:extLst>
          </p:cNvPr>
          <p:cNvSpPr>
            <a:spLocks noGrp="1"/>
          </p:cNvSpPr>
          <p:nvPr>
            <p:ph type="ftr" sz="quarter" idx="4"/>
          </p:nvPr>
        </p:nvSpPr>
        <p:spPr/>
        <p:txBody>
          <a:bodyPr/>
          <a:lstStyle/>
          <a:p>
            <a:pPr>
              <a:defRPr/>
            </a:pPr>
            <a:r>
              <a:rPr lang="en-US"/>
              <a:t>https://cartilha.cert.br/</a:t>
            </a:r>
            <a:endParaRPr lang="en-US" dirty="0"/>
          </a:p>
        </p:txBody>
      </p:sp>
      <p:sp>
        <p:nvSpPr>
          <p:cNvPr id="7" name="Espaço Reservado para Número de Slide 6">
            <a:extLst>
              <a:ext uri="{FF2B5EF4-FFF2-40B4-BE49-F238E27FC236}">
                <a16:creationId xmlns:a16="http://schemas.microsoft.com/office/drawing/2014/main" xmlns="" id="{A34006BC-4FD8-4C49-9254-30C768A7D201}"/>
              </a:ext>
            </a:extLst>
          </p:cNvPr>
          <p:cNvSpPr>
            <a:spLocks noGrp="1"/>
          </p:cNvSpPr>
          <p:nvPr>
            <p:ph type="sldNum" sz="quarter" idx="5"/>
          </p:nvPr>
        </p:nvSpPr>
        <p:spPr/>
        <p:txBody>
          <a:bodyPr/>
          <a:lstStyle/>
          <a:p>
            <a:fld id="{A4B38E2F-58BC-E446-96A8-E8006A665D67}" type="slidenum">
              <a:rPr lang="en-US" altLang="pt-BR" smtClean="0"/>
              <a:pPr/>
              <a:t>15</a:t>
            </a:fld>
            <a:endParaRPr lang="en-US" altLang="pt-BR"/>
          </a:p>
        </p:txBody>
      </p:sp>
      <p:sp>
        <p:nvSpPr>
          <p:cNvPr id="8" name="Espaço Reservado para Cabeçalho 7">
            <a:extLst>
              <a:ext uri="{FF2B5EF4-FFF2-40B4-BE49-F238E27FC236}">
                <a16:creationId xmlns:a16="http://schemas.microsoft.com/office/drawing/2014/main" xmlns="" id="{9FB9D131-B4A7-794F-9EEC-D11F64EEEC3B}"/>
              </a:ext>
            </a:extLst>
          </p:cNvPr>
          <p:cNvSpPr>
            <a:spLocks noGrp="1"/>
          </p:cNvSpPr>
          <p:nvPr>
            <p:ph type="hdr" sz="quarter"/>
          </p:nvPr>
        </p:nvSpPr>
        <p:spPr/>
        <p:txBody>
          <a:bodyPr/>
          <a:lstStyle/>
          <a:p>
            <a:r>
              <a:rPr lang="en-US" altLang="pt-BR"/>
              <a:t>Redes</a:t>
            </a:r>
            <a:endParaRPr lang="en-US" altLang="pt-BR" dirty="0"/>
          </a:p>
        </p:txBody>
      </p:sp>
    </p:spTree>
    <p:extLst>
      <p:ext uri="{BB962C8B-B14F-4D97-AF65-F5344CB8AC3E}">
        <p14:creationId xmlns:p14="http://schemas.microsoft.com/office/powerpoint/2010/main" val="24937821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a:extLst>
              <a:ext uri="{FF2B5EF4-FFF2-40B4-BE49-F238E27FC236}">
                <a16:creationId xmlns:a16="http://schemas.microsoft.com/office/drawing/2014/main" xmlns="" id="{855BD026-1B68-CD42-8A48-D659D6E05645}"/>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xmlns="" id="{241A6969-C034-774E-8822-E538799997B5}"/>
              </a:ext>
            </a:extLst>
          </p:cNvPr>
          <p:cNvSpPr>
            <a:spLocks noGrp="1"/>
          </p:cNvSpPr>
          <p:nvPr>
            <p:ph type="body" idx="1"/>
          </p:nvPr>
        </p:nvSpPr>
        <p:spPr/>
        <p:txBody>
          <a:bodyPr wrap="square" numCol="1" anchor="t" anchorCtr="0" compatLnSpc="1">
            <a:prstTxWarp prst="textNoShape">
              <a:avLst/>
            </a:prstTxWarp>
          </a:bodyPr>
          <a:lstStyle/>
          <a:p>
            <a:pPr algn="just"/>
            <a:r>
              <a:rPr lang="pt-BR" altLang="pt-BR" dirty="0">
                <a:ea typeface="ＭＳ Ｐゴシック" panose="020B0600070205080204" pitchFamily="34" charset="-128"/>
              </a:rPr>
              <a:t>Altere as configurações padrão que acompanham o seu equipamento de rede. Alguns exemplos são:</a:t>
            </a:r>
          </a:p>
          <a:p>
            <a:pPr marL="171450" indent="-171450" algn="just">
              <a:buFont typeface="Arial" panose="020B0604020202020204" pitchFamily="34" charset="0"/>
              <a:buChar char="•"/>
            </a:pPr>
            <a:r>
              <a:rPr lang="pt-BR" altLang="pt-BR" dirty="0">
                <a:ea typeface="ＭＳ Ｐゴシック" panose="020B0600070205080204" pitchFamily="34" charset="-128"/>
              </a:rPr>
              <a:t>altere as senhas originais, tanto de administração como de autenticação de usuários;</a:t>
            </a:r>
          </a:p>
          <a:p>
            <a:pPr marL="171450" indent="-171450" algn="just">
              <a:buFont typeface="Arial" panose="020B0604020202020204" pitchFamily="34" charset="0"/>
              <a:buChar char="•"/>
            </a:pPr>
            <a:r>
              <a:rPr lang="pt-BR" altLang="pt-BR" dirty="0">
                <a:ea typeface="ＭＳ Ｐゴシック" panose="020B0600070205080204" pitchFamily="34" charset="-128"/>
              </a:rPr>
              <a:t>assegure-se de utilizar senhas bem elaboradas e difíceis de serem descobertas; </a:t>
            </a:r>
          </a:p>
          <a:p>
            <a:pPr marL="171450" indent="-171450" algn="just">
              <a:buFont typeface="Arial" panose="020B0604020202020204" pitchFamily="34" charset="0"/>
              <a:buChar char="•"/>
            </a:pPr>
            <a:r>
              <a:rPr lang="pt-BR" altLang="pt-BR" dirty="0">
                <a:ea typeface="ＭＳ Ｐゴシック" panose="020B0600070205080204" pitchFamily="34" charset="-128"/>
              </a:rPr>
              <a:t>altere o SSID (</a:t>
            </a:r>
            <a:r>
              <a:rPr lang="pt-BR" altLang="pt-BR" b="1" i="1" dirty="0">
                <a:ea typeface="ＭＳ Ｐゴシック" panose="020B0600070205080204" pitchFamily="34" charset="-128"/>
              </a:rPr>
              <a:t>S</a:t>
            </a:r>
            <a:r>
              <a:rPr lang="pt-BR" altLang="pt-BR" i="1" dirty="0">
                <a:ea typeface="ＭＳ Ｐゴシック" panose="020B0600070205080204" pitchFamily="34" charset="-128"/>
              </a:rPr>
              <a:t>erver </a:t>
            </a:r>
            <a:r>
              <a:rPr lang="pt-BR" altLang="pt-BR" b="1" i="1" dirty="0">
                <a:ea typeface="ＭＳ Ｐゴシック" panose="020B0600070205080204" pitchFamily="34" charset="-128"/>
              </a:rPr>
              <a:t>S</a:t>
            </a:r>
            <a:r>
              <a:rPr lang="pt-BR" altLang="pt-BR" i="1" dirty="0">
                <a:ea typeface="ＭＳ Ｐゴシック" panose="020B0600070205080204" pitchFamily="34" charset="-128"/>
              </a:rPr>
              <a:t>et </a:t>
            </a:r>
            <a:r>
              <a:rPr lang="pt-BR" altLang="pt-BR" b="1" i="1" dirty="0">
                <a:ea typeface="ＭＳ Ｐゴシック" panose="020B0600070205080204" pitchFamily="34" charset="-128"/>
              </a:rPr>
              <a:t>ID</a:t>
            </a:r>
            <a:r>
              <a:rPr lang="pt-BR" altLang="pt-BR" i="1" dirty="0">
                <a:ea typeface="ＭＳ Ｐゴシック" panose="020B0600070205080204" pitchFamily="34" charset="-128"/>
              </a:rPr>
              <a:t>entifier</a:t>
            </a:r>
            <a:r>
              <a:rPr lang="pt-BR" altLang="pt-BR" dirty="0">
                <a:ea typeface="ＭＳ Ｐゴシック" panose="020B0600070205080204" pitchFamily="34" charset="-128"/>
              </a:rPr>
              <a:t>);</a:t>
            </a:r>
          </a:p>
          <a:p>
            <a:pPr marL="171450" indent="-171450" algn="just">
              <a:buFont typeface="Arial" panose="020B0604020202020204" pitchFamily="34" charset="0"/>
              <a:buChar char="•"/>
            </a:pPr>
            <a:r>
              <a:rPr lang="pt-BR" altLang="pt-BR" dirty="0">
                <a:ea typeface="ＭＳ Ｐゴシック" panose="020B0600070205080204" pitchFamily="34" charset="-128"/>
              </a:rPr>
              <a:t>ao configurar o SSID procure não usar dados pessoais e nem nomes associados ao fabricante ou modelo, pois isto facilita a identificação de características técnicas do equipamento e pode permitir que essas informações sejam associadas a possíveis vulnerabilidades existentes;</a:t>
            </a:r>
          </a:p>
          <a:p>
            <a:pPr marL="171450" indent="-171450" algn="just">
              <a:buFont typeface="Arial" panose="020B0604020202020204" pitchFamily="34" charset="0"/>
              <a:buChar char="•"/>
            </a:pPr>
            <a:r>
              <a:rPr lang="pt-BR" altLang="pt-BR" dirty="0">
                <a:ea typeface="ＭＳ Ｐゴシック" panose="020B0600070205080204" pitchFamily="34" charset="-128"/>
              </a:rPr>
              <a:t>desabilite a difusão (</a:t>
            </a:r>
            <a:r>
              <a:rPr lang="pt-BR" altLang="pt-BR" i="1" dirty="0">
                <a:ea typeface="ＭＳ Ｐゴシック" panose="020B0600070205080204" pitchFamily="34" charset="-128"/>
              </a:rPr>
              <a:t>broadcast</a:t>
            </a:r>
            <a:r>
              <a:rPr lang="pt-BR" altLang="pt-BR" dirty="0">
                <a:ea typeface="ＭＳ Ｐゴシック" panose="020B0600070205080204" pitchFamily="34" charset="-128"/>
              </a:rPr>
              <a:t>) do SSID, evitando que o nome da rede seja anunciado para outros dispositivos;</a:t>
            </a:r>
          </a:p>
          <a:p>
            <a:pPr marL="171450" indent="-171450" algn="just">
              <a:buFont typeface="Arial" panose="020B0604020202020204" pitchFamily="34" charset="0"/>
              <a:buChar char="•"/>
            </a:pPr>
            <a:r>
              <a:rPr lang="pt-BR" altLang="pt-BR" dirty="0">
                <a:ea typeface="ＭＳ Ｐゴシック" panose="020B0600070205080204" pitchFamily="34" charset="-128"/>
              </a:rPr>
              <a:t>desabilite o gerenciamento do equipamento via rede sem fio, de tal forma que, para acessar funções de administração, seja necessário conectar-se diretamente a ele usando uma rede cabeada. Desta maneira, um possível atacante externo (via rede sem fio) não será capaz de acessar o AP para promover mudanças na configuração.</a:t>
            </a:r>
          </a:p>
        </p:txBody>
      </p:sp>
      <p:sp>
        <p:nvSpPr>
          <p:cNvPr id="6" name="Espaço Reservado para Rodapé 5">
            <a:extLst>
              <a:ext uri="{FF2B5EF4-FFF2-40B4-BE49-F238E27FC236}">
                <a16:creationId xmlns:a16="http://schemas.microsoft.com/office/drawing/2014/main" xmlns="" id="{9F643F50-759F-074E-B7B9-EA643E5FAFF9}"/>
              </a:ext>
            </a:extLst>
          </p:cNvPr>
          <p:cNvSpPr>
            <a:spLocks noGrp="1"/>
          </p:cNvSpPr>
          <p:nvPr>
            <p:ph type="ftr" sz="quarter" idx="4"/>
          </p:nvPr>
        </p:nvSpPr>
        <p:spPr/>
        <p:txBody>
          <a:bodyPr/>
          <a:lstStyle/>
          <a:p>
            <a:pPr>
              <a:defRPr/>
            </a:pPr>
            <a:r>
              <a:rPr lang="en-US"/>
              <a:t>https://cartilha.cert.br/</a:t>
            </a:r>
            <a:endParaRPr lang="en-US" dirty="0"/>
          </a:p>
        </p:txBody>
      </p:sp>
      <p:sp>
        <p:nvSpPr>
          <p:cNvPr id="7" name="Espaço Reservado para Número de Slide 6">
            <a:extLst>
              <a:ext uri="{FF2B5EF4-FFF2-40B4-BE49-F238E27FC236}">
                <a16:creationId xmlns:a16="http://schemas.microsoft.com/office/drawing/2014/main" xmlns="" id="{131B3D8E-EF16-1A46-83C7-D72141ED1F09}"/>
              </a:ext>
            </a:extLst>
          </p:cNvPr>
          <p:cNvSpPr>
            <a:spLocks noGrp="1"/>
          </p:cNvSpPr>
          <p:nvPr>
            <p:ph type="sldNum" sz="quarter" idx="5"/>
          </p:nvPr>
        </p:nvSpPr>
        <p:spPr/>
        <p:txBody>
          <a:bodyPr/>
          <a:lstStyle/>
          <a:p>
            <a:fld id="{A4B38E2F-58BC-E446-96A8-E8006A665D67}" type="slidenum">
              <a:rPr lang="en-US" altLang="pt-BR" smtClean="0"/>
              <a:pPr/>
              <a:t>16</a:t>
            </a:fld>
            <a:endParaRPr lang="en-US" altLang="pt-BR"/>
          </a:p>
        </p:txBody>
      </p:sp>
      <p:sp>
        <p:nvSpPr>
          <p:cNvPr id="8" name="Espaço Reservado para Cabeçalho 7">
            <a:extLst>
              <a:ext uri="{FF2B5EF4-FFF2-40B4-BE49-F238E27FC236}">
                <a16:creationId xmlns:a16="http://schemas.microsoft.com/office/drawing/2014/main" xmlns="" id="{5460D825-CB26-884A-B5DB-DA30173D5EBA}"/>
              </a:ext>
            </a:extLst>
          </p:cNvPr>
          <p:cNvSpPr>
            <a:spLocks noGrp="1"/>
          </p:cNvSpPr>
          <p:nvPr>
            <p:ph type="hdr" sz="quarter"/>
          </p:nvPr>
        </p:nvSpPr>
        <p:spPr/>
        <p:txBody>
          <a:bodyPr/>
          <a:lstStyle/>
          <a:p>
            <a:r>
              <a:rPr lang="en-US" altLang="pt-BR"/>
              <a:t>Redes</a:t>
            </a:r>
            <a:endParaRPr lang="en-US" altLang="pt-BR" dirty="0"/>
          </a:p>
        </p:txBody>
      </p:sp>
    </p:spTree>
    <p:extLst>
      <p:ext uri="{BB962C8B-B14F-4D97-AF65-F5344CB8AC3E}">
        <p14:creationId xmlns:p14="http://schemas.microsoft.com/office/powerpoint/2010/main" val="38731229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a:extLst>
              <a:ext uri="{FF2B5EF4-FFF2-40B4-BE49-F238E27FC236}">
                <a16:creationId xmlns:a16="http://schemas.microsoft.com/office/drawing/2014/main" xmlns="" id="{7BC58F99-781A-AE42-ACF3-FD79E5075506}"/>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6" name="Notes Placeholder 2">
            <a:extLst>
              <a:ext uri="{FF2B5EF4-FFF2-40B4-BE49-F238E27FC236}">
                <a16:creationId xmlns:a16="http://schemas.microsoft.com/office/drawing/2014/main" xmlns="" id="{88A50B2D-1C59-CF48-8109-B2E2531B9BD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pt-BR" altLang="pt-BR" dirty="0">
                <a:ea typeface="ＭＳ Ｐゴシック" panose="020B0600070205080204" pitchFamily="34" charset="-128"/>
              </a:rPr>
              <a:t>Nos próximos </a:t>
            </a:r>
            <a:r>
              <a:rPr lang="pt-BR" altLang="pt-BR" i="1" dirty="0">
                <a:ea typeface="ＭＳ Ｐゴシック" panose="020B0600070205080204" pitchFamily="34" charset="-128"/>
              </a:rPr>
              <a:t>slides</a:t>
            </a:r>
            <a:r>
              <a:rPr lang="pt-BR" altLang="pt-BR" dirty="0">
                <a:ea typeface="ＭＳ Ｐゴシック" panose="020B0600070205080204" pitchFamily="34" charset="-128"/>
              </a:rPr>
              <a:t> são apresentados alguns cuidados que devem ser tomados ao se conectar a redes Wi-Fi.</a:t>
            </a:r>
          </a:p>
        </p:txBody>
      </p:sp>
      <p:sp>
        <p:nvSpPr>
          <p:cNvPr id="5" name="Espaço Reservado para Rodapé 4">
            <a:extLst>
              <a:ext uri="{FF2B5EF4-FFF2-40B4-BE49-F238E27FC236}">
                <a16:creationId xmlns:a16="http://schemas.microsoft.com/office/drawing/2014/main" xmlns="" id="{41874273-BB26-DC41-B72B-EB7DD2AD3FCD}"/>
              </a:ext>
            </a:extLst>
          </p:cNvPr>
          <p:cNvSpPr>
            <a:spLocks noGrp="1"/>
          </p:cNvSpPr>
          <p:nvPr>
            <p:ph type="ftr" sz="quarter" idx="4"/>
          </p:nvPr>
        </p:nvSpPr>
        <p:spPr/>
        <p:txBody>
          <a:bodyPr/>
          <a:lstStyle/>
          <a:p>
            <a:pPr>
              <a:defRPr/>
            </a:pPr>
            <a:r>
              <a:rPr lang="en-US"/>
              <a:t>https://cartilha.cert.br/</a:t>
            </a:r>
            <a:endParaRPr lang="en-US" dirty="0"/>
          </a:p>
        </p:txBody>
      </p:sp>
      <p:sp>
        <p:nvSpPr>
          <p:cNvPr id="6" name="Espaço Reservado para Número de Slide 5">
            <a:extLst>
              <a:ext uri="{FF2B5EF4-FFF2-40B4-BE49-F238E27FC236}">
                <a16:creationId xmlns:a16="http://schemas.microsoft.com/office/drawing/2014/main" xmlns="" id="{74CFF2F7-9E6A-F241-B1E7-D4DDF3664D5F}"/>
              </a:ext>
            </a:extLst>
          </p:cNvPr>
          <p:cNvSpPr>
            <a:spLocks noGrp="1"/>
          </p:cNvSpPr>
          <p:nvPr>
            <p:ph type="sldNum" sz="quarter" idx="5"/>
          </p:nvPr>
        </p:nvSpPr>
        <p:spPr/>
        <p:txBody>
          <a:bodyPr/>
          <a:lstStyle/>
          <a:p>
            <a:fld id="{A4B38E2F-58BC-E446-96A8-E8006A665D67}" type="slidenum">
              <a:rPr lang="en-US" altLang="pt-BR" smtClean="0"/>
              <a:pPr/>
              <a:t>17</a:t>
            </a:fld>
            <a:endParaRPr lang="en-US" altLang="pt-BR"/>
          </a:p>
        </p:txBody>
      </p:sp>
      <p:sp>
        <p:nvSpPr>
          <p:cNvPr id="7" name="Espaço Reservado para Cabeçalho 6">
            <a:extLst>
              <a:ext uri="{FF2B5EF4-FFF2-40B4-BE49-F238E27FC236}">
                <a16:creationId xmlns:a16="http://schemas.microsoft.com/office/drawing/2014/main" xmlns="" id="{3429A78E-8476-5643-BAC2-30A27AB80C12}"/>
              </a:ext>
            </a:extLst>
          </p:cNvPr>
          <p:cNvSpPr>
            <a:spLocks noGrp="1"/>
          </p:cNvSpPr>
          <p:nvPr>
            <p:ph type="hdr" sz="quarter"/>
          </p:nvPr>
        </p:nvSpPr>
        <p:spPr/>
        <p:txBody>
          <a:bodyPr/>
          <a:lstStyle/>
          <a:p>
            <a:r>
              <a:rPr lang="en-US" altLang="pt-BR"/>
              <a:t>Redes</a:t>
            </a:r>
            <a:endParaRPr lang="en-US" altLang="pt-BR" dirty="0"/>
          </a:p>
        </p:txBody>
      </p:sp>
    </p:spTree>
    <p:extLst>
      <p:ext uri="{BB962C8B-B14F-4D97-AF65-F5344CB8AC3E}">
        <p14:creationId xmlns:p14="http://schemas.microsoft.com/office/powerpoint/2010/main" val="7439355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a:extLst>
              <a:ext uri="{FF2B5EF4-FFF2-40B4-BE49-F238E27FC236}">
                <a16:creationId xmlns:a16="http://schemas.microsoft.com/office/drawing/2014/main" xmlns="" id="{345203D0-5589-834F-8CC3-F207F1050747}"/>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4" name="Notes Placeholder 2">
            <a:extLst>
              <a:ext uri="{FF2B5EF4-FFF2-40B4-BE49-F238E27FC236}">
                <a16:creationId xmlns:a16="http://schemas.microsoft.com/office/drawing/2014/main" xmlns="" id="{540C6462-C983-1743-B315-09A17724B9F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t-BR" altLang="pt-BR" dirty="0">
              <a:ea typeface="ＭＳ Ｐゴシック" panose="020B0600070205080204" pitchFamily="34" charset="-128"/>
            </a:endParaRPr>
          </a:p>
        </p:txBody>
      </p:sp>
      <p:sp>
        <p:nvSpPr>
          <p:cNvPr id="5" name="Espaço Reservado para Rodapé 4">
            <a:extLst>
              <a:ext uri="{FF2B5EF4-FFF2-40B4-BE49-F238E27FC236}">
                <a16:creationId xmlns:a16="http://schemas.microsoft.com/office/drawing/2014/main" xmlns="" id="{E99A3062-BA71-FE42-A062-FB2308F5AE92}"/>
              </a:ext>
            </a:extLst>
          </p:cNvPr>
          <p:cNvSpPr>
            <a:spLocks noGrp="1"/>
          </p:cNvSpPr>
          <p:nvPr>
            <p:ph type="ftr" sz="quarter" idx="4"/>
          </p:nvPr>
        </p:nvSpPr>
        <p:spPr/>
        <p:txBody>
          <a:bodyPr/>
          <a:lstStyle/>
          <a:p>
            <a:pPr>
              <a:defRPr/>
            </a:pPr>
            <a:r>
              <a:rPr lang="en-US"/>
              <a:t>https://cartilha.cert.br/</a:t>
            </a:r>
            <a:endParaRPr lang="en-US" dirty="0"/>
          </a:p>
        </p:txBody>
      </p:sp>
      <p:sp>
        <p:nvSpPr>
          <p:cNvPr id="6" name="Espaço Reservado para Número de Slide 5">
            <a:extLst>
              <a:ext uri="{FF2B5EF4-FFF2-40B4-BE49-F238E27FC236}">
                <a16:creationId xmlns:a16="http://schemas.microsoft.com/office/drawing/2014/main" xmlns="" id="{03978CB4-7071-7E47-9429-A4B7A7FE4D4A}"/>
              </a:ext>
            </a:extLst>
          </p:cNvPr>
          <p:cNvSpPr>
            <a:spLocks noGrp="1"/>
          </p:cNvSpPr>
          <p:nvPr>
            <p:ph type="sldNum" sz="quarter" idx="5"/>
          </p:nvPr>
        </p:nvSpPr>
        <p:spPr/>
        <p:txBody>
          <a:bodyPr/>
          <a:lstStyle/>
          <a:p>
            <a:fld id="{A4B38E2F-58BC-E446-96A8-E8006A665D67}" type="slidenum">
              <a:rPr lang="en-US" altLang="pt-BR" smtClean="0"/>
              <a:pPr/>
              <a:t>18</a:t>
            </a:fld>
            <a:endParaRPr lang="en-US" altLang="pt-BR"/>
          </a:p>
        </p:txBody>
      </p:sp>
      <p:sp>
        <p:nvSpPr>
          <p:cNvPr id="7" name="Espaço Reservado para Cabeçalho 6">
            <a:extLst>
              <a:ext uri="{FF2B5EF4-FFF2-40B4-BE49-F238E27FC236}">
                <a16:creationId xmlns:a16="http://schemas.microsoft.com/office/drawing/2014/main" xmlns="" id="{274C9C6E-34E2-574C-93E3-F7B05E08F698}"/>
              </a:ext>
            </a:extLst>
          </p:cNvPr>
          <p:cNvSpPr>
            <a:spLocks noGrp="1"/>
          </p:cNvSpPr>
          <p:nvPr>
            <p:ph type="hdr" sz="quarter"/>
          </p:nvPr>
        </p:nvSpPr>
        <p:spPr/>
        <p:txBody>
          <a:bodyPr/>
          <a:lstStyle/>
          <a:p>
            <a:r>
              <a:rPr lang="en-US" altLang="pt-BR"/>
              <a:t>Redes</a:t>
            </a:r>
            <a:endParaRPr lang="en-US" altLang="pt-BR" dirty="0"/>
          </a:p>
        </p:txBody>
      </p:sp>
    </p:spTree>
    <p:extLst>
      <p:ext uri="{BB962C8B-B14F-4D97-AF65-F5344CB8AC3E}">
        <p14:creationId xmlns:p14="http://schemas.microsoft.com/office/powerpoint/2010/main" val="14491064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a:extLst>
              <a:ext uri="{FF2B5EF4-FFF2-40B4-BE49-F238E27FC236}">
                <a16:creationId xmlns:a16="http://schemas.microsoft.com/office/drawing/2014/main" xmlns="" id="{376E560C-A10D-1942-B8ED-16D24EB8FA8C}"/>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2" name="Notes Placeholder 2">
            <a:extLst>
              <a:ext uri="{FF2B5EF4-FFF2-40B4-BE49-F238E27FC236}">
                <a16:creationId xmlns:a16="http://schemas.microsoft.com/office/drawing/2014/main" xmlns="" id="{F2810B13-3602-014B-AA0E-F1307788A91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t-BR" altLang="pt-BR">
              <a:ea typeface="ＭＳ Ｐゴシック" panose="020B0600070205080204" pitchFamily="34" charset="-128"/>
            </a:endParaRPr>
          </a:p>
        </p:txBody>
      </p:sp>
      <p:sp>
        <p:nvSpPr>
          <p:cNvPr id="5" name="Espaço Reservado para Rodapé 4">
            <a:extLst>
              <a:ext uri="{FF2B5EF4-FFF2-40B4-BE49-F238E27FC236}">
                <a16:creationId xmlns:a16="http://schemas.microsoft.com/office/drawing/2014/main" xmlns="" id="{7AE7B7CE-AC7E-FB4A-89CA-672DC2135D0F}"/>
              </a:ext>
            </a:extLst>
          </p:cNvPr>
          <p:cNvSpPr>
            <a:spLocks noGrp="1"/>
          </p:cNvSpPr>
          <p:nvPr>
            <p:ph type="ftr" sz="quarter" idx="4"/>
          </p:nvPr>
        </p:nvSpPr>
        <p:spPr/>
        <p:txBody>
          <a:bodyPr/>
          <a:lstStyle/>
          <a:p>
            <a:pPr>
              <a:defRPr/>
            </a:pPr>
            <a:r>
              <a:rPr lang="en-US"/>
              <a:t>https://cartilha.cert.br/</a:t>
            </a:r>
            <a:endParaRPr lang="en-US" dirty="0"/>
          </a:p>
        </p:txBody>
      </p:sp>
      <p:sp>
        <p:nvSpPr>
          <p:cNvPr id="6" name="Espaço Reservado para Número de Slide 5">
            <a:extLst>
              <a:ext uri="{FF2B5EF4-FFF2-40B4-BE49-F238E27FC236}">
                <a16:creationId xmlns:a16="http://schemas.microsoft.com/office/drawing/2014/main" xmlns="" id="{9CF3FC42-4CE9-B94E-95B4-65A2334C71D4}"/>
              </a:ext>
            </a:extLst>
          </p:cNvPr>
          <p:cNvSpPr>
            <a:spLocks noGrp="1"/>
          </p:cNvSpPr>
          <p:nvPr>
            <p:ph type="sldNum" sz="quarter" idx="5"/>
          </p:nvPr>
        </p:nvSpPr>
        <p:spPr/>
        <p:txBody>
          <a:bodyPr/>
          <a:lstStyle/>
          <a:p>
            <a:fld id="{A4B38E2F-58BC-E446-96A8-E8006A665D67}" type="slidenum">
              <a:rPr lang="en-US" altLang="pt-BR" smtClean="0"/>
              <a:pPr/>
              <a:t>19</a:t>
            </a:fld>
            <a:endParaRPr lang="en-US" altLang="pt-BR"/>
          </a:p>
        </p:txBody>
      </p:sp>
      <p:sp>
        <p:nvSpPr>
          <p:cNvPr id="7" name="Espaço Reservado para Cabeçalho 6">
            <a:extLst>
              <a:ext uri="{FF2B5EF4-FFF2-40B4-BE49-F238E27FC236}">
                <a16:creationId xmlns:a16="http://schemas.microsoft.com/office/drawing/2014/main" xmlns="" id="{88332C5D-8490-5449-8EB8-5823B4883226}"/>
              </a:ext>
            </a:extLst>
          </p:cNvPr>
          <p:cNvSpPr>
            <a:spLocks noGrp="1"/>
          </p:cNvSpPr>
          <p:nvPr>
            <p:ph type="hdr" sz="quarter"/>
          </p:nvPr>
        </p:nvSpPr>
        <p:spPr/>
        <p:txBody>
          <a:bodyPr/>
          <a:lstStyle/>
          <a:p>
            <a:r>
              <a:rPr lang="en-US" altLang="pt-BR"/>
              <a:t>Redes</a:t>
            </a:r>
            <a:endParaRPr lang="en-US" altLang="pt-BR" dirty="0"/>
          </a:p>
        </p:txBody>
      </p:sp>
    </p:spTree>
    <p:extLst>
      <p:ext uri="{BB962C8B-B14F-4D97-AF65-F5344CB8AC3E}">
        <p14:creationId xmlns:p14="http://schemas.microsoft.com/office/powerpoint/2010/main" val="20974477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a:extLst>
              <a:ext uri="{FF2B5EF4-FFF2-40B4-BE49-F238E27FC236}">
                <a16:creationId xmlns:a16="http://schemas.microsoft.com/office/drawing/2014/main" xmlns="" id="{A8CF3AE6-DD0A-CD45-8333-B5BD40F99302}"/>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6" name="Notes Placeholder 2">
            <a:extLst>
              <a:ext uri="{FF2B5EF4-FFF2-40B4-BE49-F238E27FC236}">
                <a16:creationId xmlns:a16="http://schemas.microsoft.com/office/drawing/2014/main" xmlns="" id="{891CD72C-C96A-EF4A-A09D-6B094FD0FCD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pt-BR" altLang="pt-BR" dirty="0">
                <a:ea typeface="ＭＳ Ｐゴシック" panose="020B0600070205080204" pitchFamily="34" charset="-128"/>
              </a:rPr>
              <a:t>Inicialmente, grande parte dos acessos à Internet eram realizados por meio de conexão discada com velocidades que dificilmente ultrapassavam 56 Kbps. O usuário, de posse de um </a:t>
            </a:r>
            <a:r>
              <a:rPr lang="pt-BR" altLang="pt-BR" i="1" dirty="0">
                <a:ea typeface="ＭＳ Ｐゴシック" panose="020B0600070205080204" pitchFamily="34" charset="-128"/>
              </a:rPr>
              <a:t>modem</a:t>
            </a:r>
            <a:r>
              <a:rPr lang="pt-BR" altLang="pt-BR" dirty="0">
                <a:ea typeface="ＭＳ Ｐゴシック" panose="020B0600070205080204" pitchFamily="34" charset="-128"/>
              </a:rPr>
              <a:t> e de uma linha telefônica, se conectava ao provedor de acesso e mantinha esta conexão apenas pelo tempo necessário para realizar as ações que dependessem da rede.</a:t>
            </a:r>
          </a:p>
          <a:p>
            <a:pPr algn="just"/>
            <a:r>
              <a:rPr lang="pt-BR" altLang="pt-BR" dirty="0">
                <a:ea typeface="ＭＳ Ｐゴシック" panose="020B0600070205080204" pitchFamily="34" charset="-128"/>
              </a:rPr>
              <a:t>Desde então, grandes avanços ocorreram e novas alternativas surgiram, sendo que atualmente grande parte dos computadores pessoais ficam conectados à rede pelo tempo em que estiverem ligados e a velocidades que podem chegar a até 100 Mbps. Conexão à Internet também deixou de ser um recurso oferecido apenas a computadores, visto a grande quantidade de equipamentos com acesso à rede, como dispositivos móveis, TVs, eletrodomésticos e sistemas de áudio.</a:t>
            </a:r>
          </a:p>
          <a:p>
            <a:pPr algn="just"/>
            <a:r>
              <a:rPr lang="pt-BR" altLang="pt-BR" dirty="0">
                <a:ea typeface="ＭＳ Ｐゴシック" panose="020B0600070205080204" pitchFamily="34" charset="-128"/>
              </a:rPr>
              <a:t>Nos próximos </a:t>
            </a:r>
            <a:r>
              <a:rPr lang="pt-BR" altLang="pt-BR" i="1" dirty="0">
                <a:ea typeface="ＭＳ Ｐゴシック" panose="020B0600070205080204" pitchFamily="34" charset="-128"/>
              </a:rPr>
              <a:t>slides</a:t>
            </a:r>
            <a:r>
              <a:rPr lang="pt-BR" altLang="pt-BR" dirty="0">
                <a:ea typeface="ＭＳ Ｐゴシック" panose="020B0600070205080204" pitchFamily="34" charset="-128"/>
              </a:rPr>
              <a:t> são apresentados alguns dos principais riscos associados ao uso de redes.</a:t>
            </a:r>
          </a:p>
        </p:txBody>
      </p:sp>
      <p:sp>
        <p:nvSpPr>
          <p:cNvPr id="5" name="Espaço Reservado para Rodapé 4">
            <a:extLst>
              <a:ext uri="{FF2B5EF4-FFF2-40B4-BE49-F238E27FC236}">
                <a16:creationId xmlns:a16="http://schemas.microsoft.com/office/drawing/2014/main" xmlns="" id="{3AF0530C-B884-A141-8062-0414781D8002}"/>
              </a:ext>
            </a:extLst>
          </p:cNvPr>
          <p:cNvSpPr>
            <a:spLocks noGrp="1"/>
          </p:cNvSpPr>
          <p:nvPr>
            <p:ph type="ftr" sz="quarter" idx="4"/>
          </p:nvPr>
        </p:nvSpPr>
        <p:spPr/>
        <p:txBody>
          <a:bodyPr/>
          <a:lstStyle/>
          <a:p>
            <a:pPr>
              <a:defRPr/>
            </a:pPr>
            <a:r>
              <a:rPr lang="en-US"/>
              <a:t>https://cartilha.cert.br/</a:t>
            </a:r>
            <a:endParaRPr lang="en-US" dirty="0"/>
          </a:p>
        </p:txBody>
      </p:sp>
      <p:sp>
        <p:nvSpPr>
          <p:cNvPr id="6" name="Espaço Reservado para Número de Slide 5">
            <a:extLst>
              <a:ext uri="{FF2B5EF4-FFF2-40B4-BE49-F238E27FC236}">
                <a16:creationId xmlns:a16="http://schemas.microsoft.com/office/drawing/2014/main" xmlns="" id="{7EA3F8C6-E42C-0B4A-AB67-EE1C36794286}"/>
              </a:ext>
            </a:extLst>
          </p:cNvPr>
          <p:cNvSpPr>
            <a:spLocks noGrp="1"/>
          </p:cNvSpPr>
          <p:nvPr>
            <p:ph type="sldNum" sz="quarter" idx="5"/>
          </p:nvPr>
        </p:nvSpPr>
        <p:spPr/>
        <p:txBody>
          <a:bodyPr/>
          <a:lstStyle/>
          <a:p>
            <a:fld id="{A4B38E2F-58BC-E446-96A8-E8006A665D67}" type="slidenum">
              <a:rPr lang="en-US" altLang="pt-BR" smtClean="0"/>
              <a:pPr/>
              <a:t>2</a:t>
            </a:fld>
            <a:endParaRPr lang="en-US" altLang="pt-BR"/>
          </a:p>
        </p:txBody>
      </p:sp>
      <p:sp>
        <p:nvSpPr>
          <p:cNvPr id="7" name="Espaço Reservado para Cabeçalho 6">
            <a:extLst>
              <a:ext uri="{FF2B5EF4-FFF2-40B4-BE49-F238E27FC236}">
                <a16:creationId xmlns:a16="http://schemas.microsoft.com/office/drawing/2014/main" xmlns="" id="{12F1AAFC-D85C-C44F-8383-E21B298A97DF}"/>
              </a:ext>
            </a:extLst>
          </p:cNvPr>
          <p:cNvSpPr>
            <a:spLocks noGrp="1"/>
          </p:cNvSpPr>
          <p:nvPr>
            <p:ph type="hdr" sz="quarter"/>
          </p:nvPr>
        </p:nvSpPr>
        <p:spPr/>
        <p:txBody>
          <a:bodyPr/>
          <a:lstStyle/>
          <a:p>
            <a:r>
              <a:rPr lang="en-US" altLang="pt-BR"/>
              <a:t>Redes</a:t>
            </a:r>
            <a:endParaRPr lang="en-US" altLang="pt-BR" dirty="0"/>
          </a:p>
        </p:txBody>
      </p:sp>
    </p:spTree>
    <p:extLst>
      <p:ext uri="{BB962C8B-B14F-4D97-AF65-F5344CB8AC3E}">
        <p14:creationId xmlns:p14="http://schemas.microsoft.com/office/powerpoint/2010/main" val="20154519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a:extLst>
              <a:ext uri="{FF2B5EF4-FFF2-40B4-BE49-F238E27FC236}">
                <a16:creationId xmlns:a16="http://schemas.microsoft.com/office/drawing/2014/main" xmlns="" id="{F97D89BF-78D5-0841-AC75-D3BC0AF9A52A}"/>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0" name="Notes Placeholder 2">
            <a:extLst>
              <a:ext uri="{FF2B5EF4-FFF2-40B4-BE49-F238E27FC236}">
                <a16:creationId xmlns:a16="http://schemas.microsoft.com/office/drawing/2014/main" xmlns="" id="{1B934A6C-21CD-A842-AB1E-F8C2ED05516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pt-BR" altLang="pt-BR" dirty="0">
                <a:ea typeface="ＭＳ Ｐゴシック" panose="020B0600070205080204" pitchFamily="34" charset="-128"/>
              </a:rPr>
              <a:t>Conexão segura é a que deve ser utilizada quando dados sensíveis são transmitidos. Provê autenticação, integridade e confidencialidade, como requisitos de segurança.</a:t>
            </a:r>
          </a:p>
          <a:p>
            <a:pPr eaLnBrk="1" hangingPunct="1"/>
            <a:r>
              <a:rPr lang="pt-BR" altLang="pt-BR" dirty="0">
                <a:ea typeface="ＭＳ Ｐゴシック" panose="020B0600070205080204" pitchFamily="34" charset="-128"/>
              </a:rPr>
              <a:t>Alguns indícios de conexão segura apresentados pela navegador </a:t>
            </a:r>
            <a:r>
              <a:rPr lang="pt-BR" altLang="pt-BR" i="1" dirty="0">
                <a:ea typeface="ＭＳ Ｐゴシック" panose="020B0600070205080204" pitchFamily="34" charset="-128"/>
              </a:rPr>
              <a:t>web</a:t>
            </a:r>
            <a:r>
              <a:rPr lang="pt-BR" altLang="pt-BR" dirty="0">
                <a:ea typeface="ＭＳ Ｐゴシック" panose="020B0600070205080204" pitchFamily="34" charset="-128"/>
              </a:rPr>
              <a:t> são:</a:t>
            </a:r>
          </a:p>
          <a:p>
            <a:pPr marL="171450" indent="-171450" eaLnBrk="1" hangingPunct="1">
              <a:buFont typeface="Arial" panose="020B0604020202020204" pitchFamily="34" charset="0"/>
              <a:buChar char="•"/>
            </a:pPr>
            <a:r>
              <a:rPr lang="pt-BR" altLang="pt-BR" dirty="0">
                <a:ea typeface="ＭＳ Ｐゴシック" panose="020B0600070205080204" pitchFamily="34" charset="-128"/>
              </a:rPr>
              <a:t>o endereço começa com https://;</a:t>
            </a:r>
          </a:p>
          <a:p>
            <a:pPr marL="171450" indent="-171450" eaLnBrk="1" hangingPunct="1">
              <a:buFont typeface="Arial" panose="020B0604020202020204" pitchFamily="34" charset="0"/>
              <a:buChar char="•"/>
            </a:pPr>
            <a:r>
              <a:rPr lang="pt-BR" altLang="pt-BR" dirty="0">
                <a:ea typeface="ＭＳ Ｐゴシック" panose="020B0600070205080204" pitchFamily="34" charset="-128"/>
              </a:rPr>
              <a:t>o desenho de um cadeado fechado é mostrado na barra de endereços. Ao clicar sobre ele, detalhes sobre a conexão e sobre o certificado digital em uso são exibidos;</a:t>
            </a:r>
          </a:p>
          <a:p>
            <a:pPr marL="171450" indent="-171450" eaLnBrk="1" hangingPunct="1">
              <a:buFont typeface="Arial" panose="020B0604020202020204" pitchFamily="34" charset="0"/>
              <a:buChar char="•"/>
            </a:pPr>
            <a:r>
              <a:rPr lang="pt-BR" altLang="pt-BR" dirty="0">
                <a:ea typeface="ＭＳ Ｐゴシック" panose="020B0600070205080204" pitchFamily="34" charset="-128"/>
              </a:rPr>
              <a:t>um recorte colorido (branco ou azul) com o nome do domínio do </a:t>
            </a:r>
            <a:r>
              <a:rPr lang="pt-BR" altLang="pt-BR" i="1" dirty="0">
                <a:ea typeface="ＭＳ Ｐゴシック" panose="020B0600070205080204" pitchFamily="34" charset="-128"/>
              </a:rPr>
              <a:t>site</a:t>
            </a:r>
            <a:r>
              <a:rPr lang="pt-BR" altLang="pt-BR" dirty="0">
                <a:ea typeface="ＭＳ Ｐゴシック" panose="020B0600070205080204" pitchFamily="34" charset="-128"/>
              </a:rPr>
              <a:t> é mostrado ao lado da barra de endereço (à esquerda ou à direita). Ao passar o </a:t>
            </a:r>
            <a:r>
              <a:rPr lang="pt-BR" altLang="pt-BR" i="1" dirty="0">
                <a:ea typeface="ＭＳ Ｐゴシック" panose="020B0600070205080204" pitchFamily="34" charset="-128"/>
              </a:rPr>
              <a:t>mouse</a:t>
            </a:r>
            <a:r>
              <a:rPr lang="pt-BR" altLang="pt-BR" dirty="0">
                <a:ea typeface="ＭＳ Ｐゴシック" panose="020B0600070205080204" pitchFamily="34" charset="-128"/>
              </a:rPr>
              <a:t> ou clicar sobre o recorte são exibidos detalhes sobre a conexão e certificado digital em uso;</a:t>
            </a:r>
            <a:endParaRPr lang="pt-BR" altLang="pt-BR" sz="2800" dirty="0">
              <a:ea typeface="ＭＳ Ｐゴシック" panose="020B0600070205080204" pitchFamily="34" charset="-128"/>
            </a:endParaRPr>
          </a:p>
          <a:p>
            <a:pPr marL="171450" indent="-171450">
              <a:buFont typeface="Arial" panose="020B0604020202020204" pitchFamily="34" charset="0"/>
              <a:buChar char="•"/>
            </a:pPr>
            <a:r>
              <a:rPr lang="pt-BR" altLang="pt-BR" dirty="0">
                <a:ea typeface="ＭＳ Ｐゴシック" panose="020B0600070205080204" pitchFamily="34" charset="-128"/>
              </a:rPr>
              <a:t>a barra de endereço e/ou recorte são apresentados em verde e no recorte é colocado o nome da instituição dona do </a:t>
            </a:r>
            <a:r>
              <a:rPr lang="pt-BR" altLang="pt-BR" i="1" dirty="0">
                <a:ea typeface="ＭＳ Ｐゴシック" panose="020B0600070205080204" pitchFamily="34" charset="-128"/>
              </a:rPr>
              <a:t>site.</a:t>
            </a:r>
            <a:endParaRPr lang="pt-BR" altLang="pt-BR" sz="3000" dirty="0">
              <a:ea typeface="ＭＳ Ｐゴシック" panose="020B0600070205080204" pitchFamily="34" charset="-128"/>
            </a:endParaRPr>
          </a:p>
        </p:txBody>
      </p:sp>
      <p:sp>
        <p:nvSpPr>
          <p:cNvPr id="5" name="Espaço Reservado para Rodapé 4">
            <a:extLst>
              <a:ext uri="{FF2B5EF4-FFF2-40B4-BE49-F238E27FC236}">
                <a16:creationId xmlns:a16="http://schemas.microsoft.com/office/drawing/2014/main" xmlns="" id="{1B7A52B6-4C38-D04B-B6B9-9C2790CCFB14}"/>
              </a:ext>
            </a:extLst>
          </p:cNvPr>
          <p:cNvSpPr>
            <a:spLocks noGrp="1"/>
          </p:cNvSpPr>
          <p:nvPr>
            <p:ph type="ftr" sz="quarter" idx="4"/>
          </p:nvPr>
        </p:nvSpPr>
        <p:spPr/>
        <p:txBody>
          <a:bodyPr/>
          <a:lstStyle/>
          <a:p>
            <a:pPr>
              <a:defRPr/>
            </a:pPr>
            <a:r>
              <a:rPr lang="en-US"/>
              <a:t>https://cartilha.cert.br/</a:t>
            </a:r>
            <a:endParaRPr lang="en-US" dirty="0"/>
          </a:p>
        </p:txBody>
      </p:sp>
      <p:sp>
        <p:nvSpPr>
          <p:cNvPr id="6" name="Espaço Reservado para Número de Slide 5">
            <a:extLst>
              <a:ext uri="{FF2B5EF4-FFF2-40B4-BE49-F238E27FC236}">
                <a16:creationId xmlns:a16="http://schemas.microsoft.com/office/drawing/2014/main" xmlns="" id="{E0D75951-2C42-F142-BC9A-5260FE4F2713}"/>
              </a:ext>
            </a:extLst>
          </p:cNvPr>
          <p:cNvSpPr>
            <a:spLocks noGrp="1"/>
          </p:cNvSpPr>
          <p:nvPr>
            <p:ph type="sldNum" sz="quarter" idx="5"/>
          </p:nvPr>
        </p:nvSpPr>
        <p:spPr/>
        <p:txBody>
          <a:bodyPr/>
          <a:lstStyle/>
          <a:p>
            <a:fld id="{A4B38E2F-58BC-E446-96A8-E8006A665D67}" type="slidenum">
              <a:rPr lang="en-US" altLang="pt-BR" smtClean="0"/>
              <a:pPr/>
              <a:t>20</a:t>
            </a:fld>
            <a:endParaRPr lang="en-US" altLang="pt-BR"/>
          </a:p>
        </p:txBody>
      </p:sp>
      <p:sp>
        <p:nvSpPr>
          <p:cNvPr id="7" name="Espaço Reservado para Cabeçalho 6">
            <a:extLst>
              <a:ext uri="{FF2B5EF4-FFF2-40B4-BE49-F238E27FC236}">
                <a16:creationId xmlns:a16="http://schemas.microsoft.com/office/drawing/2014/main" xmlns="" id="{67A45818-4FE7-AA40-BFA1-FD7AD0C8EB1F}"/>
              </a:ext>
            </a:extLst>
          </p:cNvPr>
          <p:cNvSpPr>
            <a:spLocks noGrp="1"/>
          </p:cNvSpPr>
          <p:nvPr>
            <p:ph type="hdr" sz="quarter"/>
          </p:nvPr>
        </p:nvSpPr>
        <p:spPr/>
        <p:txBody>
          <a:bodyPr/>
          <a:lstStyle/>
          <a:p>
            <a:r>
              <a:rPr lang="en-US" altLang="pt-BR"/>
              <a:t>Redes</a:t>
            </a:r>
            <a:endParaRPr lang="en-US" altLang="pt-BR" dirty="0"/>
          </a:p>
        </p:txBody>
      </p:sp>
    </p:spTree>
    <p:extLst>
      <p:ext uri="{BB962C8B-B14F-4D97-AF65-F5344CB8AC3E}">
        <p14:creationId xmlns:p14="http://schemas.microsoft.com/office/powerpoint/2010/main" val="32401865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a:extLst>
              <a:ext uri="{FF2B5EF4-FFF2-40B4-BE49-F238E27FC236}">
                <a16:creationId xmlns:a16="http://schemas.microsoft.com/office/drawing/2014/main" xmlns="" id="{E1E9753A-50FE-F648-B61C-9848893DCB2D}"/>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0" name="Notes Placeholder 2">
            <a:extLst>
              <a:ext uri="{FF2B5EF4-FFF2-40B4-BE49-F238E27FC236}">
                <a16:creationId xmlns:a16="http://schemas.microsoft.com/office/drawing/2014/main" xmlns="" id="{927E0916-3CDC-724E-A146-DD4D1465003C}"/>
              </a:ext>
            </a:extLst>
          </p:cNvPr>
          <p:cNvSpPr>
            <a:spLocks noGrp="1"/>
          </p:cNvSpPr>
          <p:nvPr>
            <p:ph type="body" idx="1"/>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lgn="just"/>
            <a:r>
              <a:rPr lang="pt-BR" altLang="pt-BR" dirty="0">
                <a:ea typeface="ＭＳ Ｐゴシック" panose="020B0600070205080204" pitchFamily="34" charset="-128"/>
              </a:rPr>
              <a:t>Este </a:t>
            </a:r>
            <a:r>
              <a:rPr lang="pt-BR" altLang="pt-BR" i="1" dirty="0">
                <a:ea typeface="ＭＳ Ｐゴシック" panose="020B0600070205080204" pitchFamily="34" charset="-128"/>
              </a:rPr>
              <a:t>slide</a:t>
            </a:r>
            <a:r>
              <a:rPr lang="pt-BR" altLang="pt-BR" dirty="0">
                <a:ea typeface="ＭＳ Ｐゴシック" panose="020B0600070205080204" pitchFamily="34" charset="-128"/>
              </a:rPr>
              <a:t> apresenta exemplos de:</a:t>
            </a:r>
          </a:p>
          <a:p>
            <a:pPr marL="171450" indent="-171450" algn="just">
              <a:buFont typeface="Arial" panose="020B0604020202020204" pitchFamily="34" charset="0"/>
              <a:buChar char="•"/>
            </a:pPr>
            <a:r>
              <a:rPr lang="pt-BR" altLang="pt-BR" dirty="0">
                <a:ea typeface="ＭＳ Ｐゴシック" panose="020B0600070205080204" pitchFamily="34" charset="-128"/>
              </a:rPr>
              <a:t>conexão segura em diversos navegadores;</a:t>
            </a:r>
          </a:p>
          <a:p>
            <a:pPr marL="171450" indent="-171450" algn="just">
              <a:buFont typeface="Arial" panose="020B0604020202020204" pitchFamily="34" charset="0"/>
              <a:buChar char="•"/>
            </a:pPr>
            <a:r>
              <a:rPr lang="pt-BR" altLang="pt-BR" dirty="0">
                <a:ea typeface="ＭＳ Ｐゴシック" panose="020B0600070205080204" pitchFamily="34" charset="-128"/>
              </a:rPr>
              <a:t>conexão segura usando EV SSL em diversos navegadores.</a:t>
            </a:r>
          </a:p>
        </p:txBody>
      </p:sp>
      <p:sp>
        <p:nvSpPr>
          <p:cNvPr id="5" name="Espaço Reservado para Rodapé 4">
            <a:extLst>
              <a:ext uri="{FF2B5EF4-FFF2-40B4-BE49-F238E27FC236}">
                <a16:creationId xmlns:a16="http://schemas.microsoft.com/office/drawing/2014/main" xmlns="" id="{B5A5A70A-8AD9-5742-90A1-A875027FD445}"/>
              </a:ext>
            </a:extLst>
          </p:cNvPr>
          <p:cNvSpPr>
            <a:spLocks noGrp="1"/>
          </p:cNvSpPr>
          <p:nvPr>
            <p:ph type="ftr" sz="quarter" idx="4"/>
          </p:nvPr>
        </p:nvSpPr>
        <p:spPr/>
        <p:txBody>
          <a:bodyPr/>
          <a:lstStyle/>
          <a:p>
            <a:pPr>
              <a:defRPr/>
            </a:pPr>
            <a:r>
              <a:rPr lang="en-US"/>
              <a:t>https://cartilha.cert.br/</a:t>
            </a:r>
            <a:endParaRPr lang="en-US" dirty="0"/>
          </a:p>
        </p:txBody>
      </p:sp>
      <p:sp>
        <p:nvSpPr>
          <p:cNvPr id="6" name="Espaço Reservado para Número de Slide 5">
            <a:extLst>
              <a:ext uri="{FF2B5EF4-FFF2-40B4-BE49-F238E27FC236}">
                <a16:creationId xmlns:a16="http://schemas.microsoft.com/office/drawing/2014/main" xmlns="" id="{4C1758B6-8B96-414D-8178-3CCC2D20D128}"/>
              </a:ext>
            </a:extLst>
          </p:cNvPr>
          <p:cNvSpPr>
            <a:spLocks noGrp="1"/>
          </p:cNvSpPr>
          <p:nvPr>
            <p:ph type="sldNum" sz="quarter" idx="5"/>
          </p:nvPr>
        </p:nvSpPr>
        <p:spPr/>
        <p:txBody>
          <a:bodyPr/>
          <a:lstStyle/>
          <a:p>
            <a:fld id="{A4B38E2F-58BC-E446-96A8-E8006A665D67}" type="slidenum">
              <a:rPr lang="en-US" altLang="pt-BR" smtClean="0"/>
              <a:pPr/>
              <a:t>21</a:t>
            </a:fld>
            <a:endParaRPr lang="en-US" altLang="pt-BR"/>
          </a:p>
        </p:txBody>
      </p:sp>
      <p:sp>
        <p:nvSpPr>
          <p:cNvPr id="7" name="Espaço Reservado para Cabeçalho 6">
            <a:extLst>
              <a:ext uri="{FF2B5EF4-FFF2-40B4-BE49-F238E27FC236}">
                <a16:creationId xmlns:a16="http://schemas.microsoft.com/office/drawing/2014/main" xmlns="" id="{2BCB6E51-9130-F44E-8131-ED64561C3581}"/>
              </a:ext>
            </a:extLst>
          </p:cNvPr>
          <p:cNvSpPr>
            <a:spLocks noGrp="1"/>
          </p:cNvSpPr>
          <p:nvPr>
            <p:ph type="hdr" sz="quarter"/>
          </p:nvPr>
        </p:nvSpPr>
        <p:spPr/>
        <p:txBody>
          <a:bodyPr/>
          <a:lstStyle/>
          <a:p>
            <a:r>
              <a:rPr lang="en-US" altLang="pt-BR"/>
              <a:t>Redes</a:t>
            </a:r>
            <a:endParaRPr lang="en-US" altLang="pt-BR" dirty="0"/>
          </a:p>
        </p:txBody>
      </p:sp>
    </p:spTree>
    <p:extLst>
      <p:ext uri="{BB962C8B-B14F-4D97-AF65-F5344CB8AC3E}">
        <p14:creationId xmlns:p14="http://schemas.microsoft.com/office/powerpoint/2010/main" val="3427081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a:extLst>
              <a:ext uri="{FF2B5EF4-FFF2-40B4-BE49-F238E27FC236}">
                <a16:creationId xmlns:a16="http://schemas.microsoft.com/office/drawing/2014/main" xmlns="" id="{14056D21-67D8-544E-BD0E-9375B2381A14}"/>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6" name="Notes Placeholder 2">
            <a:extLst>
              <a:ext uri="{FF2B5EF4-FFF2-40B4-BE49-F238E27FC236}">
                <a16:creationId xmlns:a16="http://schemas.microsoft.com/office/drawing/2014/main" xmlns="" id="{11601AB0-C981-3A4B-BE1C-60752995524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pt-BR" altLang="pt-BR" dirty="0">
                <a:ea typeface="ＭＳ Ｐゴシック" panose="020B0600070205080204" pitchFamily="34" charset="-128"/>
              </a:rPr>
              <a:t>Nos próximos </a:t>
            </a:r>
            <a:r>
              <a:rPr lang="pt-BR" altLang="pt-BR" i="1" dirty="0">
                <a:ea typeface="ＭＳ Ｐゴシック" panose="020B0600070205080204" pitchFamily="34" charset="-128"/>
              </a:rPr>
              <a:t>slides</a:t>
            </a:r>
            <a:r>
              <a:rPr lang="pt-BR" altLang="pt-BR" dirty="0">
                <a:ea typeface="ＭＳ Ｐゴシック" panose="020B0600070205080204" pitchFamily="34" charset="-128"/>
              </a:rPr>
              <a:t> são apresentados alguns cuidados que se deve ter ao usar redes móveis (3G/4G).</a:t>
            </a:r>
          </a:p>
        </p:txBody>
      </p:sp>
      <p:sp>
        <p:nvSpPr>
          <p:cNvPr id="5" name="Espaço Reservado para Rodapé 4">
            <a:extLst>
              <a:ext uri="{FF2B5EF4-FFF2-40B4-BE49-F238E27FC236}">
                <a16:creationId xmlns:a16="http://schemas.microsoft.com/office/drawing/2014/main" xmlns="" id="{B677CE19-2AB4-EF41-B22B-9BFEF779A1A0}"/>
              </a:ext>
            </a:extLst>
          </p:cNvPr>
          <p:cNvSpPr>
            <a:spLocks noGrp="1"/>
          </p:cNvSpPr>
          <p:nvPr>
            <p:ph type="ftr" sz="quarter" idx="4"/>
          </p:nvPr>
        </p:nvSpPr>
        <p:spPr/>
        <p:txBody>
          <a:bodyPr/>
          <a:lstStyle/>
          <a:p>
            <a:pPr>
              <a:defRPr/>
            </a:pPr>
            <a:r>
              <a:rPr lang="en-US"/>
              <a:t>https://cartilha.cert.br/</a:t>
            </a:r>
            <a:endParaRPr lang="en-US" dirty="0"/>
          </a:p>
        </p:txBody>
      </p:sp>
      <p:sp>
        <p:nvSpPr>
          <p:cNvPr id="6" name="Espaço Reservado para Número de Slide 5">
            <a:extLst>
              <a:ext uri="{FF2B5EF4-FFF2-40B4-BE49-F238E27FC236}">
                <a16:creationId xmlns:a16="http://schemas.microsoft.com/office/drawing/2014/main" xmlns="" id="{113D2ECC-6EBC-9044-B66D-A1438642E3C1}"/>
              </a:ext>
            </a:extLst>
          </p:cNvPr>
          <p:cNvSpPr>
            <a:spLocks noGrp="1"/>
          </p:cNvSpPr>
          <p:nvPr>
            <p:ph type="sldNum" sz="quarter" idx="5"/>
          </p:nvPr>
        </p:nvSpPr>
        <p:spPr/>
        <p:txBody>
          <a:bodyPr/>
          <a:lstStyle/>
          <a:p>
            <a:fld id="{A4B38E2F-58BC-E446-96A8-E8006A665D67}" type="slidenum">
              <a:rPr lang="en-US" altLang="pt-BR" smtClean="0"/>
              <a:pPr/>
              <a:t>22</a:t>
            </a:fld>
            <a:endParaRPr lang="en-US" altLang="pt-BR"/>
          </a:p>
        </p:txBody>
      </p:sp>
      <p:sp>
        <p:nvSpPr>
          <p:cNvPr id="7" name="Espaço Reservado para Cabeçalho 6">
            <a:extLst>
              <a:ext uri="{FF2B5EF4-FFF2-40B4-BE49-F238E27FC236}">
                <a16:creationId xmlns:a16="http://schemas.microsoft.com/office/drawing/2014/main" xmlns="" id="{D01612A3-7018-9C47-BB96-8F44F148E16A}"/>
              </a:ext>
            </a:extLst>
          </p:cNvPr>
          <p:cNvSpPr>
            <a:spLocks noGrp="1"/>
          </p:cNvSpPr>
          <p:nvPr>
            <p:ph type="hdr" sz="quarter"/>
          </p:nvPr>
        </p:nvSpPr>
        <p:spPr/>
        <p:txBody>
          <a:bodyPr/>
          <a:lstStyle/>
          <a:p>
            <a:r>
              <a:rPr lang="en-US" altLang="pt-BR"/>
              <a:t>Redes</a:t>
            </a:r>
            <a:endParaRPr lang="en-US" altLang="pt-BR" dirty="0"/>
          </a:p>
        </p:txBody>
      </p:sp>
    </p:spTree>
    <p:extLst>
      <p:ext uri="{BB962C8B-B14F-4D97-AF65-F5344CB8AC3E}">
        <p14:creationId xmlns:p14="http://schemas.microsoft.com/office/powerpoint/2010/main" val="33049296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a:extLst>
              <a:ext uri="{FF2B5EF4-FFF2-40B4-BE49-F238E27FC236}">
                <a16:creationId xmlns:a16="http://schemas.microsoft.com/office/drawing/2014/main" xmlns="" id="{706C9339-D7F9-6C4D-BCB3-FDA7DF390AC5}"/>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4" name="Notes Placeholder 2">
            <a:extLst>
              <a:ext uri="{FF2B5EF4-FFF2-40B4-BE49-F238E27FC236}">
                <a16:creationId xmlns:a16="http://schemas.microsoft.com/office/drawing/2014/main" xmlns="" id="{CEE7B5D8-E2E8-DD4B-BCBB-E89AB71125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pt-BR" altLang="pt-BR" dirty="0">
                <a:ea typeface="ＭＳ Ｐゴシック" panose="020B0600070205080204" pitchFamily="34" charset="-128"/>
              </a:rPr>
              <a:t>A banda larga móvel refere-se às tecnologias de acesso sem fio, de longa distância, por meio da rede de telefonia móvel, especialmente 3G e 4G.</a:t>
            </a:r>
          </a:p>
          <a:p>
            <a:pPr algn="just"/>
            <a:r>
              <a:rPr lang="pt-BR" altLang="pt-BR" dirty="0">
                <a:ea typeface="ＭＳ Ｐゴシック" panose="020B0600070205080204" pitchFamily="34" charset="-128"/>
              </a:rPr>
              <a:t>Este tipo de tecnologia está disponível em grande quantidade de dispositivos móveis (como celulares, </a:t>
            </a:r>
            <a:r>
              <a:rPr lang="pt-BR" altLang="pt-BR" i="1" dirty="0">
                <a:ea typeface="ＭＳ Ｐゴシック" panose="020B0600070205080204" pitchFamily="34" charset="-128"/>
              </a:rPr>
              <a:t>smartphones</a:t>
            </a:r>
            <a:r>
              <a:rPr lang="pt-BR" altLang="pt-BR" dirty="0">
                <a:ea typeface="ＭＳ Ｐゴシック" panose="020B0600070205080204" pitchFamily="34" charset="-128"/>
              </a:rPr>
              <a:t> e </a:t>
            </a:r>
            <a:r>
              <a:rPr lang="pt-BR" altLang="pt-BR" i="1" dirty="0">
                <a:ea typeface="ＭＳ Ｐゴシック" panose="020B0600070205080204" pitchFamily="34" charset="-128"/>
              </a:rPr>
              <a:t>tablets</a:t>
            </a:r>
            <a:r>
              <a:rPr lang="pt-BR" altLang="pt-BR" dirty="0">
                <a:ea typeface="ＭＳ Ｐゴシック" panose="020B0600070205080204" pitchFamily="34" charset="-128"/>
              </a:rPr>
              <a:t>) e é uma das responsáveis pela popularização destes dispositivos e das redes sociais. Além disto, também pode ser adicionada a computadores e dispositivos móveis que ainda não tenham esta capacidade, por meio do uso de </a:t>
            </a:r>
            <a:r>
              <a:rPr lang="pt-BR" altLang="pt-BR" i="1" dirty="0">
                <a:ea typeface="ＭＳ Ｐゴシック" panose="020B0600070205080204" pitchFamily="34" charset="-128"/>
              </a:rPr>
              <a:t>modems</a:t>
            </a:r>
            <a:r>
              <a:rPr lang="pt-BR" altLang="pt-BR" dirty="0">
                <a:ea typeface="ＭＳ Ｐゴシック" panose="020B0600070205080204" pitchFamily="34" charset="-128"/>
              </a:rPr>
              <a:t> específicos.</a:t>
            </a:r>
          </a:p>
          <a:p>
            <a:pPr algn="just"/>
            <a:r>
              <a:rPr lang="pt-BR" altLang="pt-BR" dirty="0">
                <a:ea typeface="ＭＳ Ｐゴシック" panose="020B0600070205080204" pitchFamily="34" charset="-128"/>
              </a:rPr>
              <a:t>Assim como no caso da banda larga fixa, dispositivos com suporte a este tipo de tecnologia podem ficar conectados à Internet por longos períodos e permitem que o usuário esteja </a:t>
            </a:r>
            <a:r>
              <a:rPr lang="pt-BR" altLang="pt-BR" i="1" dirty="0">
                <a:ea typeface="ＭＳ Ｐゴシック" panose="020B0600070205080204" pitchFamily="34" charset="-128"/>
              </a:rPr>
              <a:t>online</a:t>
            </a:r>
            <a:r>
              <a:rPr lang="pt-BR" altLang="pt-BR" dirty="0">
                <a:ea typeface="ＭＳ Ｐゴシック" panose="020B0600070205080204" pitchFamily="34" charset="-128"/>
              </a:rPr>
              <a:t>, independente de localização. Por isto, são bastante visados por atacantes para a prática de atividades maliciosas.</a:t>
            </a:r>
          </a:p>
        </p:txBody>
      </p:sp>
      <p:sp>
        <p:nvSpPr>
          <p:cNvPr id="5" name="Espaço Reservado para Rodapé 4">
            <a:extLst>
              <a:ext uri="{FF2B5EF4-FFF2-40B4-BE49-F238E27FC236}">
                <a16:creationId xmlns:a16="http://schemas.microsoft.com/office/drawing/2014/main" xmlns="" id="{BC996ABD-5C20-B848-83FA-B419CA8C0D04}"/>
              </a:ext>
            </a:extLst>
          </p:cNvPr>
          <p:cNvSpPr>
            <a:spLocks noGrp="1"/>
          </p:cNvSpPr>
          <p:nvPr>
            <p:ph type="ftr" sz="quarter" idx="4"/>
          </p:nvPr>
        </p:nvSpPr>
        <p:spPr/>
        <p:txBody>
          <a:bodyPr/>
          <a:lstStyle/>
          <a:p>
            <a:pPr>
              <a:defRPr/>
            </a:pPr>
            <a:r>
              <a:rPr lang="en-US"/>
              <a:t>https://cartilha.cert.br/</a:t>
            </a:r>
            <a:endParaRPr lang="en-US" dirty="0"/>
          </a:p>
        </p:txBody>
      </p:sp>
      <p:sp>
        <p:nvSpPr>
          <p:cNvPr id="6" name="Espaço Reservado para Número de Slide 5">
            <a:extLst>
              <a:ext uri="{FF2B5EF4-FFF2-40B4-BE49-F238E27FC236}">
                <a16:creationId xmlns:a16="http://schemas.microsoft.com/office/drawing/2014/main" xmlns="" id="{7C89C36A-B695-DE46-8EBD-65955E296C61}"/>
              </a:ext>
            </a:extLst>
          </p:cNvPr>
          <p:cNvSpPr>
            <a:spLocks noGrp="1"/>
          </p:cNvSpPr>
          <p:nvPr>
            <p:ph type="sldNum" sz="quarter" idx="5"/>
          </p:nvPr>
        </p:nvSpPr>
        <p:spPr/>
        <p:txBody>
          <a:bodyPr/>
          <a:lstStyle/>
          <a:p>
            <a:fld id="{A4B38E2F-58BC-E446-96A8-E8006A665D67}" type="slidenum">
              <a:rPr lang="en-US" altLang="pt-BR" smtClean="0"/>
              <a:pPr/>
              <a:t>23</a:t>
            </a:fld>
            <a:endParaRPr lang="en-US" altLang="pt-BR"/>
          </a:p>
        </p:txBody>
      </p:sp>
      <p:sp>
        <p:nvSpPr>
          <p:cNvPr id="7" name="Espaço Reservado para Cabeçalho 6">
            <a:extLst>
              <a:ext uri="{FF2B5EF4-FFF2-40B4-BE49-F238E27FC236}">
                <a16:creationId xmlns:a16="http://schemas.microsoft.com/office/drawing/2014/main" xmlns="" id="{7380873F-3DE7-F54D-87E3-B843F303CCC7}"/>
              </a:ext>
            </a:extLst>
          </p:cNvPr>
          <p:cNvSpPr>
            <a:spLocks noGrp="1"/>
          </p:cNvSpPr>
          <p:nvPr>
            <p:ph type="hdr" sz="quarter"/>
          </p:nvPr>
        </p:nvSpPr>
        <p:spPr/>
        <p:txBody>
          <a:bodyPr/>
          <a:lstStyle/>
          <a:p>
            <a:r>
              <a:rPr lang="en-US" altLang="pt-BR"/>
              <a:t>Redes</a:t>
            </a:r>
            <a:endParaRPr lang="en-US" altLang="pt-BR" dirty="0"/>
          </a:p>
        </p:txBody>
      </p:sp>
    </p:spTree>
    <p:extLst>
      <p:ext uri="{BB962C8B-B14F-4D97-AF65-F5344CB8AC3E}">
        <p14:creationId xmlns:p14="http://schemas.microsoft.com/office/powerpoint/2010/main" val="8956812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a:extLst>
              <a:ext uri="{FF2B5EF4-FFF2-40B4-BE49-F238E27FC236}">
                <a16:creationId xmlns:a16="http://schemas.microsoft.com/office/drawing/2014/main" xmlns="" id="{3DD8CB18-E82D-5C44-93AE-D4DEB033A8C6}"/>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2" name="Notes Placeholder 2">
            <a:extLst>
              <a:ext uri="{FF2B5EF4-FFF2-40B4-BE49-F238E27FC236}">
                <a16:creationId xmlns:a16="http://schemas.microsoft.com/office/drawing/2014/main" xmlns="" id="{3469AB08-9190-4D49-B76C-6F3DEB8699A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pt-BR" altLang="pt-BR" i="1" dirty="0">
                <a:ea typeface="ＭＳ Ｐゴシック" panose="020B0600070205080204" pitchFamily="34" charset="-128"/>
              </a:rPr>
              <a:t>Bluetooth</a:t>
            </a:r>
            <a:r>
              <a:rPr lang="pt-BR" altLang="pt-BR" dirty="0">
                <a:ea typeface="ＭＳ Ｐゴシック" panose="020B0600070205080204" pitchFamily="34" charset="-128"/>
              </a:rPr>
              <a:t> é um padrão para tecnologia de comunicação de dados e voz, baseado em radiofrequência e destinado à conexão de dispositivos em curtas distâncias, permitindo a formação de redes pessoais sem fio. Está disponível em uma extensa variedade de equipamentos, como dispositivos móveis, videogames, </a:t>
            </a:r>
            <a:r>
              <a:rPr lang="pt-BR" altLang="pt-BR" i="1" dirty="0">
                <a:ea typeface="ＭＳ Ｐゴシック" panose="020B0600070205080204" pitchFamily="34" charset="-128"/>
              </a:rPr>
              <a:t>mouses</a:t>
            </a:r>
            <a:r>
              <a:rPr lang="pt-BR" altLang="pt-BR" dirty="0">
                <a:ea typeface="ＭＳ Ｐゴシック" panose="020B0600070205080204" pitchFamily="34" charset="-128"/>
              </a:rPr>
              <a:t>, teclados, impressoras, sistemas de áudio, aparelhos de GPS e monitores de frequência cardíaca. A quantidade de aplicações também é vasta, incluindo sincronismo de dados entre dispositivos, comunicação entre computadores e periféricos e transferência de arquivos.</a:t>
            </a:r>
          </a:p>
          <a:p>
            <a:pPr algn="just"/>
            <a:r>
              <a:rPr lang="pt-BR" altLang="pt-BR" dirty="0">
                <a:ea typeface="ＭＳ Ｐゴシック" panose="020B0600070205080204" pitchFamily="34" charset="-128"/>
              </a:rPr>
              <a:t>Embora traga muitos benefícios, o uso desta tecnologia traz também riscos, visto que está sujeita às várias ameaças que acompanham as redes em geral, como varredura, furto de dados, uso indevido de recursos, ataque de negação de serviço, interceptação de tráfego e ataque de força bruta.</a:t>
            </a:r>
          </a:p>
          <a:p>
            <a:pPr algn="just"/>
            <a:r>
              <a:rPr lang="pt-BR" altLang="pt-BR" dirty="0">
                <a:ea typeface="ＭＳ Ｐゴシック" panose="020B0600070205080204" pitchFamily="34" charset="-128"/>
              </a:rPr>
              <a:t>Um agravante, que facilita a ação dos atacantes, é que muitos dispositivos vêm, por padrão, com o </a:t>
            </a:r>
            <a:r>
              <a:rPr lang="pt-BR" altLang="pt-BR" i="1" dirty="0">
                <a:ea typeface="ＭＳ Ｐゴシック" panose="020B0600070205080204" pitchFamily="34" charset="-128"/>
              </a:rPr>
              <a:t>bluetooth</a:t>
            </a:r>
            <a:r>
              <a:rPr lang="pt-BR" altLang="pt-BR" dirty="0">
                <a:ea typeface="ＭＳ Ｐゴシック" panose="020B0600070205080204" pitchFamily="34" charset="-128"/>
              </a:rPr>
              <a:t> ativo. Desta forma, muitos usuários não percebem que possuem este tipo de conexão ativa e não se preocupam em adotar uma postura preventiva.</a:t>
            </a:r>
          </a:p>
        </p:txBody>
      </p:sp>
      <p:sp>
        <p:nvSpPr>
          <p:cNvPr id="5" name="Espaço Reservado para Rodapé 4">
            <a:extLst>
              <a:ext uri="{FF2B5EF4-FFF2-40B4-BE49-F238E27FC236}">
                <a16:creationId xmlns:a16="http://schemas.microsoft.com/office/drawing/2014/main" xmlns="" id="{538E2166-D5F8-C541-BC4D-E80006419364}"/>
              </a:ext>
            </a:extLst>
          </p:cNvPr>
          <p:cNvSpPr>
            <a:spLocks noGrp="1"/>
          </p:cNvSpPr>
          <p:nvPr>
            <p:ph type="ftr" sz="quarter" idx="4"/>
          </p:nvPr>
        </p:nvSpPr>
        <p:spPr/>
        <p:txBody>
          <a:bodyPr/>
          <a:lstStyle/>
          <a:p>
            <a:pPr>
              <a:defRPr/>
            </a:pPr>
            <a:r>
              <a:rPr lang="en-US"/>
              <a:t>https://cartilha.cert.br/</a:t>
            </a:r>
            <a:endParaRPr lang="en-US" dirty="0"/>
          </a:p>
        </p:txBody>
      </p:sp>
      <p:sp>
        <p:nvSpPr>
          <p:cNvPr id="6" name="Espaço Reservado para Número de Slide 5">
            <a:extLst>
              <a:ext uri="{FF2B5EF4-FFF2-40B4-BE49-F238E27FC236}">
                <a16:creationId xmlns:a16="http://schemas.microsoft.com/office/drawing/2014/main" xmlns="" id="{9E676F82-20DA-CB48-B1D5-F41B0FD1F646}"/>
              </a:ext>
            </a:extLst>
          </p:cNvPr>
          <p:cNvSpPr>
            <a:spLocks noGrp="1"/>
          </p:cNvSpPr>
          <p:nvPr>
            <p:ph type="sldNum" sz="quarter" idx="5"/>
          </p:nvPr>
        </p:nvSpPr>
        <p:spPr/>
        <p:txBody>
          <a:bodyPr/>
          <a:lstStyle/>
          <a:p>
            <a:fld id="{A4B38E2F-58BC-E446-96A8-E8006A665D67}" type="slidenum">
              <a:rPr lang="en-US" altLang="pt-BR" smtClean="0"/>
              <a:pPr/>
              <a:t>24</a:t>
            </a:fld>
            <a:endParaRPr lang="en-US" altLang="pt-BR"/>
          </a:p>
        </p:txBody>
      </p:sp>
      <p:sp>
        <p:nvSpPr>
          <p:cNvPr id="7" name="Espaço Reservado para Cabeçalho 6">
            <a:extLst>
              <a:ext uri="{FF2B5EF4-FFF2-40B4-BE49-F238E27FC236}">
                <a16:creationId xmlns:a16="http://schemas.microsoft.com/office/drawing/2014/main" xmlns="" id="{D53168E0-9AF1-F44A-AEDD-F11FC15503CA}"/>
              </a:ext>
            </a:extLst>
          </p:cNvPr>
          <p:cNvSpPr>
            <a:spLocks noGrp="1"/>
          </p:cNvSpPr>
          <p:nvPr>
            <p:ph type="hdr" sz="quarter"/>
          </p:nvPr>
        </p:nvSpPr>
        <p:spPr/>
        <p:txBody>
          <a:bodyPr/>
          <a:lstStyle/>
          <a:p>
            <a:r>
              <a:rPr lang="en-US" altLang="pt-BR"/>
              <a:t>Redes</a:t>
            </a:r>
            <a:endParaRPr lang="en-US" altLang="pt-BR" dirty="0"/>
          </a:p>
        </p:txBody>
      </p:sp>
    </p:spTree>
    <p:extLst>
      <p:ext uri="{BB962C8B-B14F-4D97-AF65-F5344CB8AC3E}">
        <p14:creationId xmlns:p14="http://schemas.microsoft.com/office/powerpoint/2010/main" val="35484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a:extLst>
              <a:ext uri="{FF2B5EF4-FFF2-40B4-BE49-F238E27FC236}">
                <a16:creationId xmlns:a16="http://schemas.microsoft.com/office/drawing/2014/main" xmlns="" id="{E6BEC8EE-0C00-9048-A1CD-74F312F8F56F}"/>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xmlns="" id="{0F6C1A9C-CA8B-6A4B-9643-E3D7982FA5C0}"/>
              </a:ext>
            </a:extLst>
          </p:cNvPr>
          <p:cNvSpPr>
            <a:spLocks noGrp="1"/>
          </p:cNvSpPr>
          <p:nvPr>
            <p:ph type="body" idx="1"/>
          </p:nvPr>
        </p:nvSpPr>
        <p:spPr/>
        <p:txBody>
          <a:bodyPr wrap="square" numCol="1" anchor="t" anchorCtr="0" compatLnSpc="1">
            <a:prstTxWarp prst="textNoShape">
              <a:avLst/>
            </a:prstTxWarp>
          </a:bodyPr>
          <a:lstStyle/>
          <a:p>
            <a:pPr algn="just"/>
            <a:endParaRPr lang="pt-BR" altLang="pt-BR" dirty="0">
              <a:ea typeface="ＭＳ Ｐゴシック" panose="020B0600070205080204" pitchFamily="34" charset="-128"/>
            </a:endParaRPr>
          </a:p>
        </p:txBody>
      </p:sp>
      <p:sp>
        <p:nvSpPr>
          <p:cNvPr id="6" name="Espaço Reservado para Rodapé 5">
            <a:extLst>
              <a:ext uri="{FF2B5EF4-FFF2-40B4-BE49-F238E27FC236}">
                <a16:creationId xmlns:a16="http://schemas.microsoft.com/office/drawing/2014/main" xmlns="" id="{85912127-EFDF-6E4A-B300-2C7EC1316CCD}"/>
              </a:ext>
            </a:extLst>
          </p:cNvPr>
          <p:cNvSpPr>
            <a:spLocks noGrp="1"/>
          </p:cNvSpPr>
          <p:nvPr>
            <p:ph type="ftr" sz="quarter" idx="4"/>
          </p:nvPr>
        </p:nvSpPr>
        <p:spPr/>
        <p:txBody>
          <a:bodyPr/>
          <a:lstStyle/>
          <a:p>
            <a:pPr>
              <a:defRPr/>
            </a:pPr>
            <a:r>
              <a:rPr lang="en-US"/>
              <a:t>https://cartilha.cert.br/</a:t>
            </a:r>
            <a:endParaRPr lang="en-US" dirty="0"/>
          </a:p>
        </p:txBody>
      </p:sp>
      <p:sp>
        <p:nvSpPr>
          <p:cNvPr id="7" name="Espaço Reservado para Número de Slide 6">
            <a:extLst>
              <a:ext uri="{FF2B5EF4-FFF2-40B4-BE49-F238E27FC236}">
                <a16:creationId xmlns:a16="http://schemas.microsoft.com/office/drawing/2014/main" xmlns="" id="{ACE9EF59-EB21-B441-8B15-54F2F963153A}"/>
              </a:ext>
            </a:extLst>
          </p:cNvPr>
          <p:cNvSpPr>
            <a:spLocks noGrp="1"/>
          </p:cNvSpPr>
          <p:nvPr>
            <p:ph type="sldNum" sz="quarter" idx="5"/>
          </p:nvPr>
        </p:nvSpPr>
        <p:spPr/>
        <p:txBody>
          <a:bodyPr/>
          <a:lstStyle/>
          <a:p>
            <a:fld id="{A4B38E2F-58BC-E446-96A8-E8006A665D67}" type="slidenum">
              <a:rPr lang="en-US" altLang="pt-BR" smtClean="0"/>
              <a:pPr/>
              <a:t>25</a:t>
            </a:fld>
            <a:endParaRPr lang="en-US" altLang="pt-BR"/>
          </a:p>
        </p:txBody>
      </p:sp>
      <p:sp>
        <p:nvSpPr>
          <p:cNvPr id="8" name="Espaço Reservado para Cabeçalho 7">
            <a:extLst>
              <a:ext uri="{FF2B5EF4-FFF2-40B4-BE49-F238E27FC236}">
                <a16:creationId xmlns:a16="http://schemas.microsoft.com/office/drawing/2014/main" xmlns="" id="{4E213DFC-F352-CF4C-AD82-B9EA93B18A1D}"/>
              </a:ext>
            </a:extLst>
          </p:cNvPr>
          <p:cNvSpPr>
            <a:spLocks noGrp="1"/>
          </p:cNvSpPr>
          <p:nvPr>
            <p:ph type="hdr" sz="quarter"/>
          </p:nvPr>
        </p:nvSpPr>
        <p:spPr/>
        <p:txBody>
          <a:bodyPr/>
          <a:lstStyle/>
          <a:p>
            <a:r>
              <a:rPr lang="en-US" altLang="pt-BR"/>
              <a:t>Redes</a:t>
            </a:r>
            <a:endParaRPr lang="en-US" altLang="pt-BR" dirty="0"/>
          </a:p>
        </p:txBody>
      </p:sp>
    </p:spTree>
    <p:extLst>
      <p:ext uri="{BB962C8B-B14F-4D97-AF65-F5344CB8AC3E}">
        <p14:creationId xmlns:p14="http://schemas.microsoft.com/office/powerpoint/2010/main" val="34354040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a:extLst>
              <a:ext uri="{FF2B5EF4-FFF2-40B4-BE49-F238E27FC236}">
                <a16:creationId xmlns:a16="http://schemas.microsoft.com/office/drawing/2014/main" xmlns="" id="{E6BEC8EE-0C00-9048-A1CD-74F312F8F56F}"/>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xmlns="" id="{0F6C1A9C-CA8B-6A4B-9643-E3D7982FA5C0}"/>
              </a:ext>
            </a:extLst>
          </p:cNvPr>
          <p:cNvSpPr>
            <a:spLocks noGrp="1"/>
          </p:cNvSpPr>
          <p:nvPr>
            <p:ph type="body" idx="1"/>
          </p:nvPr>
        </p:nvSpPr>
        <p:spPr/>
        <p:txBody>
          <a:bodyPr wrap="square" numCol="1" anchor="t" anchorCtr="0" compatLnSpc="1">
            <a:prstTxWarp prst="textNoShape">
              <a:avLst/>
            </a:prstTxWarp>
          </a:bodyPr>
          <a:lstStyle/>
          <a:p>
            <a:pPr algn="just"/>
            <a:endParaRPr lang="pt-BR" altLang="pt-BR" dirty="0">
              <a:ea typeface="ＭＳ Ｐゴシック" panose="020B0600070205080204" pitchFamily="34" charset="-128"/>
            </a:endParaRPr>
          </a:p>
        </p:txBody>
      </p:sp>
      <p:sp>
        <p:nvSpPr>
          <p:cNvPr id="6" name="Espaço Reservado para Rodapé 5">
            <a:extLst>
              <a:ext uri="{FF2B5EF4-FFF2-40B4-BE49-F238E27FC236}">
                <a16:creationId xmlns:a16="http://schemas.microsoft.com/office/drawing/2014/main" xmlns="" id="{A78163E5-D34E-A645-8E49-A6E7A68D92E3}"/>
              </a:ext>
            </a:extLst>
          </p:cNvPr>
          <p:cNvSpPr>
            <a:spLocks noGrp="1"/>
          </p:cNvSpPr>
          <p:nvPr>
            <p:ph type="ftr" sz="quarter" idx="4"/>
          </p:nvPr>
        </p:nvSpPr>
        <p:spPr/>
        <p:txBody>
          <a:bodyPr/>
          <a:lstStyle/>
          <a:p>
            <a:pPr>
              <a:defRPr/>
            </a:pPr>
            <a:r>
              <a:rPr lang="en-US"/>
              <a:t>https://cartilha.cert.br/</a:t>
            </a:r>
            <a:endParaRPr lang="en-US" dirty="0"/>
          </a:p>
        </p:txBody>
      </p:sp>
      <p:sp>
        <p:nvSpPr>
          <p:cNvPr id="7" name="Espaço Reservado para Número de Slide 6">
            <a:extLst>
              <a:ext uri="{FF2B5EF4-FFF2-40B4-BE49-F238E27FC236}">
                <a16:creationId xmlns:a16="http://schemas.microsoft.com/office/drawing/2014/main" xmlns="" id="{16F111F9-9BBF-F74A-B106-6A74075072D3}"/>
              </a:ext>
            </a:extLst>
          </p:cNvPr>
          <p:cNvSpPr>
            <a:spLocks noGrp="1"/>
          </p:cNvSpPr>
          <p:nvPr>
            <p:ph type="sldNum" sz="quarter" idx="5"/>
          </p:nvPr>
        </p:nvSpPr>
        <p:spPr/>
        <p:txBody>
          <a:bodyPr/>
          <a:lstStyle/>
          <a:p>
            <a:fld id="{A4B38E2F-58BC-E446-96A8-E8006A665D67}" type="slidenum">
              <a:rPr lang="en-US" altLang="pt-BR" smtClean="0"/>
              <a:pPr/>
              <a:t>26</a:t>
            </a:fld>
            <a:endParaRPr lang="en-US" altLang="pt-BR"/>
          </a:p>
        </p:txBody>
      </p:sp>
      <p:sp>
        <p:nvSpPr>
          <p:cNvPr id="8" name="Espaço Reservado para Cabeçalho 7">
            <a:extLst>
              <a:ext uri="{FF2B5EF4-FFF2-40B4-BE49-F238E27FC236}">
                <a16:creationId xmlns:a16="http://schemas.microsoft.com/office/drawing/2014/main" xmlns="" id="{5F000F99-F6AB-1F47-992D-BCB86625A61E}"/>
              </a:ext>
            </a:extLst>
          </p:cNvPr>
          <p:cNvSpPr>
            <a:spLocks noGrp="1"/>
          </p:cNvSpPr>
          <p:nvPr>
            <p:ph type="hdr" sz="quarter"/>
          </p:nvPr>
        </p:nvSpPr>
        <p:spPr/>
        <p:txBody>
          <a:bodyPr/>
          <a:lstStyle/>
          <a:p>
            <a:r>
              <a:rPr lang="en-US" altLang="pt-BR"/>
              <a:t>Redes</a:t>
            </a:r>
            <a:endParaRPr lang="en-US" altLang="pt-BR" dirty="0"/>
          </a:p>
        </p:txBody>
      </p:sp>
    </p:spTree>
    <p:extLst>
      <p:ext uri="{BB962C8B-B14F-4D97-AF65-F5344CB8AC3E}">
        <p14:creationId xmlns:p14="http://schemas.microsoft.com/office/powerpoint/2010/main" val="31655831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a:extLst>
              <a:ext uri="{FF2B5EF4-FFF2-40B4-BE49-F238E27FC236}">
                <a16:creationId xmlns:a16="http://schemas.microsoft.com/office/drawing/2014/main" xmlns="" id="{208BD515-63E2-5941-A25E-5D37672E6BD5}"/>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6" name="Notes Placeholder 2">
            <a:extLst>
              <a:ext uri="{FF2B5EF4-FFF2-40B4-BE49-F238E27FC236}">
                <a16:creationId xmlns:a16="http://schemas.microsoft.com/office/drawing/2014/main" xmlns="" id="{68C92E7B-7BCA-EE48-8389-6D8593956943}"/>
              </a:ext>
            </a:extLst>
          </p:cNvPr>
          <p:cNvSpPr>
            <a:spLocks noGrp="1"/>
          </p:cNvSpPr>
          <p:nvPr>
            <p:ph type="body" idx="1"/>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pt-BR" altLang="pt-BR" dirty="0">
                <a:ea typeface="ＭＳ Ｐゴシック" panose="020B0600070205080204" pitchFamily="34" charset="-128"/>
              </a:rPr>
              <a:t>Por meio da exploração de vulnerabilidades, um equipamento pode ser infectado ou invadido e, sem que o dono saiba, participar de ataques, ter dados indevidamente coletados, ser usado para a propagação de códigos maliciosos, ter as configurações alteradas e fazer com que as conexões dos usuários sejam redirecionadas para </a:t>
            </a:r>
            <a:r>
              <a:rPr lang="pt-BR" altLang="pt-BR" i="1" dirty="0">
                <a:ea typeface="ＭＳ Ｐゴシック" panose="020B0600070205080204" pitchFamily="34" charset="-128"/>
              </a:rPr>
              <a:t>sites</a:t>
            </a:r>
            <a:r>
              <a:rPr lang="pt-BR" altLang="pt-BR" dirty="0">
                <a:ea typeface="ＭＳ Ｐゴシック" panose="020B0600070205080204" pitchFamily="34" charset="-128"/>
              </a:rPr>
              <a:t> fraudulentos.</a:t>
            </a:r>
          </a:p>
          <a:p>
            <a:pPr algn="just"/>
            <a:r>
              <a:rPr lang="pt-BR" altLang="pt-BR" dirty="0">
                <a:ea typeface="ＭＳ Ｐゴシック" panose="020B0600070205080204" pitchFamily="34" charset="-128"/>
              </a:rPr>
              <a:t>Equipamentos conectados à rede e que usem senhas como método de autenticação, estão expostos a ataques de força bruta. Muitos equipamentos, infelizmente, utilizam, por padrão, senhas de tamanho reduzido e/ou de conhecimento geral dos atacantes.</a:t>
            </a:r>
          </a:p>
        </p:txBody>
      </p:sp>
      <p:sp>
        <p:nvSpPr>
          <p:cNvPr id="5" name="Espaço Reservado para Rodapé 4">
            <a:extLst>
              <a:ext uri="{FF2B5EF4-FFF2-40B4-BE49-F238E27FC236}">
                <a16:creationId xmlns:a16="http://schemas.microsoft.com/office/drawing/2014/main" xmlns="" id="{23FF1935-C1B9-024F-B3E9-67FAA6FFDCC8}"/>
              </a:ext>
            </a:extLst>
          </p:cNvPr>
          <p:cNvSpPr>
            <a:spLocks noGrp="1"/>
          </p:cNvSpPr>
          <p:nvPr>
            <p:ph type="ftr" sz="quarter" idx="4"/>
          </p:nvPr>
        </p:nvSpPr>
        <p:spPr/>
        <p:txBody>
          <a:bodyPr/>
          <a:lstStyle/>
          <a:p>
            <a:pPr>
              <a:defRPr/>
            </a:pPr>
            <a:r>
              <a:rPr lang="en-US"/>
              <a:t>https://cartilha.cert.br/</a:t>
            </a:r>
            <a:endParaRPr lang="en-US" dirty="0"/>
          </a:p>
        </p:txBody>
      </p:sp>
      <p:sp>
        <p:nvSpPr>
          <p:cNvPr id="6" name="Espaço Reservado para Número de Slide 5">
            <a:extLst>
              <a:ext uri="{FF2B5EF4-FFF2-40B4-BE49-F238E27FC236}">
                <a16:creationId xmlns:a16="http://schemas.microsoft.com/office/drawing/2014/main" xmlns="" id="{A9E1AB6A-8ACC-D342-B266-F2C11B754508}"/>
              </a:ext>
            </a:extLst>
          </p:cNvPr>
          <p:cNvSpPr>
            <a:spLocks noGrp="1"/>
          </p:cNvSpPr>
          <p:nvPr>
            <p:ph type="sldNum" sz="quarter" idx="5"/>
          </p:nvPr>
        </p:nvSpPr>
        <p:spPr/>
        <p:txBody>
          <a:bodyPr/>
          <a:lstStyle/>
          <a:p>
            <a:fld id="{A4B38E2F-58BC-E446-96A8-E8006A665D67}" type="slidenum">
              <a:rPr lang="en-US" altLang="pt-BR" smtClean="0"/>
              <a:pPr/>
              <a:t>3</a:t>
            </a:fld>
            <a:endParaRPr lang="en-US" altLang="pt-BR"/>
          </a:p>
        </p:txBody>
      </p:sp>
      <p:sp>
        <p:nvSpPr>
          <p:cNvPr id="7" name="Espaço Reservado para Cabeçalho 6">
            <a:extLst>
              <a:ext uri="{FF2B5EF4-FFF2-40B4-BE49-F238E27FC236}">
                <a16:creationId xmlns:a16="http://schemas.microsoft.com/office/drawing/2014/main" xmlns="" id="{0BD7FB10-5E96-C242-B172-8AE711C69441}"/>
              </a:ext>
            </a:extLst>
          </p:cNvPr>
          <p:cNvSpPr>
            <a:spLocks noGrp="1"/>
          </p:cNvSpPr>
          <p:nvPr>
            <p:ph type="hdr" sz="quarter"/>
          </p:nvPr>
        </p:nvSpPr>
        <p:spPr/>
        <p:txBody>
          <a:bodyPr/>
          <a:lstStyle/>
          <a:p>
            <a:r>
              <a:rPr lang="en-US" altLang="pt-BR"/>
              <a:t>Redes</a:t>
            </a:r>
            <a:endParaRPr lang="en-US" altLang="pt-BR" dirty="0"/>
          </a:p>
        </p:txBody>
      </p:sp>
    </p:spTree>
    <p:extLst>
      <p:ext uri="{BB962C8B-B14F-4D97-AF65-F5344CB8AC3E}">
        <p14:creationId xmlns:p14="http://schemas.microsoft.com/office/powerpoint/2010/main" val="25628932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xmlns="" id="{7D085AC1-0C0B-E747-802B-AC0ABA03DA56}"/>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2" name="Notes Placeholder 2">
            <a:extLst>
              <a:ext uri="{FF2B5EF4-FFF2-40B4-BE49-F238E27FC236}">
                <a16:creationId xmlns:a16="http://schemas.microsoft.com/office/drawing/2014/main" xmlns="" id="{06AD1E21-AD9D-1145-9498-0DC37D6A946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pt-BR" altLang="pt-BR" i="1" dirty="0">
                <a:ea typeface="ＭＳ Ｐゴシック" panose="020B0600070205080204" pitchFamily="34" charset="-128"/>
              </a:rPr>
              <a:t>Botnet</a:t>
            </a:r>
            <a:r>
              <a:rPr lang="pt-BR" altLang="pt-BR" dirty="0">
                <a:ea typeface="ＭＳ Ｐゴシック" panose="020B0600070205080204" pitchFamily="34" charset="-128"/>
              </a:rPr>
              <a:t> é uma rede formada por centenas ou milhares de equipamentos zumbis e que permite potencializar as ações danosas executadas pelos </a:t>
            </a:r>
            <a:r>
              <a:rPr lang="pt-BR" altLang="pt-BR" i="1" dirty="0">
                <a:ea typeface="ＭＳ Ｐゴシック" panose="020B0600070205080204" pitchFamily="34" charset="-128"/>
              </a:rPr>
              <a:t>bots</a:t>
            </a:r>
            <a:r>
              <a:rPr lang="pt-BR" altLang="pt-BR" dirty="0">
                <a:ea typeface="ＭＳ Ｐゴシック" panose="020B0600070205080204" pitchFamily="34" charset="-128"/>
              </a:rPr>
              <a:t>.</a:t>
            </a:r>
          </a:p>
          <a:p>
            <a:pPr algn="just"/>
            <a:r>
              <a:rPr lang="pt-BR" altLang="pt-BR" dirty="0">
                <a:ea typeface="ＭＳ Ｐゴシック" panose="020B0600070205080204" pitchFamily="34" charset="-128"/>
              </a:rPr>
              <a:t>Quanto mais zumbis participarem da </a:t>
            </a:r>
            <a:r>
              <a:rPr lang="pt-BR" altLang="pt-BR" i="1" dirty="0">
                <a:ea typeface="ＭＳ Ｐゴシック" panose="020B0600070205080204" pitchFamily="34" charset="-128"/>
              </a:rPr>
              <a:t>botnet</a:t>
            </a:r>
            <a:r>
              <a:rPr lang="pt-BR" altLang="pt-BR" dirty="0">
                <a:ea typeface="ＭＳ Ｐゴシック" panose="020B0600070205080204" pitchFamily="34" charset="-128"/>
              </a:rPr>
              <a:t> mais potente ela será. O atacante que a controlar, além de usá-la para seus próprios ataques, também pode alugá-la para outras pessoas ou grupos que desejem que uma ação maliciosa específica seja executada.</a:t>
            </a:r>
          </a:p>
          <a:p>
            <a:pPr algn="just"/>
            <a:r>
              <a:rPr lang="pt-BR" altLang="pt-BR" dirty="0">
                <a:ea typeface="ＭＳ Ｐゴシック" panose="020B0600070205080204" pitchFamily="34" charset="-128"/>
              </a:rPr>
              <a:t>Algumas das ações maliciosas que costumam ser executadas por intermédio de </a:t>
            </a:r>
            <a:r>
              <a:rPr lang="pt-BR" altLang="pt-BR" i="1" dirty="0">
                <a:ea typeface="ＭＳ Ｐゴシック" panose="020B0600070205080204" pitchFamily="34" charset="-128"/>
              </a:rPr>
              <a:t>botnets</a:t>
            </a:r>
            <a:r>
              <a:rPr lang="pt-BR" altLang="pt-BR" dirty="0">
                <a:ea typeface="ＭＳ Ｐゴシック" panose="020B0600070205080204" pitchFamily="34" charset="-128"/>
              </a:rPr>
              <a:t> são: ataques de negação de serviço, propagação de códigos maliciosos (inclusive do próprio </a:t>
            </a:r>
            <a:r>
              <a:rPr lang="pt-BR" altLang="pt-BR" i="1" dirty="0">
                <a:ea typeface="ＭＳ Ｐゴシック" panose="020B0600070205080204" pitchFamily="34" charset="-128"/>
              </a:rPr>
              <a:t>bot</a:t>
            </a:r>
            <a:r>
              <a:rPr lang="pt-BR" altLang="pt-BR" dirty="0">
                <a:ea typeface="ＭＳ Ｐゴシック" panose="020B0600070205080204" pitchFamily="34" charset="-128"/>
              </a:rPr>
              <a:t>), coleta de informações de um grande número de computadores, envio de </a:t>
            </a:r>
            <a:r>
              <a:rPr lang="pt-BR" altLang="pt-BR" i="1" dirty="0">
                <a:ea typeface="ＭＳ Ｐゴシック" panose="020B0600070205080204" pitchFamily="34" charset="-128"/>
              </a:rPr>
              <a:t>spam</a:t>
            </a:r>
            <a:r>
              <a:rPr lang="pt-BR" altLang="pt-BR" dirty="0">
                <a:ea typeface="ＭＳ Ｐゴシック" panose="020B0600070205080204" pitchFamily="34" charset="-128"/>
              </a:rPr>
              <a:t> e camuflagem da identidade do atacante (com o uso de </a:t>
            </a:r>
            <a:r>
              <a:rPr lang="pt-BR" altLang="pt-BR" i="1" dirty="0">
                <a:ea typeface="ＭＳ Ｐゴシック" panose="020B0600070205080204" pitchFamily="34" charset="-128"/>
              </a:rPr>
              <a:t>proxies</a:t>
            </a:r>
            <a:r>
              <a:rPr lang="pt-BR" altLang="pt-BR" dirty="0">
                <a:ea typeface="ＭＳ Ｐゴシック" panose="020B0600070205080204" pitchFamily="34" charset="-128"/>
              </a:rPr>
              <a:t> instalados nos zumbis).</a:t>
            </a:r>
          </a:p>
        </p:txBody>
      </p:sp>
      <p:sp>
        <p:nvSpPr>
          <p:cNvPr id="5" name="Espaço Reservado para Rodapé 4">
            <a:extLst>
              <a:ext uri="{FF2B5EF4-FFF2-40B4-BE49-F238E27FC236}">
                <a16:creationId xmlns:a16="http://schemas.microsoft.com/office/drawing/2014/main" xmlns="" id="{9F53344F-94FC-3B4C-AD24-656F6ADF452C}"/>
              </a:ext>
            </a:extLst>
          </p:cNvPr>
          <p:cNvSpPr>
            <a:spLocks noGrp="1"/>
          </p:cNvSpPr>
          <p:nvPr>
            <p:ph type="ftr" sz="quarter" idx="4"/>
          </p:nvPr>
        </p:nvSpPr>
        <p:spPr/>
        <p:txBody>
          <a:bodyPr/>
          <a:lstStyle/>
          <a:p>
            <a:pPr>
              <a:defRPr/>
            </a:pPr>
            <a:r>
              <a:rPr lang="en-US"/>
              <a:t>https://cartilha.cert.br/</a:t>
            </a:r>
            <a:endParaRPr lang="en-US" dirty="0"/>
          </a:p>
        </p:txBody>
      </p:sp>
      <p:sp>
        <p:nvSpPr>
          <p:cNvPr id="6" name="Espaço Reservado para Número de Slide 5">
            <a:extLst>
              <a:ext uri="{FF2B5EF4-FFF2-40B4-BE49-F238E27FC236}">
                <a16:creationId xmlns:a16="http://schemas.microsoft.com/office/drawing/2014/main" xmlns="" id="{CFE7D8B6-6CFD-2944-BF4F-26E3B533C269}"/>
              </a:ext>
            </a:extLst>
          </p:cNvPr>
          <p:cNvSpPr>
            <a:spLocks noGrp="1"/>
          </p:cNvSpPr>
          <p:nvPr>
            <p:ph type="sldNum" sz="quarter" idx="5"/>
          </p:nvPr>
        </p:nvSpPr>
        <p:spPr/>
        <p:txBody>
          <a:bodyPr/>
          <a:lstStyle/>
          <a:p>
            <a:fld id="{A4B38E2F-58BC-E446-96A8-E8006A665D67}" type="slidenum">
              <a:rPr lang="en-US" altLang="pt-BR" smtClean="0"/>
              <a:pPr/>
              <a:t>4</a:t>
            </a:fld>
            <a:endParaRPr lang="en-US" altLang="pt-BR"/>
          </a:p>
        </p:txBody>
      </p:sp>
      <p:sp>
        <p:nvSpPr>
          <p:cNvPr id="7" name="Espaço Reservado para Cabeçalho 6">
            <a:extLst>
              <a:ext uri="{FF2B5EF4-FFF2-40B4-BE49-F238E27FC236}">
                <a16:creationId xmlns:a16="http://schemas.microsoft.com/office/drawing/2014/main" xmlns="" id="{C2D1E51B-ED90-864D-A11B-81CBF50852E7}"/>
              </a:ext>
            </a:extLst>
          </p:cNvPr>
          <p:cNvSpPr>
            <a:spLocks noGrp="1"/>
          </p:cNvSpPr>
          <p:nvPr>
            <p:ph type="hdr" sz="quarter"/>
          </p:nvPr>
        </p:nvSpPr>
        <p:spPr/>
        <p:txBody>
          <a:bodyPr/>
          <a:lstStyle/>
          <a:p>
            <a:r>
              <a:rPr lang="en-US" altLang="pt-BR"/>
              <a:t>Redes</a:t>
            </a:r>
            <a:endParaRPr lang="en-US" altLang="pt-BR" dirty="0"/>
          </a:p>
        </p:txBody>
      </p:sp>
    </p:spTree>
    <p:extLst>
      <p:ext uri="{BB962C8B-B14F-4D97-AF65-F5344CB8AC3E}">
        <p14:creationId xmlns:p14="http://schemas.microsoft.com/office/powerpoint/2010/main" val="35603172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a:extLst>
              <a:ext uri="{FF2B5EF4-FFF2-40B4-BE49-F238E27FC236}">
                <a16:creationId xmlns:a16="http://schemas.microsoft.com/office/drawing/2014/main" xmlns="" id="{7AF22CC0-1346-AD44-BE64-66B9E674B5FE}"/>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xmlns="" id="{CFB50CBE-F9DA-8144-8351-89E1BA9CBA87}"/>
              </a:ext>
            </a:extLst>
          </p:cNvPr>
          <p:cNvSpPr>
            <a:spLocks noGrp="1"/>
          </p:cNvSpPr>
          <p:nvPr>
            <p:ph type="body" idx="1"/>
          </p:nvPr>
        </p:nvSpPr>
        <p:spPr/>
        <p:txBody>
          <a:bodyPr wrap="square" numCol="1" anchor="t" anchorCtr="0" compatLnSpc="1">
            <a:prstTxWarp prst="textNoShape">
              <a:avLst/>
            </a:prstTxWarp>
          </a:bodyPr>
          <a:lstStyle/>
          <a:p>
            <a:pPr algn="just"/>
            <a:r>
              <a:rPr lang="pt-BR" altLang="pt-BR" dirty="0">
                <a:ea typeface="ＭＳ Ｐゴシック" panose="020B0600070205080204" pitchFamily="34" charset="-128"/>
              </a:rPr>
              <a:t>Interceptação de tráfego, ou </a:t>
            </a:r>
            <a:r>
              <a:rPr lang="pt-BR" altLang="pt-BR" i="1" dirty="0">
                <a:ea typeface="ＭＳ Ｐゴシック" panose="020B0600070205080204" pitchFamily="34" charset="-128"/>
              </a:rPr>
              <a:t>sniffing</a:t>
            </a:r>
            <a:r>
              <a:rPr lang="pt-BR" altLang="pt-BR" dirty="0">
                <a:ea typeface="ＭＳ Ｐゴシック" panose="020B0600070205080204" pitchFamily="34" charset="-128"/>
              </a:rPr>
              <a:t>, é uma técnica que consiste em inspecionar os dados trafegados em redes de computadores, por meio do uso de programas específicos chamados de </a:t>
            </a:r>
            <a:r>
              <a:rPr lang="pt-BR" altLang="pt-BR" i="1" dirty="0">
                <a:ea typeface="ＭＳ Ｐゴシック" panose="020B0600070205080204" pitchFamily="34" charset="-128"/>
              </a:rPr>
              <a:t>sniffers</a:t>
            </a:r>
            <a:r>
              <a:rPr lang="pt-BR" altLang="pt-BR" dirty="0">
                <a:ea typeface="ＭＳ Ｐゴシック" panose="020B0600070205080204" pitchFamily="34" charset="-128"/>
              </a:rPr>
              <a:t>. As informações capturadas por esta técnica são armazenadas na forma como trafegam, ou seja, informações que trafegam criptografadas apenas serão úteis ao atacante se ele conseguir decodificá-las.</a:t>
            </a:r>
          </a:p>
          <a:p>
            <a:pPr algn="just"/>
            <a:r>
              <a:rPr lang="pt-BR" altLang="pt-BR" dirty="0">
                <a:ea typeface="ＭＳ Ｐゴシック" panose="020B0600070205080204" pitchFamily="34" charset="-128"/>
              </a:rPr>
              <a:t>Varredura em redes, ou </a:t>
            </a:r>
            <a:r>
              <a:rPr lang="pt-BR" altLang="pt-BR" i="1" dirty="0">
                <a:ea typeface="ＭＳ Ｐゴシック" panose="020B0600070205080204" pitchFamily="34" charset="-128"/>
              </a:rPr>
              <a:t>scan</a:t>
            </a:r>
            <a:r>
              <a:rPr lang="pt-BR" altLang="pt-BR" dirty="0">
                <a:ea typeface="ＭＳ Ｐゴシック" panose="020B0600070205080204" pitchFamily="34" charset="-128"/>
              </a:rPr>
              <a:t>, é uma técnica que consiste em efetuar buscas minuciosas em redes, com o objetivo de identificar computadores ativos e coletar informações sobre eles como, por exemplo, serviços disponibilizados e programas instalados. Com base nas informações coletadas é possível associar possíveis vulnerabilidades aos serviços disponibilizados e aos programas instalados nos computadores ativos detectados. </a:t>
            </a:r>
          </a:p>
          <a:p>
            <a:pPr algn="just"/>
            <a:r>
              <a:rPr lang="pt-BR" altLang="pt-BR" dirty="0">
                <a:ea typeface="ＭＳ Ｐゴシック" panose="020B0600070205080204" pitchFamily="34" charset="-128"/>
              </a:rPr>
              <a:t>Negação de serviço, ou DoS (</a:t>
            </a:r>
            <a:r>
              <a:rPr lang="pt-BR" altLang="pt-BR" b="1" i="1" dirty="0">
                <a:ea typeface="ＭＳ Ｐゴシック" panose="020B0600070205080204" pitchFamily="34" charset="-128"/>
              </a:rPr>
              <a:t>D</a:t>
            </a:r>
            <a:r>
              <a:rPr lang="pt-BR" altLang="pt-BR" i="1" dirty="0">
                <a:ea typeface="ＭＳ Ｐゴシック" panose="020B0600070205080204" pitchFamily="34" charset="-128"/>
              </a:rPr>
              <a:t>enial </a:t>
            </a:r>
            <a:r>
              <a:rPr lang="pt-BR" altLang="pt-BR" b="1" i="1" dirty="0">
                <a:ea typeface="ＭＳ Ｐゴシック" panose="020B0600070205080204" pitchFamily="34" charset="-128"/>
              </a:rPr>
              <a:t>o</a:t>
            </a:r>
            <a:r>
              <a:rPr lang="pt-BR" altLang="pt-BR" i="1" dirty="0">
                <a:ea typeface="ＭＳ Ｐゴシック" panose="020B0600070205080204" pitchFamily="34" charset="-128"/>
              </a:rPr>
              <a:t>f </a:t>
            </a:r>
            <a:r>
              <a:rPr lang="pt-BR" altLang="pt-BR" b="1" i="1" dirty="0">
                <a:ea typeface="ＭＳ Ｐゴシック" panose="020B0600070205080204" pitchFamily="34" charset="-128"/>
              </a:rPr>
              <a:t>S</a:t>
            </a:r>
            <a:r>
              <a:rPr lang="pt-BR" altLang="pt-BR" i="1" dirty="0">
                <a:ea typeface="ＭＳ Ｐゴシック" panose="020B0600070205080204" pitchFamily="34" charset="-128"/>
              </a:rPr>
              <a:t>ervice</a:t>
            </a:r>
            <a:r>
              <a:rPr lang="pt-BR" altLang="pt-BR" dirty="0">
                <a:ea typeface="ＭＳ Ｐゴシック" panose="020B0600070205080204" pitchFamily="34" charset="-128"/>
              </a:rPr>
              <a:t>), é uma técnica pela qual um atacante utiliza </a:t>
            </a:r>
            <a:r>
              <a:rPr lang="pt-BR" altLang="pt-BR" b="1" dirty="0">
                <a:ea typeface="ＭＳ Ｐゴシック" panose="020B0600070205080204" pitchFamily="34" charset="-128"/>
              </a:rPr>
              <a:t>um computador</a:t>
            </a:r>
            <a:r>
              <a:rPr lang="pt-BR" altLang="pt-BR" dirty="0">
                <a:ea typeface="ＭＳ Ｐゴシック" panose="020B0600070205080204" pitchFamily="34" charset="-128"/>
              </a:rPr>
              <a:t> para tirar de operação um serviço, um computador ou uma rede conectada à Internet. Quando utilizada de forma coordenada e distribuída, ou seja, quando </a:t>
            </a:r>
            <a:r>
              <a:rPr lang="pt-BR" altLang="pt-BR" b="1" dirty="0">
                <a:ea typeface="ＭＳ Ｐゴシック" panose="020B0600070205080204" pitchFamily="34" charset="-128"/>
              </a:rPr>
              <a:t>um conjunto de computadores</a:t>
            </a:r>
            <a:r>
              <a:rPr lang="pt-BR" altLang="pt-BR" dirty="0">
                <a:ea typeface="ＭＳ Ｐゴシック" panose="020B0600070205080204" pitchFamily="34" charset="-128"/>
              </a:rPr>
              <a:t> é utilizado no ataque, recebe o nome de negação de serviço distribuído, ou DDoS (</a:t>
            </a:r>
            <a:r>
              <a:rPr lang="pt-BR" altLang="pt-BR" b="1" i="1" dirty="0">
                <a:ea typeface="ＭＳ Ｐゴシック" panose="020B0600070205080204" pitchFamily="34" charset="-128"/>
              </a:rPr>
              <a:t>D</a:t>
            </a:r>
            <a:r>
              <a:rPr lang="pt-BR" altLang="pt-BR" i="1" dirty="0">
                <a:ea typeface="ＭＳ Ｐゴシック" panose="020B0600070205080204" pitchFamily="34" charset="-128"/>
              </a:rPr>
              <a:t>istributed </a:t>
            </a:r>
            <a:r>
              <a:rPr lang="pt-BR" altLang="pt-BR" b="1" i="1" dirty="0">
                <a:ea typeface="ＭＳ Ｐゴシック" panose="020B0600070205080204" pitchFamily="34" charset="-128"/>
              </a:rPr>
              <a:t>D</a:t>
            </a:r>
            <a:r>
              <a:rPr lang="pt-BR" altLang="pt-BR" i="1" dirty="0">
                <a:ea typeface="ＭＳ Ｐゴシック" panose="020B0600070205080204" pitchFamily="34" charset="-128"/>
              </a:rPr>
              <a:t>enial of </a:t>
            </a:r>
            <a:r>
              <a:rPr lang="pt-BR" altLang="pt-BR" b="1" i="1" dirty="0">
                <a:ea typeface="ＭＳ Ｐゴシック" panose="020B0600070205080204" pitchFamily="34" charset="-128"/>
              </a:rPr>
              <a:t>S</a:t>
            </a:r>
            <a:r>
              <a:rPr lang="pt-BR" altLang="pt-BR" i="1" dirty="0">
                <a:ea typeface="ＭＳ Ｐゴシック" panose="020B0600070205080204" pitchFamily="34" charset="-128"/>
              </a:rPr>
              <a:t>ervice</a:t>
            </a:r>
            <a:r>
              <a:rPr lang="pt-BR" altLang="pt-BR" dirty="0">
                <a:ea typeface="ＭＳ Ｐゴシック" panose="020B0600070205080204" pitchFamily="34" charset="-128"/>
              </a:rPr>
              <a:t>).</a:t>
            </a:r>
          </a:p>
        </p:txBody>
      </p:sp>
      <p:sp>
        <p:nvSpPr>
          <p:cNvPr id="6" name="Espaço Reservado para Rodapé 5">
            <a:extLst>
              <a:ext uri="{FF2B5EF4-FFF2-40B4-BE49-F238E27FC236}">
                <a16:creationId xmlns:a16="http://schemas.microsoft.com/office/drawing/2014/main" xmlns="" id="{D40CB7F3-54E4-D343-8D41-834414F8C61F}"/>
              </a:ext>
            </a:extLst>
          </p:cNvPr>
          <p:cNvSpPr>
            <a:spLocks noGrp="1"/>
          </p:cNvSpPr>
          <p:nvPr>
            <p:ph type="ftr" sz="quarter" idx="4"/>
          </p:nvPr>
        </p:nvSpPr>
        <p:spPr/>
        <p:txBody>
          <a:bodyPr/>
          <a:lstStyle/>
          <a:p>
            <a:pPr>
              <a:defRPr/>
            </a:pPr>
            <a:r>
              <a:rPr lang="en-US"/>
              <a:t>https://cartilha.cert.br/</a:t>
            </a:r>
            <a:endParaRPr lang="en-US" dirty="0"/>
          </a:p>
        </p:txBody>
      </p:sp>
      <p:sp>
        <p:nvSpPr>
          <p:cNvPr id="7" name="Espaço Reservado para Número de Slide 6">
            <a:extLst>
              <a:ext uri="{FF2B5EF4-FFF2-40B4-BE49-F238E27FC236}">
                <a16:creationId xmlns:a16="http://schemas.microsoft.com/office/drawing/2014/main" xmlns="" id="{96A87F46-6A8E-B54D-BEFA-0B48B2D08BB1}"/>
              </a:ext>
            </a:extLst>
          </p:cNvPr>
          <p:cNvSpPr>
            <a:spLocks noGrp="1"/>
          </p:cNvSpPr>
          <p:nvPr>
            <p:ph type="sldNum" sz="quarter" idx="5"/>
          </p:nvPr>
        </p:nvSpPr>
        <p:spPr/>
        <p:txBody>
          <a:bodyPr/>
          <a:lstStyle/>
          <a:p>
            <a:fld id="{A4B38E2F-58BC-E446-96A8-E8006A665D67}" type="slidenum">
              <a:rPr lang="en-US" altLang="pt-BR" smtClean="0"/>
              <a:pPr/>
              <a:t>5</a:t>
            </a:fld>
            <a:endParaRPr lang="en-US" altLang="pt-BR"/>
          </a:p>
        </p:txBody>
      </p:sp>
      <p:sp>
        <p:nvSpPr>
          <p:cNvPr id="8" name="Espaço Reservado para Cabeçalho 7">
            <a:extLst>
              <a:ext uri="{FF2B5EF4-FFF2-40B4-BE49-F238E27FC236}">
                <a16:creationId xmlns:a16="http://schemas.microsoft.com/office/drawing/2014/main" xmlns="" id="{53653CCD-624B-434C-BBF1-F053FF3C9AAA}"/>
              </a:ext>
            </a:extLst>
          </p:cNvPr>
          <p:cNvSpPr>
            <a:spLocks noGrp="1"/>
          </p:cNvSpPr>
          <p:nvPr>
            <p:ph type="hdr" sz="quarter"/>
          </p:nvPr>
        </p:nvSpPr>
        <p:spPr/>
        <p:txBody>
          <a:bodyPr/>
          <a:lstStyle/>
          <a:p>
            <a:r>
              <a:rPr lang="en-US" altLang="pt-BR"/>
              <a:t>Redes</a:t>
            </a:r>
            <a:endParaRPr lang="en-US" altLang="pt-BR" dirty="0"/>
          </a:p>
        </p:txBody>
      </p:sp>
    </p:spTree>
    <p:extLst>
      <p:ext uri="{BB962C8B-B14F-4D97-AF65-F5344CB8AC3E}">
        <p14:creationId xmlns:p14="http://schemas.microsoft.com/office/powerpoint/2010/main" val="22266537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a:extLst>
              <a:ext uri="{FF2B5EF4-FFF2-40B4-BE49-F238E27FC236}">
                <a16:creationId xmlns:a16="http://schemas.microsoft.com/office/drawing/2014/main" xmlns="" id="{8AA30DD6-DE8C-FF4F-BE4A-D3478CC5F5F0}"/>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8" name="Notes Placeholder 2">
            <a:extLst>
              <a:ext uri="{FF2B5EF4-FFF2-40B4-BE49-F238E27FC236}">
                <a16:creationId xmlns:a16="http://schemas.microsoft.com/office/drawing/2014/main" xmlns="" id="{6529C3CB-042A-6A43-906A-6DA1089ABDA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pt-BR" altLang="pt-BR" dirty="0">
                <a:ea typeface="ＭＳ Ｐゴシック" panose="020B0600070205080204" pitchFamily="34" charset="-128"/>
              </a:rPr>
              <a:t>Nos próximos </a:t>
            </a:r>
            <a:r>
              <a:rPr lang="pt-BR" altLang="pt-BR" i="1" dirty="0">
                <a:ea typeface="ＭＳ Ｐゴシック" panose="020B0600070205080204" pitchFamily="34" charset="-128"/>
              </a:rPr>
              <a:t>slides</a:t>
            </a:r>
            <a:r>
              <a:rPr lang="pt-BR" altLang="pt-BR" dirty="0">
                <a:ea typeface="ＭＳ Ｐゴシック" panose="020B0600070205080204" pitchFamily="34" charset="-128"/>
              </a:rPr>
              <a:t> são apresentados alguns dos principais tipos de cuidados que devem ser tomados para proteger seus dados, equipamentos de rede, computadores e dispositivos móveis.</a:t>
            </a:r>
          </a:p>
        </p:txBody>
      </p:sp>
      <p:sp>
        <p:nvSpPr>
          <p:cNvPr id="5" name="Espaço Reservado para Rodapé 4">
            <a:extLst>
              <a:ext uri="{FF2B5EF4-FFF2-40B4-BE49-F238E27FC236}">
                <a16:creationId xmlns:a16="http://schemas.microsoft.com/office/drawing/2014/main" xmlns="" id="{C1872D08-5581-5B49-9FEA-3E0D59303389}"/>
              </a:ext>
            </a:extLst>
          </p:cNvPr>
          <p:cNvSpPr>
            <a:spLocks noGrp="1"/>
          </p:cNvSpPr>
          <p:nvPr>
            <p:ph type="ftr" sz="quarter" idx="4"/>
          </p:nvPr>
        </p:nvSpPr>
        <p:spPr/>
        <p:txBody>
          <a:bodyPr/>
          <a:lstStyle/>
          <a:p>
            <a:pPr>
              <a:defRPr/>
            </a:pPr>
            <a:r>
              <a:rPr lang="en-US"/>
              <a:t>https://cartilha.cert.br/</a:t>
            </a:r>
            <a:endParaRPr lang="en-US" dirty="0"/>
          </a:p>
        </p:txBody>
      </p:sp>
      <p:sp>
        <p:nvSpPr>
          <p:cNvPr id="6" name="Espaço Reservado para Número de Slide 5">
            <a:extLst>
              <a:ext uri="{FF2B5EF4-FFF2-40B4-BE49-F238E27FC236}">
                <a16:creationId xmlns:a16="http://schemas.microsoft.com/office/drawing/2014/main" xmlns="" id="{4BF8FFB6-5847-254A-9063-32609B6031D0}"/>
              </a:ext>
            </a:extLst>
          </p:cNvPr>
          <p:cNvSpPr>
            <a:spLocks noGrp="1"/>
          </p:cNvSpPr>
          <p:nvPr>
            <p:ph type="sldNum" sz="quarter" idx="5"/>
          </p:nvPr>
        </p:nvSpPr>
        <p:spPr/>
        <p:txBody>
          <a:bodyPr/>
          <a:lstStyle/>
          <a:p>
            <a:fld id="{A4B38E2F-58BC-E446-96A8-E8006A665D67}" type="slidenum">
              <a:rPr lang="en-US" altLang="pt-BR" smtClean="0"/>
              <a:pPr/>
              <a:t>6</a:t>
            </a:fld>
            <a:endParaRPr lang="en-US" altLang="pt-BR"/>
          </a:p>
        </p:txBody>
      </p:sp>
      <p:sp>
        <p:nvSpPr>
          <p:cNvPr id="7" name="Espaço Reservado para Cabeçalho 6">
            <a:extLst>
              <a:ext uri="{FF2B5EF4-FFF2-40B4-BE49-F238E27FC236}">
                <a16:creationId xmlns:a16="http://schemas.microsoft.com/office/drawing/2014/main" xmlns="" id="{771A6D25-EFC2-0A46-81F2-5F2E9B8B5ACE}"/>
              </a:ext>
            </a:extLst>
          </p:cNvPr>
          <p:cNvSpPr>
            <a:spLocks noGrp="1"/>
          </p:cNvSpPr>
          <p:nvPr>
            <p:ph type="hdr" sz="quarter"/>
          </p:nvPr>
        </p:nvSpPr>
        <p:spPr/>
        <p:txBody>
          <a:bodyPr/>
          <a:lstStyle/>
          <a:p>
            <a:r>
              <a:rPr lang="en-US" altLang="pt-BR"/>
              <a:t>Redes</a:t>
            </a:r>
            <a:endParaRPr lang="en-US" altLang="pt-BR" dirty="0"/>
          </a:p>
        </p:txBody>
      </p:sp>
    </p:spTree>
    <p:extLst>
      <p:ext uri="{BB962C8B-B14F-4D97-AF65-F5344CB8AC3E}">
        <p14:creationId xmlns:p14="http://schemas.microsoft.com/office/powerpoint/2010/main" val="7211534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a:extLst>
              <a:ext uri="{FF2B5EF4-FFF2-40B4-BE49-F238E27FC236}">
                <a16:creationId xmlns:a16="http://schemas.microsoft.com/office/drawing/2014/main" xmlns="" id="{F4022EBF-315D-B24D-B8E8-0A47DF69DCE8}"/>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6" name="Notes Placeholder 2">
            <a:extLst>
              <a:ext uri="{FF2B5EF4-FFF2-40B4-BE49-F238E27FC236}">
                <a16:creationId xmlns:a16="http://schemas.microsoft.com/office/drawing/2014/main" xmlns="" id="{C1EF5C20-0405-8B43-9535-751D36634155}"/>
              </a:ext>
            </a:extLst>
          </p:cNvPr>
          <p:cNvSpPr>
            <a:spLocks noGrp="1"/>
          </p:cNvSpPr>
          <p:nvPr>
            <p:ph type="body" idx="1"/>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pt-BR" altLang="pt-BR" dirty="0">
                <a:ea typeface="ＭＳ Ｐゴシック" panose="020B0600070205080204" pitchFamily="34" charset="-128"/>
              </a:rPr>
              <a:t>Fabricantes costumam lançar novas versões quando há recursos a serem adicionados e vulnerabilidades a serem corrigidas. Sempre que uma nova versão for lançada, ela deve ser prontamente instalada.</a:t>
            </a:r>
          </a:p>
          <a:p>
            <a:pPr algn="just"/>
            <a:r>
              <a:rPr lang="pt-BR" altLang="pt-BR" dirty="0">
                <a:ea typeface="ＭＳ Ｐゴシック" panose="020B0600070205080204" pitchFamily="34" charset="-128"/>
              </a:rPr>
              <a:t>Alguns elementos que você </a:t>
            </a:r>
            <a:r>
              <a:rPr lang="pt-BR" altLang="pt-BR" b="1" dirty="0">
                <a:ea typeface="ＭＳ Ｐゴシック" panose="020B0600070205080204" pitchFamily="34" charset="-128"/>
              </a:rPr>
              <a:t>não deve</a:t>
            </a:r>
            <a:r>
              <a:rPr lang="pt-BR" altLang="pt-BR" dirty="0">
                <a:ea typeface="ＭＳ Ｐゴシック" panose="020B0600070205080204" pitchFamily="34" charset="-128"/>
              </a:rPr>
              <a:t> usar na elaboração de suas senhas são:</a:t>
            </a:r>
          </a:p>
          <a:p>
            <a:pPr marL="171450" indent="-171450" algn="just">
              <a:buFont typeface="Arial" panose="020B0604020202020204" pitchFamily="34" charset="0"/>
              <a:buChar char="•"/>
            </a:pPr>
            <a:r>
              <a:rPr lang="pt-BR" altLang="pt-BR" b="1" dirty="0">
                <a:ea typeface="ＭＳ Ｐゴシック" panose="020B0600070205080204" pitchFamily="34" charset="-128"/>
              </a:rPr>
              <a:t>Qualquer tipo de dado pessoal</a:t>
            </a:r>
            <a:r>
              <a:rPr lang="pt-BR" altLang="pt-BR" dirty="0">
                <a:ea typeface="ＭＳ Ｐゴシック" panose="020B0600070205080204" pitchFamily="34" charset="-128"/>
              </a:rPr>
              <a:t>: evite nomes, sobrenomes, contas de usuário, números de documentos, placas de carros, números de telefones e datas.</a:t>
            </a:r>
          </a:p>
          <a:p>
            <a:pPr marL="171450" indent="-171450" algn="just">
              <a:buFont typeface="Arial" panose="020B0604020202020204" pitchFamily="34" charset="0"/>
              <a:buChar char="•"/>
            </a:pPr>
            <a:r>
              <a:rPr lang="pt-BR" altLang="pt-BR" b="1" dirty="0">
                <a:ea typeface="ＭＳ Ｐゴシック" panose="020B0600070205080204" pitchFamily="34" charset="-128"/>
              </a:rPr>
              <a:t>Sequências de teclado</a:t>
            </a:r>
            <a:r>
              <a:rPr lang="pt-BR" altLang="pt-BR" dirty="0">
                <a:ea typeface="ＭＳ Ｐゴシック" panose="020B0600070205080204" pitchFamily="34" charset="-128"/>
              </a:rPr>
              <a:t>: evite senhas associadas à proximidade entre os caracteres no teclado, como "1qaz2wsx" e "</a:t>
            </a:r>
            <a:r>
              <a:rPr lang="pt-BR" altLang="pt-BR" dirty="0" err="1">
                <a:ea typeface="ＭＳ Ｐゴシック" panose="020B0600070205080204" pitchFamily="34" charset="-128"/>
              </a:rPr>
              <a:t>QwerTAsdfG</a:t>
            </a:r>
            <a:r>
              <a:rPr lang="pt-BR" altLang="pt-BR" dirty="0">
                <a:ea typeface="ＭＳ Ｐゴシック" panose="020B0600070205080204" pitchFamily="34" charset="-128"/>
              </a:rPr>
              <a:t>”.</a:t>
            </a:r>
          </a:p>
          <a:p>
            <a:pPr marL="171450" indent="-171450" algn="just">
              <a:buFont typeface="Arial" panose="020B0604020202020204" pitchFamily="34" charset="0"/>
              <a:buChar char="•"/>
            </a:pPr>
            <a:r>
              <a:rPr lang="pt-BR" altLang="pt-BR" b="1" dirty="0">
                <a:ea typeface="ＭＳ Ｐゴシック" panose="020B0600070205080204" pitchFamily="34" charset="-128"/>
              </a:rPr>
              <a:t>Palavras que façam parte de listas</a:t>
            </a:r>
            <a:r>
              <a:rPr lang="pt-BR" altLang="pt-BR" dirty="0">
                <a:ea typeface="ＭＳ Ｐゴシック" panose="020B0600070205080204" pitchFamily="34" charset="-128"/>
              </a:rPr>
              <a:t>: evite palavras presentes em listas publicamente conhecidas, como nomes de músicas, times de futebol, etc. </a:t>
            </a:r>
          </a:p>
          <a:p>
            <a:pPr algn="just"/>
            <a:r>
              <a:rPr lang="pt-BR" altLang="pt-BR" dirty="0">
                <a:ea typeface="ＭＳ Ｐゴシック" panose="020B0600070205080204" pitchFamily="34" charset="-128"/>
              </a:rPr>
              <a:t>Alguns elementos que você </a:t>
            </a:r>
            <a:r>
              <a:rPr lang="pt-BR" altLang="pt-BR" b="1" dirty="0">
                <a:ea typeface="ＭＳ Ｐゴシック" panose="020B0600070205080204" pitchFamily="34" charset="-128"/>
              </a:rPr>
              <a:t>deve</a:t>
            </a:r>
            <a:r>
              <a:rPr lang="pt-BR" altLang="pt-BR" dirty="0">
                <a:ea typeface="ＭＳ Ｐゴシック" panose="020B0600070205080204" pitchFamily="34" charset="-128"/>
              </a:rPr>
              <a:t> usar na elaboração de suas senhas são:</a:t>
            </a:r>
          </a:p>
          <a:p>
            <a:pPr marL="171450" indent="-171450" algn="just">
              <a:buFont typeface="Arial" panose="020B0604020202020204" pitchFamily="34" charset="0"/>
              <a:buChar char="•"/>
            </a:pPr>
            <a:r>
              <a:rPr lang="pt-BR" altLang="pt-BR" b="1" dirty="0">
                <a:ea typeface="ＭＳ Ｐゴシック" panose="020B0600070205080204" pitchFamily="34" charset="-128"/>
              </a:rPr>
              <a:t>Números aleatórios</a:t>
            </a:r>
            <a:r>
              <a:rPr lang="pt-BR" altLang="pt-BR" dirty="0">
                <a:ea typeface="ＭＳ Ｐゴシック" panose="020B0600070205080204" pitchFamily="34" charset="-128"/>
              </a:rPr>
              <a:t>: quanto mais ao acaso forem os números usados melhor, principalmente em sistemas que aceitem exclusivamente caracteres numéricos.</a:t>
            </a:r>
          </a:p>
          <a:p>
            <a:pPr marL="171450" indent="-171450" algn="just">
              <a:buFont typeface="Arial" panose="020B0604020202020204" pitchFamily="34" charset="0"/>
              <a:buChar char="•"/>
            </a:pPr>
            <a:r>
              <a:rPr lang="pt-BR" altLang="pt-BR" b="1" dirty="0">
                <a:ea typeface="ＭＳ Ｐゴシック" panose="020B0600070205080204" pitchFamily="34" charset="-128"/>
              </a:rPr>
              <a:t>Grande quantidade de caracteres</a:t>
            </a:r>
            <a:r>
              <a:rPr lang="pt-BR" altLang="pt-BR" dirty="0">
                <a:ea typeface="ＭＳ Ｐゴシック" panose="020B0600070205080204" pitchFamily="34" charset="-128"/>
              </a:rPr>
              <a:t>: quanto mais longa for a senha mais difícil será descobri-la.</a:t>
            </a:r>
          </a:p>
          <a:p>
            <a:pPr marL="171450" indent="-171450" algn="just">
              <a:buFont typeface="Arial" panose="020B0604020202020204" pitchFamily="34" charset="0"/>
              <a:buChar char="•"/>
            </a:pPr>
            <a:r>
              <a:rPr lang="pt-BR" altLang="pt-BR" b="1" dirty="0">
                <a:ea typeface="ＭＳ Ｐゴシック" panose="020B0600070205080204" pitchFamily="34" charset="-128"/>
              </a:rPr>
              <a:t>Diferentes tipos de caracteres</a:t>
            </a:r>
            <a:r>
              <a:rPr lang="pt-BR" altLang="pt-BR" dirty="0">
                <a:ea typeface="ＭＳ Ｐゴシック" panose="020B0600070205080204" pitchFamily="34" charset="-128"/>
              </a:rPr>
              <a:t>: quanto mais "bagunçada" for a senha mais difícil será descobri-la.</a:t>
            </a:r>
          </a:p>
        </p:txBody>
      </p:sp>
      <p:sp>
        <p:nvSpPr>
          <p:cNvPr id="5" name="Espaço Reservado para Rodapé 4">
            <a:extLst>
              <a:ext uri="{FF2B5EF4-FFF2-40B4-BE49-F238E27FC236}">
                <a16:creationId xmlns:a16="http://schemas.microsoft.com/office/drawing/2014/main" xmlns="" id="{5DC0EED0-8D50-1C41-B673-D604F939FC2C}"/>
              </a:ext>
            </a:extLst>
          </p:cNvPr>
          <p:cNvSpPr>
            <a:spLocks noGrp="1"/>
          </p:cNvSpPr>
          <p:nvPr>
            <p:ph type="ftr" sz="quarter" idx="4"/>
          </p:nvPr>
        </p:nvSpPr>
        <p:spPr/>
        <p:txBody>
          <a:bodyPr/>
          <a:lstStyle/>
          <a:p>
            <a:pPr>
              <a:defRPr/>
            </a:pPr>
            <a:r>
              <a:rPr lang="en-US"/>
              <a:t>https://cartilha.cert.br/</a:t>
            </a:r>
            <a:endParaRPr lang="en-US" dirty="0"/>
          </a:p>
        </p:txBody>
      </p:sp>
      <p:sp>
        <p:nvSpPr>
          <p:cNvPr id="6" name="Espaço Reservado para Número de Slide 5">
            <a:extLst>
              <a:ext uri="{FF2B5EF4-FFF2-40B4-BE49-F238E27FC236}">
                <a16:creationId xmlns:a16="http://schemas.microsoft.com/office/drawing/2014/main" xmlns="" id="{C485C2A8-1CFD-344D-AD6C-D83EF91B687B}"/>
              </a:ext>
            </a:extLst>
          </p:cNvPr>
          <p:cNvSpPr>
            <a:spLocks noGrp="1"/>
          </p:cNvSpPr>
          <p:nvPr>
            <p:ph type="sldNum" sz="quarter" idx="5"/>
          </p:nvPr>
        </p:nvSpPr>
        <p:spPr/>
        <p:txBody>
          <a:bodyPr/>
          <a:lstStyle/>
          <a:p>
            <a:fld id="{A4B38E2F-58BC-E446-96A8-E8006A665D67}" type="slidenum">
              <a:rPr lang="en-US" altLang="pt-BR" smtClean="0"/>
              <a:pPr/>
              <a:t>7</a:t>
            </a:fld>
            <a:endParaRPr lang="en-US" altLang="pt-BR"/>
          </a:p>
        </p:txBody>
      </p:sp>
      <p:sp>
        <p:nvSpPr>
          <p:cNvPr id="7" name="Espaço Reservado para Cabeçalho 6">
            <a:extLst>
              <a:ext uri="{FF2B5EF4-FFF2-40B4-BE49-F238E27FC236}">
                <a16:creationId xmlns:a16="http://schemas.microsoft.com/office/drawing/2014/main" xmlns="" id="{E04300DF-7AA2-B14E-877D-AF1DBC5F3680}"/>
              </a:ext>
            </a:extLst>
          </p:cNvPr>
          <p:cNvSpPr>
            <a:spLocks noGrp="1"/>
          </p:cNvSpPr>
          <p:nvPr>
            <p:ph type="hdr" sz="quarter"/>
          </p:nvPr>
        </p:nvSpPr>
        <p:spPr/>
        <p:txBody>
          <a:bodyPr/>
          <a:lstStyle/>
          <a:p>
            <a:r>
              <a:rPr lang="en-US" altLang="pt-BR"/>
              <a:t>Redes</a:t>
            </a:r>
            <a:endParaRPr lang="en-US" altLang="pt-BR" dirty="0"/>
          </a:p>
        </p:txBody>
      </p:sp>
    </p:spTree>
    <p:extLst>
      <p:ext uri="{BB962C8B-B14F-4D97-AF65-F5344CB8AC3E}">
        <p14:creationId xmlns:p14="http://schemas.microsoft.com/office/powerpoint/2010/main" val="40956284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a:extLst>
              <a:ext uri="{FF2B5EF4-FFF2-40B4-BE49-F238E27FC236}">
                <a16:creationId xmlns:a16="http://schemas.microsoft.com/office/drawing/2014/main" xmlns="" id="{16D95E8C-D1E0-9B48-B401-E1AC38969035}"/>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xmlns="" id="{7821FDF4-D010-8F4E-8BDA-7DEF0B08CE43}"/>
              </a:ext>
            </a:extLst>
          </p:cNvPr>
          <p:cNvSpPr>
            <a:spLocks noGrp="1"/>
          </p:cNvSpPr>
          <p:nvPr>
            <p:ph type="body" idx="1"/>
          </p:nvPr>
        </p:nvSpPr>
        <p:spPr/>
        <p:txBody>
          <a:bodyPr wrap="square" numCol="1" anchor="t" anchorCtr="0" compatLnSpc="1">
            <a:prstTxWarp prst="textNoShape">
              <a:avLst/>
            </a:prstTxWarp>
          </a:bodyPr>
          <a:lstStyle/>
          <a:p>
            <a:pPr algn="just"/>
            <a:r>
              <a:rPr lang="pt-BR" altLang="pt-BR" dirty="0">
                <a:ea typeface="ＭＳ Ｐゴシック" panose="020B0600070205080204" pitchFamily="34" charset="-128"/>
              </a:rPr>
              <a:t>Quando vulnerabilidades são descobertas, certos fabricantes costumam lançar atualizações específicas, chamadas de </a:t>
            </a:r>
            <a:r>
              <a:rPr lang="pt-BR" altLang="pt-BR" i="1" dirty="0">
                <a:ea typeface="ＭＳ Ｐゴシック" panose="020B0600070205080204" pitchFamily="34" charset="-128"/>
              </a:rPr>
              <a:t>patches</a:t>
            </a:r>
            <a:r>
              <a:rPr lang="pt-BR" altLang="pt-BR" dirty="0">
                <a:ea typeface="ＭＳ Ｐゴシック" panose="020B0600070205080204" pitchFamily="34" charset="-128"/>
              </a:rPr>
              <a:t>, </a:t>
            </a:r>
            <a:r>
              <a:rPr lang="pt-BR" altLang="pt-BR" i="1" dirty="0">
                <a:ea typeface="ＭＳ Ｐゴシック" panose="020B0600070205080204" pitchFamily="34" charset="-128"/>
              </a:rPr>
              <a:t>hot fixes</a:t>
            </a:r>
            <a:r>
              <a:rPr lang="pt-BR" altLang="pt-BR" dirty="0">
                <a:ea typeface="ＭＳ Ｐゴシック" panose="020B0600070205080204" pitchFamily="34" charset="-128"/>
              </a:rPr>
              <a:t> ou </a:t>
            </a:r>
            <a:r>
              <a:rPr lang="pt-BR" altLang="pt-BR" i="1" dirty="0">
                <a:ea typeface="ＭＳ Ｐゴシック" panose="020B0600070205080204" pitchFamily="34" charset="-128"/>
              </a:rPr>
              <a:t>service packs</a:t>
            </a:r>
            <a:r>
              <a:rPr lang="pt-BR" altLang="pt-BR" dirty="0">
                <a:ea typeface="ＭＳ Ｐゴシック" panose="020B0600070205080204" pitchFamily="34" charset="-128"/>
              </a:rPr>
              <a:t>. Portanto, para manter os programas instalados livres de vulnerabilidades, além de manter as versões mais recentes, é importante que sejam aplicadas todas as atualizações disponíveis.</a:t>
            </a:r>
          </a:p>
          <a:p>
            <a:pPr marL="171450" indent="-171450" algn="just">
              <a:buFont typeface="Arial" panose="020B0604020202020204" pitchFamily="34" charset="0"/>
              <a:buChar char="•"/>
            </a:pPr>
            <a:r>
              <a:rPr lang="pt-BR" altLang="pt-BR" dirty="0">
                <a:ea typeface="ＭＳ Ｐゴシック" panose="020B0600070205080204" pitchFamily="34" charset="-128"/>
              </a:rPr>
              <a:t>Configure, quando possível, para que os programas sejam atualizados automaticamente;</a:t>
            </a:r>
          </a:p>
          <a:p>
            <a:pPr marL="171450" indent="-171450" algn="just">
              <a:buFont typeface="Arial" panose="020B0604020202020204" pitchFamily="34" charset="0"/>
              <a:buChar char="•"/>
            </a:pPr>
            <a:r>
              <a:rPr lang="pt-BR" altLang="pt-BR" dirty="0">
                <a:ea typeface="ＭＳ Ｐゴシック" panose="020B0600070205080204" pitchFamily="34" charset="-128"/>
              </a:rPr>
              <a:t>programe as atualizações automáticas para serem baixadas e aplicadas em horários em que seu computador esteja ligado e conectado à Internet. Alguns programas, por padrão, são configurados para que as atualizações sejam feitas de madrugada, período no qual grande parte dos computadores está desligada (as atualizações que não foram feitas no horário programado podem não ser feitas quando ele for novamente ligado);</a:t>
            </a:r>
          </a:p>
          <a:p>
            <a:pPr marL="171450" indent="-171450" algn="just">
              <a:buFont typeface="Arial" panose="020B0604020202020204" pitchFamily="34" charset="0"/>
              <a:buChar char="•"/>
            </a:pPr>
            <a:r>
              <a:rPr lang="pt-BR" altLang="pt-BR" dirty="0">
                <a:ea typeface="ＭＳ Ｐゴシック" panose="020B0600070205080204" pitchFamily="34" charset="-128"/>
              </a:rPr>
              <a:t>no caso de programas que não possuam o recurso de atualização automática, ou caso você opte por não utilizar este recurso, é importante visitar constantemente os </a:t>
            </a:r>
            <a:r>
              <a:rPr lang="pt-BR" altLang="pt-BR" i="1" dirty="0">
                <a:ea typeface="ＭＳ Ｐゴシック" panose="020B0600070205080204" pitchFamily="34" charset="-128"/>
              </a:rPr>
              <a:t>sites</a:t>
            </a:r>
            <a:r>
              <a:rPr lang="pt-BR" altLang="pt-BR" dirty="0">
                <a:ea typeface="ＭＳ Ｐゴシック" panose="020B0600070205080204" pitchFamily="34" charset="-128"/>
              </a:rPr>
              <a:t> dos fabricantes para verificar a existência de novas atualizações;</a:t>
            </a:r>
          </a:p>
          <a:p>
            <a:pPr marL="171450" indent="-171450" algn="just">
              <a:buFont typeface="Arial" panose="020B0604020202020204" pitchFamily="34" charset="0"/>
              <a:buChar char="•"/>
            </a:pPr>
            <a:r>
              <a:rPr lang="pt-BR" altLang="pt-BR" dirty="0">
                <a:ea typeface="ＭＳ Ｐゴシック" panose="020B0600070205080204" pitchFamily="34" charset="-128"/>
              </a:rPr>
              <a:t>utilize programas para verificação de vulnerabilidades.</a:t>
            </a:r>
          </a:p>
        </p:txBody>
      </p:sp>
      <p:sp>
        <p:nvSpPr>
          <p:cNvPr id="6" name="Espaço Reservado para Rodapé 5">
            <a:extLst>
              <a:ext uri="{FF2B5EF4-FFF2-40B4-BE49-F238E27FC236}">
                <a16:creationId xmlns:a16="http://schemas.microsoft.com/office/drawing/2014/main" xmlns="" id="{8B0FBC55-933C-514F-8C96-7029131D1C7A}"/>
              </a:ext>
            </a:extLst>
          </p:cNvPr>
          <p:cNvSpPr>
            <a:spLocks noGrp="1"/>
          </p:cNvSpPr>
          <p:nvPr>
            <p:ph type="ftr" sz="quarter" idx="4"/>
          </p:nvPr>
        </p:nvSpPr>
        <p:spPr/>
        <p:txBody>
          <a:bodyPr/>
          <a:lstStyle/>
          <a:p>
            <a:pPr>
              <a:defRPr/>
            </a:pPr>
            <a:r>
              <a:rPr lang="en-US"/>
              <a:t>https://cartilha.cert.br/</a:t>
            </a:r>
            <a:endParaRPr lang="en-US" dirty="0"/>
          </a:p>
        </p:txBody>
      </p:sp>
      <p:sp>
        <p:nvSpPr>
          <p:cNvPr id="7" name="Espaço Reservado para Número de Slide 6">
            <a:extLst>
              <a:ext uri="{FF2B5EF4-FFF2-40B4-BE49-F238E27FC236}">
                <a16:creationId xmlns:a16="http://schemas.microsoft.com/office/drawing/2014/main" xmlns="" id="{8C4B16FC-E3E0-0848-8C63-7A00ADE1286B}"/>
              </a:ext>
            </a:extLst>
          </p:cNvPr>
          <p:cNvSpPr>
            <a:spLocks noGrp="1"/>
          </p:cNvSpPr>
          <p:nvPr>
            <p:ph type="sldNum" sz="quarter" idx="5"/>
          </p:nvPr>
        </p:nvSpPr>
        <p:spPr/>
        <p:txBody>
          <a:bodyPr/>
          <a:lstStyle/>
          <a:p>
            <a:fld id="{A4B38E2F-58BC-E446-96A8-E8006A665D67}" type="slidenum">
              <a:rPr lang="en-US" altLang="pt-BR" smtClean="0"/>
              <a:pPr/>
              <a:t>8</a:t>
            </a:fld>
            <a:endParaRPr lang="en-US" altLang="pt-BR"/>
          </a:p>
        </p:txBody>
      </p:sp>
      <p:sp>
        <p:nvSpPr>
          <p:cNvPr id="8" name="Espaço Reservado para Cabeçalho 7">
            <a:extLst>
              <a:ext uri="{FF2B5EF4-FFF2-40B4-BE49-F238E27FC236}">
                <a16:creationId xmlns:a16="http://schemas.microsoft.com/office/drawing/2014/main" xmlns="" id="{DD9D35F9-F71E-2F4D-8EAC-CD7756DDF993}"/>
              </a:ext>
            </a:extLst>
          </p:cNvPr>
          <p:cNvSpPr>
            <a:spLocks noGrp="1"/>
          </p:cNvSpPr>
          <p:nvPr>
            <p:ph type="hdr" sz="quarter"/>
          </p:nvPr>
        </p:nvSpPr>
        <p:spPr/>
        <p:txBody>
          <a:bodyPr/>
          <a:lstStyle/>
          <a:p>
            <a:r>
              <a:rPr lang="en-US" altLang="pt-BR"/>
              <a:t>Redes</a:t>
            </a:r>
            <a:endParaRPr lang="en-US" altLang="pt-BR" dirty="0"/>
          </a:p>
        </p:txBody>
      </p:sp>
    </p:spTree>
    <p:extLst>
      <p:ext uri="{BB962C8B-B14F-4D97-AF65-F5344CB8AC3E}">
        <p14:creationId xmlns:p14="http://schemas.microsoft.com/office/powerpoint/2010/main" val="36072092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a:extLst>
              <a:ext uri="{FF2B5EF4-FFF2-40B4-BE49-F238E27FC236}">
                <a16:creationId xmlns:a16="http://schemas.microsoft.com/office/drawing/2014/main" xmlns="" id="{FD7EBF5B-3649-DF4B-802A-D75D4DB65D7B}"/>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xmlns="" id="{560D1889-307A-7746-BACD-E15AD5AF4B3D}"/>
              </a:ext>
            </a:extLst>
          </p:cNvPr>
          <p:cNvSpPr>
            <a:spLocks noGrp="1"/>
          </p:cNvSpPr>
          <p:nvPr>
            <p:ph type="body" idx="1"/>
          </p:nvPr>
        </p:nvSpPr>
        <p:spPr/>
        <p:txBody>
          <a:bodyPr wrap="square" numCol="1" anchor="t" anchorCtr="0" compatLnSpc="1">
            <a:prstTxWarp prst="textNoShape">
              <a:avLst/>
            </a:prstTxWarp>
          </a:bodyPr>
          <a:lstStyle/>
          <a:p>
            <a:pPr algn="just"/>
            <a:r>
              <a:rPr lang="pt-BR" altLang="pt-BR" dirty="0">
                <a:ea typeface="ＭＳ Ｐゴシック" panose="020B0600070205080204" pitchFamily="34" charset="-128"/>
              </a:rPr>
              <a:t>Faça regularmente </a:t>
            </a:r>
            <a:r>
              <a:rPr lang="pt-BR" altLang="pt-BR" i="1" dirty="0">
                <a:ea typeface="ＭＳ Ｐゴシック" panose="020B0600070205080204" pitchFamily="34" charset="-128"/>
              </a:rPr>
              <a:t>backup</a:t>
            </a:r>
            <a:r>
              <a:rPr lang="pt-BR" altLang="pt-BR" dirty="0">
                <a:ea typeface="ＭＳ Ｐゴシック" panose="020B0600070205080204" pitchFamily="34" charset="-128"/>
              </a:rPr>
              <a:t> dos seus dados. Para evitar que eles sejam perdidos em caso de furto ou mau funcionamento do computador (por exemplo, invasão, infecção por códigos maliciosos ou problemas de </a:t>
            </a:r>
            <a:r>
              <a:rPr lang="pt-BR" altLang="pt-BR" i="1" dirty="0">
                <a:ea typeface="ＭＳ Ｐゴシック" panose="020B0600070205080204" pitchFamily="34" charset="-128"/>
              </a:rPr>
              <a:t>hardware.</a:t>
            </a:r>
            <a:endParaRPr lang="pt-BR" altLang="pt-BR" dirty="0">
              <a:ea typeface="ＭＳ Ｐゴシック" panose="020B0600070205080204" pitchFamily="34" charset="-128"/>
            </a:endParaRPr>
          </a:p>
        </p:txBody>
      </p:sp>
      <p:sp>
        <p:nvSpPr>
          <p:cNvPr id="6" name="Espaço Reservado para Rodapé 5">
            <a:extLst>
              <a:ext uri="{FF2B5EF4-FFF2-40B4-BE49-F238E27FC236}">
                <a16:creationId xmlns:a16="http://schemas.microsoft.com/office/drawing/2014/main" xmlns="" id="{1CDEC4BC-414E-D24E-A01C-78778EBB3F0A}"/>
              </a:ext>
            </a:extLst>
          </p:cNvPr>
          <p:cNvSpPr>
            <a:spLocks noGrp="1"/>
          </p:cNvSpPr>
          <p:nvPr>
            <p:ph type="ftr" sz="quarter" idx="4"/>
          </p:nvPr>
        </p:nvSpPr>
        <p:spPr/>
        <p:txBody>
          <a:bodyPr/>
          <a:lstStyle/>
          <a:p>
            <a:pPr>
              <a:defRPr/>
            </a:pPr>
            <a:r>
              <a:rPr lang="en-US"/>
              <a:t>https://cartilha.cert.br/</a:t>
            </a:r>
            <a:endParaRPr lang="en-US" dirty="0"/>
          </a:p>
        </p:txBody>
      </p:sp>
      <p:sp>
        <p:nvSpPr>
          <p:cNvPr id="7" name="Espaço Reservado para Número de Slide 6">
            <a:extLst>
              <a:ext uri="{FF2B5EF4-FFF2-40B4-BE49-F238E27FC236}">
                <a16:creationId xmlns:a16="http://schemas.microsoft.com/office/drawing/2014/main" xmlns="" id="{4F42073A-B361-9548-8811-C62FA90472F5}"/>
              </a:ext>
            </a:extLst>
          </p:cNvPr>
          <p:cNvSpPr>
            <a:spLocks noGrp="1"/>
          </p:cNvSpPr>
          <p:nvPr>
            <p:ph type="sldNum" sz="quarter" idx="5"/>
          </p:nvPr>
        </p:nvSpPr>
        <p:spPr/>
        <p:txBody>
          <a:bodyPr/>
          <a:lstStyle/>
          <a:p>
            <a:fld id="{A4B38E2F-58BC-E446-96A8-E8006A665D67}" type="slidenum">
              <a:rPr lang="en-US" altLang="pt-BR" smtClean="0"/>
              <a:pPr/>
              <a:t>9</a:t>
            </a:fld>
            <a:endParaRPr lang="en-US" altLang="pt-BR"/>
          </a:p>
        </p:txBody>
      </p:sp>
      <p:sp>
        <p:nvSpPr>
          <p:cNvPr id="8" name="Espaço Reservado para Cabeçalho 7">
            <a:extLst>
              <a:ext uri="{FF2B5EF4-FFF2-40B4-BE49-F238E27FC236}">
                <a16:creationId xmlns:a16="http://schemas.microsoft.com/office/drawing/2014/main" xmlns="" id="{7088850B-CD66-324A-B0C7-AC12A474B40A}"/>
              </a:ext>
            </a:extLst>
          </p:cNvPr>
          <p:cNvSpPr>
            <a:spLocks noGrp="1"/>
          </p:cNvSpPr>
          <p:nvPr>
            <p:ph type="hdr" sz="quarter"/>
          </p:nvPr>
        </p:nvSpPr>
        <p:spPr/>
        <p:txBody>
          <a:bodyPr/>
          <a:lstStyle/>
          <a:p>
            <a:r>
              <a:rPr lang="en-US" altLang="pt-BR"/>
              <a:t>Redes</a:t>
            </a:r>
            <a:endParaRPr lang="en-US" altLang="pt-BR" dirty="0"/>
          </a:p>
        </p:txBody>
      </p:sp>
    </p:spTree>
    <p:extLst>
      <p:ext uri="{BB962C8B-B14F-4D97-AF65-F5344CB8AC3E}">
        <p14:creationId xmlns:p14="http://schemas.microsoft.com/office/powerpoint/2010/main" val="23739626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5316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lstStyle>
            <a:lvl1pPr algn="l">
              <a:defRPr sz="2000" b="1">
                <a:solidFill>
                  <a:schemeClr val="accent1"/>
                </a:solidFill>
              </a:defRPr>
            </a:lvl1pPr>
          </a:lstStyle>
          <a:p>
            <a:r>
              <a:rPr lang="x-none"/>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a:t>Click to edit Master text styles</a:t>
            </a:r>
          </a:p>
        </p:txBody>
      </p:sp>
    </p:spTree>
    <p:extLst>
      <p:ext uri="{BB962C8B-B14F-4D97-AF65-F5344CB8AC3E}">
        <p14:creationId xmlns:p14="http://schemas.microsoft.com/office/powerpoint/2010/main" val="21473318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cxnSp>
        <p:nvCxnSpPr>
          <p:cNvPr id="4" name="Conector reto 6">
            <a:extLst>
              <a:ext uri="{FF2B5EF4-FFF2-40B4-BE49-F238E27FC236}">
                <a16:creationId xmlns:a16="http://schemas.microsoft.com/office/drawing/2014/main" xmlns="" id="{680D5174-AB0C-074C-9098-18A37A8B6DBF}"/>
              </a:ext>
            </a:extLst>
          </p:cNvPr>
          <p:cNvCxnSpPr/>
          <p:nvPr userDrawn="1"/>
        </p:nvCxnSpPr>
        <p:spPr>
          <a:xfrm>
            <a:off x="457200" y="1123200"/>
            <a:ext cx="8229600" cy="0"/>
          </a:xfrm>
          <a:prstGeom prst="line">
            <a:avLst/>
          </a:prstGeom>
          <a:ln w="12700" cmpd="sng">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Vertical Text Placeholder 2"/>
          <p:cNvSpPr>
            <a:spLocks noGrp="1"/>
          </p:cNvSpPr>
          <p:nvPr>
            <p:ph type="body" orient="vert" idx="1"/>
          </p:nvPr>
        </p:nvSpPr>
        <p:spPr/>
        <p:txBody>
          <a:bodyPr vert="eaVert"/>
          <a:lstStyle/>
          <a:p>
            <a:pPr lvl="0"/>
            <a:r>
              <a:rPr lang="x-none" dirty="0"/>
              <a:t>Click to edit Master text styles</a:t>
            </a:r>
          </a:p>
          <a:p>
            <a:pPr lvl="1"/>
            <a:r>
              <a:rPr lang="x-none" dirty="0"/>
              <a:t>Second level</a:t>
            </a:r>
          </a:p>
          <a:p>
            <a:pPr lvl="2"/>
            <a:r>
              <a:rPr lang="x-none" dirty="0"/>
              <a:t>Third level</a:t>
            </a:r>
          </a:p>
          <a:p>
            <a:pPr lvl="3"/>
            <a:r>
              <a:rPr lang="x-none" dirty="0"/>
              <a:t>Fourth level</a:t>
            </a:r>
          </a:p>
          <a:p>
            <a:pPr lvl="4"/>
            <a:r>
              <a:rPr lang="x-none" dirty="0"/>
              <a:t>Fifth level</a:t>
            </a:r>
            <a:endParaRPr lang="en-US" dirty="0"/>
          </a:p>
        </p:txBody>
      </p:sp>
      <p:sp>
        <p:nvSpPr>
          <p:cNvPr id="5" name="Title Placeholder 1">
            <a:extLst>
              <a:ext uri="{FF2B5EF4-FFF2-40B4-BE49-F238E27FC236}">
                <a16:creationId xmlns:a16="http://schemas.microsoft.com/office/drawing/2014/main" xmlns="" id="{9EB763ED-266F-0148-B42D-33F338693784}"/>
              </a:ext>
            </a:extLst>
          </p:cNvPr>
          <p:cNvSpPr>
            <a:spLocks noGrp="1"/>
          </p:cNvSpPr>
          <p:nvPr>
            <p:ph type="title"/>
          </p:nvPr>
        </p:nvSpPr>
        <p:spPr bwMode="auto">
          <a:xfrm>
            <a:off x="457199" y="331200"/>
            <a:ext cx="822960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5720" rIns="91440" bIns="45720" numCol="1" anchor="b" anchorCtr="0" compatLnSpc="1">
            <a:prstTxWarp prst="textNoShape">
              <a:avLst/>
            </a:prstTxWarp>
          </a:bodyPr>
          <a:lstStyle/>
          <a:p>
            <a:pPr lvl="0"/>
            <a:r>
              <a:rPr lang="en-US" altLang="pt-BR" dirty="0"/>
              <a:t>Click to edit Master title style</a:t>
            </a:r>
          </a:p>
        </p:txBody>
      </p:sp>
    </p:spTree>
    <p:extLst>
      <p:ext uri="{BB962C8B-B14F-4D97-AF65-F5344CB8AC3E}">
        <p14:creationId xmlns:p14="http://schemas.microsoft.com/office/powerpoint/2010/main" val="20427117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lvl1pPr>
              <a:defRPr>
                <a:solidFill>
                  <a:schemeClr val="accent1"/>
                </a:solidFill>
              </a:defRPr>
            </a:lvl1pPr>
          </a:lstStyle>
          <a:p>
            <a:r>
              <a:rPr lang="x-none"/>
              <a:t>Click to edit Master title style</a:t>
            </a:r>
            <a:endParaRPr lang="en-US" dirty="0"/>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Tree>
    <p:extLst>
      <p:ext uri="{BB962C8B-B14F-4D97-AF65-F5344CB8AC3E}">
        <p14:creationId xmlns:p14="http://schemas.microsoft.com/office/powerpoint/2010/main" val="5823757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yout Personalizad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xmlns="" id="{697F46F8-C481-C140-A53D-81229A88A02E}"/>
              </a:ext>
            </a:extLst>
          </p:cNvPr>
          <p:cNvSpPr>
            <a:spLocks noGrp="1"/>
          </p:cNvSpPr>
          <p:nvPr>
            <p:ph idx="1"/>
          </p:nvPr>
        </p:nvSpPr>
        <p:spPr>
          <a:xfrm>
            <a:off x="457200" y="1440000"/>
            <a:ext cx="8229600" cy="4525963"/>
          </a:xfrm>
        </p:spPr>
        <p:txBody>
          <a:bodyPr/>
          <a:lstStyle>
            <a:lvl1pPr>
              <a:defRPr>
                <a:solidFill>
                  <a:schemeClr val="bg1"/>
                </a:solidFill>
              </a:defRPr>
            </a:lvl1pPr>
            <a:lvl2pPr>
              <a:defRPr>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x-none" dirty="0"/>
              <a:t>Click to edit Master text styles</a:t>
            </a:r>
          </a:p>
          <a:p>
            <a:pPr lvl="1"/>
            <a:r>
              <a:rPr lang="x-none" dirty="0"/>
              <a:t>Second level</a:t>
            </a:r>
          </a:p>
          <a:p>
            <a:pPr lvl="2"/>
            <a:r>
              <a:rPr lang="x-none" dirty="0"/>
              <a:t>Third level</a:t>
            </a:r>
          </a:p>
          <a:p>
            <a:pPr lvl="3"/>
            <a:r>
              <a:rPr lang="x-none" dirty="0"/>
              <a:t>Fourth level</a:t>
            </a:r>
          </a:p>
          <a:p>
            <a:pPr lvl="4"/>
            <a:r>
              <a:rPr lang="x-none" dirty="0"/>
              <a:t>Fifth level</a:t>
            </a:r>
            <a:endParaRPr lang="en-US" dirty="0"/>
          </a:p>
        </p:txBody>
      </p:sp>
      <p:sp>
        <p:nvSpPr>
          <p:cNvPr id="4" name="Title Placeholder 1">
            <a:extLst>
              <a:ext uri="{FF2B5EF4-FFF2-40B4-BE49-F238E27FC236}">
                <a16:creationId xmlns:a16="http://schemas.microsoft.com/office/drawing/2014/main" xmlns="" id="{F95BE19F-DCAA-934F-84DD-2C09BA55D74A}"/>
              </a:ext>
            </a:extLst>
          </p:cNvPr>
          <p:cNvSpPr>
            <a:spLocks noGrp="1"/>
          </p:cNvSpPr>
          <p:nvPr>
            <p:ph type="title"/>
          </p:nvPr>
        </p:nvSpPr>
        <p:spPr bwMode="auto">
          <a:xfrm>
            <a:off x="457199" y="331200"/>
            <a:ext cx="822960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5720" rIns="91440" bIns="45720" numCol="1" anchor="b" anchorCtr="0" compatLnSpc="1">
            <a:prstTxWarp prst="textNoShape">
              <a:avLst/>
            </a:prstTxWarp>
          </a:bodyPr>
          <a:lstStyle>
            <a:lvl1pPr algn="ctr">
              <a:defRPr>
                <a:solidFill>
                  <a:schemeClr val="bg1"/>
                </a:solidFill>
              </a:defRPr>
            </a:lvl1pPr>
          </a:lstStyle>
          <a:p>
            <a:pPr lvl="0"/>
            <a:r>
              <a:rPr lang="en-US" altLang="pt-BR" dirty="0"/>
              <a:t>Click to edit Master title style</a:t>
            </a:r>
          </a:p>
        </p:txBody>
      </p:sp>
    </p:spTree>
    <p:extLst>
      <p:ext uri="{BB962C8B-B14F-4D97-AF65-F5344CB8AC3E}">
        <p14:creationId xmlns:p14="http://schemas.microsoft.com/office/powerpoint/2010/main" val="2846148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3200"/>
            <a:ext cx="7772400" cy="1224136"/>
          </a:xfrm>
        </p:spPr>
        <p:txBody>
          <a:bodyPr anchor="ctr">
            <a:normAutofit/>
          </a:bodyPr>
          <a:lstStyle>
            <a:lvl1pPr algn="ctr">
              <a:defRPr sz="3600">
                <a:solidFill>
                  <a:schemeClr val="accent2"/>
                </a:solidFill>
                <a:latin typeface="Arial Black"/>
                <a:cs typeface="Arial Black"/>
              </a:defRPr>
            </a:lvl1pPr>
          </a:lstStyle>
          <a:p>
            <a:r>
              <a:rPr lang="x-none" dirty="0"/>
              <a:t>Click to edit Master title style</a:t>
            </a:r>
            <a:endParaRPr lang="en-US" dirty="0"/>
          </a:p>
        </p:txBody>
      </p:sp>
      <p:sp>
        <p:nvSpPr>
          <p:cNvPr id="10" name="Picture Placeholder 2"/>
          <p:cNvSpPr>
            <a:spLocks noGrp="1"/>
          </p:cNvSpPr>
          <p:nvPr>
            <p:ph type="pic" idx="13"/>
          </p:nvPr>
        </p:nvSpPr>
        <p:spPr>
          <a:xfrm>
            <a:off x="1792288" y="2780928"/>
            <a:ext cx="5486400" cy="2736304"/>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Tree>
    <p:extLst>
      <p:ext uri="{BB962C8B-B14F-4D97-AF65-F5344CB8AC3E}">
        <p14:creationId xmlns:p14="http://schemas.microsoft.com/office/powerpoint/2010/main" val="1229518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4" name="Conector reto 6">
            <a:extLst>
              <a:ext uri="{FF2B5EF4-FFF2-40B4-BE49-F238E27FC236}">
                <a16:creationId xmlns:a16="http://schemas.microsoft.com/office/drawing/2014/main" xmlns="" id="{12C2F22E-1F79-C543-B004-D3CCC764A864}"/>
              </a:ext>
            </a:extLst>
          </p:cNvPr>
          <p:cNvCxnSpPr/>
          <p:nvPr userDrawn="1"/>
        </p:nvCxnSpPr>
        <p:spPr>
          <a:xfrm>
            <a:off x="457200" y="1123200"/>
            <a:ext cx="8229600" cy="0"/>
          </a:xfrm>
          <a:prstGeom prst="line">
            <a:avLst/>
          </a:prstGeom>
          <a:ln w="12700" cmpd="sng">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57200" y="1440000"/>
            <a:ext cx="8229600" cy="4525963"/>
          </a:xfrm>
        </p:spPr>
        <p:txBody>
          <a:bodyPr/>
          <a:lstStyle>
            <a:lvl3pPr>
              <a:defRPr sz="1800" b="0"/>
            </a:lvl3pPr>
            <a:lvl4pPr>
              <a:defRPr sz="1600" b="0"/>
            </a:lvl4pPr>
            <a:lvl5pPr>
              <a:defRPr sz="1600" b="0"/>
            </a:lvl5pPr>
          </a:lstStyle>
          <a:p>
            <a:pPr lvl="0"/>
            <a:r>
              <a:rPr lang="x-none" dirty="0"/>
              <a:t>Click to edit Master text styles</a:t>
            </a:r>
          </a:p>
          <a:p>
            <a:pPr lvl="1"/>
            <a:r>
              <a:rPr lang="x-none" dirty="0"/>
              <a:t>Second level</a:t>
            </a:r>
          </a:p>
          <a:p>
            <a:pPr lvl="2"/>
            <a:r>
              <a:rPr lang="x-none" dirty="0"/>
              <a:t>Third level</a:t>
            </a:r>
          </a:p>
          <a:p>
            <a:pPr lvl="3"/>
            <a:r>
              <a:rPr lang="x-none" dirty="0"/>
              <a:t>Fourth level</a:t>
            </a:r>
          </a:p>
          <a:p>
            <a:pPr lvl="4"/>
            <a:r>
              <a:rPr lang="x-none" dirty="0"/>
              <a:t>Fifth level</a:t>
            </a:r>
            <a:endParaRPr lang="en-US" dirty="0"/>
          </a:p>
        </p:txBody>
      </p:sp>
      <p:sp>
        <p:nvSpPr>
          <p:cNvPr id="6" name="Title Placeholder 1">
            <a:extLst>
              <a:ext uri="{FF2B5EF4-FFF2-40B4-BE49-F238E27FC236}">
                <a16:creationId xmlns:a16="http://schemas.microsoft.com/office/drawing/2014/main" xmlns="" id="{B3A5F779-5871-8344-BD95-EFD3FFFFC626}"/>
              </a:ext>
            </a:extLst>
          </p:cNvPr>
          <p:cNvSpPr>
            <a:spLocks noGrp="1"/>
          </p:cNvSpPr>
          <p:nvPr>
            <p:ph type="title"/>
          </p:nvPr>
        </p:nvSpPr>
        <p:spPr bwMode="auto">
          <a:xfrm>
            <a:off x="457199" y="331200"/>
            <a:ext cx="822960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5720" rIns="91440" bIns="45720" numCol="1" anchor="b" anchorCtr="0" compatLnSpc="1">
            <a:prstTxWarp prst="textNoShape">
              <a:avLst/>
            </a:prstTxWarp>
          </a:bodyPr>
          <a:lstStyle/>
          <a:p>
            <a:pPr lvl="0"/>
            <a:r>
              <a:rPr lang="en-US" altLang="pt-BR" dirty="0"/>
              <a:t>Click to edit Master title style</a:t>
            </a:r>
          </a:p>
        </p:txBody>
      </p:sp>
    </p:spTree>
    <p:extLst>
      <p:ext uri="{BB962C8B-B14F-4D97-AF65-F5344CB8AC3E}">
        <p14:creationId xmlns:p14="http://schemas.microsoft.com/office/powerpoint/2010/main" val="4243885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x-none" dirty="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x-none"/>
              <a:t>Click to edit Master text styles</a:t>
            </a:r>
          </a:p>
        </p:txBody>
      </p:sp>
    </p:spTree>
    <p:extLst>
      <p:ext uri="{BB962C8B-B14F-4D97-AF65-F5344CB8AC3E}">
        <p14:creationId xmlns:p14="http://schemas.microsoft.com/office/powerpoint/2010/main" val="3674419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cxnSp>
        <p:nvCxnSpPr>
          <p:cNvPr id="5" name="Conector reto 6">
            <a:extLst>
              <a:ext uri="{FF2B5EF4-FFF2-40B4-BE49-F238E27FC236}">
                <a16:creationId xmlns:a16="http://schemas.microsoft.com/office/drawing/2014/main" xmlns="" id="{4F9EA704-B88D-B543-B0E9-57E0976A6542}"/>
              </a:ext>
            </a:extLst>
          </p:cNvPr>
          <p:cNvCxnSpPr/>
          <p:nvPr userDrawn="1"/>
        </p:nvCxnSpPr>
        <p:spPr>
          <a:xfrm>
            <a:off x="457200" y="1123200"/>
            <a:ext cx="8229600" cy="0"/>
          </a:xfrm>
          <a:prstGeom prst="line">
            <a:avLst/>
          </a:prstGeom>
          <a:ln w="12700" cmpd="sng">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457200" y="1440000"/>
            <a:ext cx="4038600" cy="4525963"/>
          </a:xfrm>
        </p:spPr>
        <p:txBody>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x-none" dirty="0"/>
              <a:t>Click to edit Master text styles</a:t>
            </a:r>
          </a:p>
          <a:p>
            <a:pPr lvl="1"/>
            <a:r>
              <a:rPr lang="x-none" dirty="0"/>
              <a:t>Second level</a:t>
            </a:r>
          </a:p>
          <a:p>
            <a:pPr lvl="2"/>
            <a:r>
              <a:rPr lang="x-none" dirty="0"/>
              <a:t>Third level</a:t>
            </a:r>
          </a:p>
          <a:p>
            <a:pPr lvl="3"/>
            <a:r>
              <a:rPr lang="x-none" dirty="0"/>
              <a:t>Fourth level</a:t>
            </a:r>
          </a:p>
          <a:p>
            <a:pPr lvl="4"/>
            <a:r>
              <a:rPr lang="x-none" dirty="0"/>
              <a:t>Fifth level</a:t>
            </a:r>
            <a:endParaRPr lang="en-US" dirty="0"/>
          </a:p>
        </p:txBody>
      </p:sp>
      <p:sp>
        <p:nvSpPr>
          <p:cNvPr id="4" name="Content Placeholder 3"/>
          <p:cNvSpPr>
            <a:spLocks noGrp="1"/>
          </p:cNvSpPr>
          <p:nvPr>
            <p:ph sz="half" idx="2"/>
          </p:nvPr>
        </p:nvSpPr>
        <p:spPr>
          <a:xfrm>
            <a:off x="4648200" y="1440000"/>
            <a:ext cx="4038600" cy="4525963"/>
          </a:xfrm>
        </p:spPr>
        <p:txBody>
          <a:bodyPr/>
          <a:lstStyle>
            <a:lvl1pPr marL="342900" indent="-342900">
              <a:defRPr lang="x-none" sz="2200" b="1" kern="1200" dirty="0" smtClean="0">
                <a:solidFill>
                  <a:schemeClr val="tx1"/>
                </a:solidFill>
                <a:latin typeface="Arial"/>
                <a:ea typeface="+mn-ea"/>
                <a:cs typeface="Arial"/>
              </a:defRPr>
            </a:lvl1pPr>
            <a:lvl2pPr marL="742950" indent="-285750">
              <a:defRPr lang="x-none" sz="2000" b="1" kern="1200" dirty="0" smtClean="0">
                <a:solidFill>
                  <a:schemeClr val="tx1"/>
                </a:solidFill>
                <a:latin typeface="Arial"/>
                <a:ea typeface="+mn-ea"/>
                <a:cs typeface="Arial"/>
              </a:defRPr>
            </a:lvl2pPr>
            <a:lvl3pPr marL="1143000" indent="-228600">
              <a:defRPr lang="x-none" sz="1800" b="1" kern="1200" dirty="0" smtClean="0">
                <a:solidFill>
                  <a:schemeClr val="tx1"/>
                </a:solidFill>
                <a:latin typeface="Arial"/>
                <a:ea typeface="+mn-ea"/>
                <a:cs typeface="Arial"/>
              </a:defRPr>
            </a:lvl3pPr>
            <a:lvl4pPr marL="1600200" indent="-228600">
              <a:defRPr lang="x-none" sz="1600" b="1" kern="1200" dirty="0" smtClean="0">
                <a:solidFill>
                  <a:schemeClr val="tx1"/>
                </a:solidFill>
                <a:latin typeface="Arial"/>
                <a:ea typeface="+mn-ea"/>
                <a:cs typeface="Arial"/>
              </a:defRPr>
            </a:lvl4pPr>
            <a:lvl5pPr marL="2057400" indent="-228600">
              <a:defRPr lang="en-US" sz="1600" b="1" kern="1200" dirty="0">
                <a:solidFill>
                  <a:schemeClr val="tx1"/>
                </a:solidFill>
                <a:latin typeface="Arial"/>
                <a:ea typeface="+mn-ea"/>
                <a:cs typeface="Arial"/>
              </a:defRPr>
            </a:lvl5pPr>
            <a:lvl6pPr>
              <a:defRPr sz="1800"/>
            </a:lvl6pPr>
            <a:lvl7pPr>
              <a:defRPr sz="1800"/>
            </a:lvl7pPr>
            <a:lvl8pPr>
              <a:defRPr sz="1800"/>
            </a:lvl8pPr>
            <a:lvl9pPr>
              <a:defRPr sz="1800"/>
            </a:lvl9pPr>
          </a:lstStyle>
          <a:p>
            <a:pPr lvl="0"/>
            <a:r>
              <a:rPr lang="x-none" dirty="0"/>
              <a:t>Click to edit Master text styles</a:t>
            </a:r>
          </a:p>
          <a:p>
            <a:pPr lvl="1"/>
            <a:r>
              <a:rPr lang="x-none" dirty="0"/>
              <a:t>Second level</a:t>
            </a:r>
          </a:p>
          <a:p>
            <a:pPr lvl="2"/>
            <a:r>
              <a:rPr lang="x-none" dirty="0"/>
              <a:t>Third level</a:t>
            </a:r>
          </a:p>
          <a:p>
            <a:pPr lvl="3"/>
            <a:r>
              <a:rPr lang="x-none" dirty="0"/>
              <a:t>Fourth level</a:t>
            </a:r>
          </a:p>
          <a:p>
            <a:pPr lvl="4"/>
            <a:r>
              <a:rPr lang="x-none" dirty="0"/>
              <a:t>Fifth level</a:t>
            </a:r>
            <a:endParaRPr lang="en-US" dirty="0"/>
          </a:p>
        </p:txBody>
      </p:sp>
      <p:sp>
        <p:nvSpPr>
          <p:cNvPr id="2" name="Título 1">
            <a:extLst>
              <a:ext uri="{FF2B5EF4-FFF2-40B4-BE49-F238E27FC236}">
                <a16:creationId xmlns:a16="http://schemas.microsoft.com/office/drawing/2014/main" xmlns="" id="{FF1B7F4F-A577-8244-A6FC-0F39B03183A8}"/>
              </a:ext>
            </a:extLst>
          </p:cNvPr>
          <p:cNvSpPr>
            <a:spLocks noGrp="1"/>
          </p:cNvSpPr>
          <p:nvPr>
            <p:ph type="title"/>
          </p:nvPr>
        </p:nvSpPr>
        <p:spPr/>
        <p:txBody>
          <a:bodyPr/>
          <a:lstStyle/>
          <a:p>
            <a:r>
              <a:rPr lang="pt-BR"/>
              <a:t>Clique para editar o título Mestre</a:t>
            </a:r>
          </a:p>
        </p:txBody>
      </p:sp>
    </p:spTree>
    <p:extLst>
      <p:ext uri="{BB962C8B-B14F-4D97-AF65-F5344CB8AC3E}">
        <p14:creationId xmlns:p14="http://schemas.microsoft.com/office/powerpoint/2010/main" val="27808257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cxnSp>
        <p:nvCxnSpPr>
          <p:cNvPr id="7" name="Conector reto 6">
            <a:extLst>
              <a:ext uri="{FF2B5EF4-FFF2-40B4-BE49-F238E27FC236}">
                <a16:creationId xmlns:a16="http://schemas.microsoft.com/office/drawing/2014/main" xmlns="" id="{1CB2494A-5401-2547-9E1C-4DF5C5651215}"/>
              </a:ext>
            </a:extLst>
          </p:cNvPr>
          <p:cNvCxnSpPr/>
          <p:nvPr userDrawn="1"/>
        </p:nvCxnSpPr>
        <p:spPr>
          <a:xfrm>
            <a:off x="457200" y="1123200"/>
            <a:ext cx="8229600" cy="0"/>
          </a:xfrm>
          <a:prstGeom prst="line">
            <a:avLst/>
          </a:prstGeom>
          <a:ln w="12700" cmpd="sng">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68000" y="1440000"/>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dirty="0"/>
              <a:t>Click to edit Master text styles</a:t>
            </a:r>
          </a:p>
          <a:p>
            <a:pPr lvl="1"/>
            <a:r>
              <a:rPr lang="x-none" dirty="0"/>
              <a:t>Second level</a:t>
            </a:r>
          </a:p>
          <a:p>
            <a:pPr lvl="2"/>
            <a:r>
              <a:rPr lang="x-none" dirty="0"/>
              <a:t>Third level</a:t>
            </a:r>
          </a:p>
          <a:p>
            <a:pPr lvl="3"/>
            <a:r>
              <a:rPr lang="x-none" dirty="0"/>
              <a:t>Fourth level</a:t>
            </a:r>
          </a:p>
          <a:p>
            <a:pPr lvl="4"/>
            <a:r>
              <a:rPr lang="x-none" dirty="0"/>
              <a:t>Fifth level</a:t>
            </a:r>
            <a:endParaRPr lang="en-US" dirty="0"/>
          </a:p>
        </p:txBody>
      </p:sp>
      <p:sp>
        <p:nvSpPr>
          <p:cNvPr id="5" name="Text Placeholder 4"/>
          <p:cNvSpPr>
            <a:spLocks noGrp="1"/>
          </p:cNvSpPr>
          <p:nvPr>
            <p:ph type="body" sz="quarter" idx="3"/>
          </p:nvPr>
        </p:nvSpPr>
        <p:spPr>
          <a:xfrm>
            <a:off x="4645027" y="1440000"/>
            <a:ext cx="4039200"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dirty="0"/>
              <a:t>Click to edit Master text styles</a:t>
            </a:r>
          </a:p>
        </p:txBody>
      </p:sp>
      <p:sp>
        <p:nvSpPr>
          <p:cNvPr id="6" name="Content Placeholder 5"/>
          <p:cNvSpPr>
            <a:spLocks noGrp="1"/>
          </p:cNvSpPr>
          <p:nvPr>
            <p:ph sz="quarter" idx="4"/>
          </p:nvPr>
        </p:nvSpPr>
        <p:spPr>
          <a:xfrm>
            <a:off x="4645027" y="2174875"/>
            <a:ext cx="4039200" cy="3951288"/>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dirty="0"/>
              <a:t>Click to edit Master text styles</a:t>
            </a:r>
          </a:p>
          <a:p>
            <a:pPr lvl="1"/>
            <a:r>
              <a:rPr lang="x-none" dirty="0"/>
              <a:t>Second level</a:t>
            </a:r>
          </a:p>
          <a:p>
            <a:pPr lvl="2"/>
            <a:r>
              <a:rPr lang="x-none" dirty="0"/>
              <a:t>Third level</a:t>
            </a:r>
          </a:p>
          <a:p>
            <a:pPr lvl="3"/>
            <a:r>
              <a:rPr lang="x-none" dirty="0"/>
              <a:t>Fourth level</a:t>
            </a:r>
          </a:p>
          <a:p>
            <a:pPr lvl="4"/>
            <a:r>
              <a:rPr lang="x-none" dirty="0"/>
              <a:t>Fifth level</a:t>
            </a:r>
            <a:endParaRPr lang="en-US" dirty="0"/>
          </a:p>
        </p:txBody>
      </p:sp>
      <p:sp>
        <p:nvSpPr>
          <p:cNvPr id="8" name="Title Placeholder 1">
            <a:extLst>
              <a:ext uri="{FF2B5EF4-FFF2-40B4-BE49-F238E27FC236}">
                <a16:creationId xmlns:a16="http://schemas.microsoft.com/office/drawing/2014/main" xmlns="" id="{E9CEB221-328F-6D43-8647-56EBA7BFEAD7}"/>
              </a:ext>
            </a:extLst>
          </p:cNvPr>
          <p:cNvSpPr>
            <a:spLocks noGrp="1"/>
          </p:cNvSpPr>
          <p:nvPr>
            <p:ph type="title"/>
          </p:nvPr>
        </p:nvSpPr>
        <p:spPr bwMode="auto">
          <a:xfrm>
            <a:off x="457199" y="331200"/>
            <a:ext cx="822960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5720" rIns="91440" bIns="45720" numCol="1" anchor="b" anchorCtr="0" compatLnSpc="1">
            <a:prstTxWarp prst="textNoShape">
              <a:avLst/>
            </a:prstTxWarp>
          </a:bodyPr>
          <a:lstStyle/>
          <a:p>
            <a:pPr lvl="0"/>
            <a:r>
              <a:rPr lang="en-US" altLang="pt-BR" dirty="0"/>
              <a:t>Click to edit Master title style</a:t>
            </a:r>
          </a:p>
        </p:txBody>
      </p:sp>
    </p:spTree>
    <p:extLst>
      <p:ext uri="{BB962C8B-B14F-4D97-AF65-F5344CB8AC3E}">
        <p14:creationId xmlns:p14="http://schemas.microsoft.com/office/powerpoint/2010/main" val="1467853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cxnSp>
        <p:nvCxnSpPr>
          <p:cNvPr id="3" name="Conector reto 6">
            <a:extLst>
              <a:ext uri="{FF2B5EF4-FFF2-40B4-BE49-F238E27FC236}">
                <a16:creationId xmlns:a16="http://schemas.microsoft.com/office/drawing/2014/main" xmlns="" id="{7863DB5B-5C4F-704D-B14C-CFCB64C8BECB}"/>
              </a:ext>
            </a:extLst>
          </p:cNvPr>
          <p:cNvCxnSpPr/>
          <p:nvPr userDrawn="1"/>
        </p:nvCxnSpPr>
        <p:spPr>
          <a:xfrm>
            <a:off x="457200" y="1123200"/>
            <a:ext cx="8229600" cy="0"/>
          </a:xfrm>
          <a:prstGeom prst="line">
            <a:avLst/>
          </a:prstGeom>
          <a:ln w="12700" cmpd="sng">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Title Placeholder 1">
            <a:extLst>
              <a:ext uri="{FF2B5EF4-FFF2-40B4-BE49-F238E27FC236}">
                <a16:creationId xmlns:a16="http://schemas.microsoft.com/office/drawing/2014/main" xmlns="" id="{F5C0E6DE-8CF1-0140-AA7E-2B767BFE7E21}"/>
              </a:ext>
            </a:extLst>
          </p:cNvPr>
          <p:cNvSpPr>
            <a:spLocks noGrp="1"/>
          </p:cNvSpPr>
          <p:nvPr>
            <p:ph type="title"/>
          </p:nvPr>
        </p:nvSpPr>
        <p:spPr bwMode="auto">
          <a:xfrm>
            <a:off x="457199" y="331200"/>
            <a:ext cx="822960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5720" rIns="91440" bIns="45720" numCol="1" anchor="b" anchorCtr="0" compatLnSpc="1">
            <a:prstTxWarp prst="textNoShape">
              <a:avLst/>
            </a:prstTxWarp>
          </a:bodyPr>
          <a:lstStyle/>
          <a:p>
            <a:pPr lvl="0"/>
            <a:r>
              <a:rPr lang="en-US" altLang="pt-BR" dirty="0"/>
              <a:t>Click to edit Master title style</a:t>
            </a:r>
          </a:p>
        </p:txBody>
      </p:sp>
    </p:spTree>
    <p:extLst>
      <p:ext uri="{BB962C8B-B14F-4D97-AF65-F5344CB8AC3E}">
        <p14:creationId xmlns:p14="http://schemas.microsoft.com/office/powerpoint/2010/main" val="609638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74367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7546" y="836711"/>
            <a:ext cx="3008313" cy="1162051"/>
          </a:xfrm>
        </p:spPr>
        <p:txBody>
          <a:bodyPr/>
          <a:lstStyle>
            <a:lvl1pPr algn="l">
              <a:defRPr sz="2000" b="1">
                <a:solidFill>
                  <a:schemeClr val="accent1"/>
                </a:solidFill>
              </a:defRPr>
            </a:lvl1pPr>
          </a:lstStyle>
          <a:p>
            <a:r>
              <a:rPr lang="x-none" dirty="0"/>
              <a:t>Click to edit Master title style</a:t>
            </a:r>
            <a:endParaRPr lang="en-US" dirty="0"/>
          </a:p>
        </p:txBody>
      </p:sp>
      <p:sp>
        <p:nvSpPr>
          <p:cNvPr id="3" name="Content Placeholder 2"/>
          <p:cNvSpPr>
            <a:spLocks noGrp="1"/>
          </p:cNvSpPr>
          <p:nvPr>
            <p:ph idx="1"/>
          </p:nvPr>
        </p:nvSpPr>
        <p:spPr>
          <a:xfrm>
            <a:off x="3575050" y="836712"/>
            <a:ext cx="5111750" cy="5112568"/>
          </a:xfrm>
        </p:spPr>
        <p:txBody>
          <a:bodyPr/>
          <a:lstStyle>
            <a:lvl1pPr>
              <a:defRPr sz="22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x-none" dirty="0"/>
              <a:t>Click to edit Master text styles</a:t>
            </a:r>
          </a:p>
          <a:p>
            <a:pPr lvl="1"/>
            <a:r>
              <a:rPr lang="x-none" dirty="0"/>
              <a:t>Second level</a:t>
            </a:r>
          </a:p>
          <a:p>
            <a:pPr lvl="2"/>
            <a:r>
              <a:rPr lang="x-none" dirty="0"/>
              <a:t>Third level</a:t>
            </a:r>
          </a:p>
          <a:p>
            <a:pPr lvl="3"/>
            <a:r>
              <a:rPr lang="x-none" dirty="0"/>
              <a:t>Fourth level</a:t>
            </a:r>
          </a:p>
          <a:p>
            <a:pPr lvl="4"/>
            <a:r>
              <a:rPr lang="x-none" dirty="0"/>
              <a:t>Fifth level</a:t>
            </a:r>
            <a:endParaRPr lang="en-US" dirty="0"/>
          </a:p>
        </p:txBody>
      </p:sp>
      <p:sp>
        <p:nvSpPr>
          <p:cNvPr id="4" name="Text Placeholder 3"/>
          <p:cNvSpPr>
            <a:spLocks noGrp="1"/>
          </p:cNvSpPr>
          <p:nvPr>
            <p:ph type="body" sz="half" idx="2"/>
          </p:nvPr>
        </p:nvSpPr>
        <p:spPr>
          <a:xfrm>
            <a:off x="457202" y="1988840"/>
            <a:ext cx="3008313" cy="396044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a:t>Click to edit Master text styles</a:t>
            </a:r>
          </a:p>
        </p:txBody>
      </p:sp>
    </p:spTree>
    <p:extLst>
      <p:ext uri="{BB962C8B-B14F-4D97-AF65-F5344CB8AC3E}">
        <p14:creationId xmlns:p14="http://schemas.microsoft.com/office/powerpoint/2010/main" val="32642085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xmlns="" id="{56A815B9-32B7-D54D-898F-39B5F264A05C}"/>
              </a:ext>
            </a:extLst>
          </p:cNvPr>
          <p:cNvSpPr>
            <a:spLocks noGrp="1"/>
          </p:cNvSpPr>
          <p:nvPr>
            <p:ph type="title"/>
          </p:nvPr>
        </p:nvSpPr>
        <p:spPr bwMode="auto">
          <a:xfrm>
            <a:off x="457199" y="331200"/>
            <a:ext cx="822960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5720" rIns="91440" bIns="45720" numCol="1" anchor="b" anchorCtr="0" compatLnSpc="1">
            <a:prstTxWarp prst="textNoShape">
              <a:avLst/>
            </a:prstTxWarp>
          </a:bodyPr>
          <a:lstStyle/>
          <a:p>
            <a:pPr lvl="0"/>
            <a:r>
              <a:rPr lang="en-US" altLang="pt-BR" dirty="0"/>
              <a:t>Click to edit Master title style</a:t>
            </a:r>
          </a:p>
        </p:txBody>
      </p:sp>
      <p:sp>
        <p:nvSpPr>
          <p:cNvPr id="1027" name="Text Placeholder 2">
            <a:extLst>
              <a:ext uri="{FF2B5EF4-FFF2-40B4-BE49-F238E27FC236}">
                <a16:creationId xmlns:a16="http://schemas.microsoft.com/office/drawing/2014/main" xmlns="" id="{C07EF840-90FB-F64A-97FC-7EE5E50EC81B}"/>
              </a:ext>
            </a:extLst>
          </p:cNvPr>
          <p:cNvSpPr>
            <a:spLocks noGrp="1"/>
          </p:cNvSpPr>
          <p:nvPr>
            <p:ph type="body" idx="1"/>
          </p:nvPr>
        </p:nvSpPr>
        <p:spPr bwMode="auto">
          <a:xfrm>
            <a:off x="457200" y="16020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5720" rIns="91440" bIns="45720" numCol="1" anchor="t" anchorCtr="0" compatLnSpc="1">
            <a:prstTxWarp prst="textNoShape">
              <a:avLst/>
            </a:prstTxWarp>
          </a:bodyPr>
          <a:lstStyle/>
          <a:p>
            <a:pPr lvl="0"/>
            <a:r>
              <a:rPr lang="en-US" altLang="pt-BR" dirty="0"/>
              <a:t>Click to edit Master text styles</a:t>
            </a:r>
          </a:p>
          <a:p>
            <a:pPr lvl="1"/>
            <a:r>
              <a:rPr lang="en-US" altLang="pt-BR" dirty="0"/>
              <a:t>Second level</a:t>
            </a:r>
          </a:p>
          <a:p>
            <a:pPr lvl="2"/>
            <a:r>
              <a:rPr lang="en-US" altLang="pt-BR" dirty="0"/>
              <a:t>Third level</a:t>
            </a:r>
          </a:p>
          <a:p>
            <a:pPr lvl="3"/>
            <a:r>
              <a:rPr lang="en-US" altLang="pt-BR" dirty="0"/>
              <a:t>Fourth level</a:t>
            </a:r>
          </a:p>
          <a:p>
            <a:pPr lvl="4"/>
            <a:r>
              <a:rPr lang="en-US" altLang="pt-BR" dirty="0"/>
              <a:t>Fifth level</a:t>
            </a:r>
          </a:p>
        </p:txBody>
      </p:sp>
    </p:spTree>
  </p:cSld>
  <p:clrMap bg1="lt1" tx1="dk1" bg2="lt2" tx2="dk2" accent1="accent1" accent2="accent2" accent3="accent3" accent4="accent4" accent5="accent5" accent6="accent6" hlink="hlink" folHlink="folHlink"/>
  <p:sldLayoutIdLst>
    <p:sldLayoutId id="2147484265" r:id="rId1"/>
    <p:sldLayoutId id="2147484266" r:id="rId2"/>
    <p:sldLayoutId id="2147484272" r:id="rId3"/>
    <p:sldLayoutId id="2147484267" r:id="rId4"/>
    <p:sldLayoutId id="2147484273" r:id="rId5"/>
    <p:sldLayoutId id="2147484274" r:id="rId6"/>
    <p:sldLayoutId id="2147484275" r:id="rId7"/>
    <p:sldLayoutId id="2147484268" r:id="rId8"/>
    <p:sldLayoutId id="2147484269" r:id="rId9"/>
    <p:sldLayoutId id="2147484270" r:id="rId10"/>
    <p:sldLayoutId id="2147484276" r:id="rId11"/>
    <p:sldLayoutId id="2147484271" r:id="rId12"/>
    <p:sldLayoutId id="2147484277" r:id="rId13"/>
  </p:sldLayoutIdLst>
  <p:hf sldNum="0" hdr="0" ftr="0" dt="0"/>
  <p:txStyles>
    <p:titleStyle>
      <a:lvl1pPr algn="l" defTabSz="457200" rtl="0" eaLnBrk="0" fontAlgn="base" hangingPunct="0">
        <a:spcBef>
          <a:spcPct val="0"/>
        </a:spcBef>
        <a:spcAft>
          <a:spcPct val="0"/>
        </a:spcAft>
        <a:defRPr lang="x-none" sz="2400" b="1" kern="1200" dirty="0">
          <a:solidFill>
            <a:schemeClr val="accent1"/>
          </a:solidFill>
          <a:latin typeface="Arial Black"/>
          <a:ea typeface="ＭＳ Ｐゴシック" charset="0"/>
          <a:cs typeface="Arial Black"/>
        </a:defRPr>
      </a:lvl1pPr>
      <a:lvl2pPr algn="l" defTabSz="457200" rtl="0" eaLnBrk="0" fontAlgn="base" hangingPunct="0">
        <a:spcBef>
          <a:spcPct val="0"/>
        </a:spcBef>
        <a:spcAft>
          <a:spcPct val="0"/>
        </a:spcAft>
        <a:defRPr sz="2400" b="1">
          <a:solidFill>
            <a:srgbClr val="DC742F"/>
          </a:solidFill>
          <a:latin typeface="Arial Black" charset="0"/>
          <a:ea typeface="ＭＳ Ｐゴシック" charset="0"/>
        </a:defRPr>
      </a:lvl2pPr>
      <a:lvl3pPr algn="l" defTabSz="457200" rtl="0" eaLnBrk="0" fontAlgn="base" hangingPunct="0">
        <a:spcBef>
          <a:spcPct val="0"/>
        </a:spcBef>
        <a:spcAft>
          <a:spcPct val="0"/>
        </a:spcAft>
        <a:defRPr sz="2400" b="1">
          <a:solidFill>
            <a:srgbClr val="DC742F"/>
          </a:solidFill>
          <a:latin typeface="Arial Black" charset="0"/>
          <a:ea typeface="ＭＳ Ｐゴシック" charset="0"/>
        </a:defRPr>
      </a:lvl3pPr>
      <a:lvl4pPr algn="l" defTabSz="457200" rtl="0" eaLnBrk="0" fontAlgn="base" hangingPunct="0">
        <a:spcBef>
          <a:spcPct val="0"/>
        </a:spcBef>
        <a:spcAft>
          <a:spcPct val="0"/>
        </a:spcAft>
        <a:defRPr sz="2400" b="1">
          <a:solidFill>
            <a:srgbClr val="DC742F"/>
          </a:solidFill>
          <a:latin typeface="Arial Black" charset="0"/>
          <a:ea typeface="ＭＳ Ｐゴシック" charset="0"/>
        </a:defRPr>
      </a:lvl4pPr>
      <a:lvl5pPr algn="l" defTabSz="457200" rtl="0" eaLnBrk="0" fontAlgn="base" hangingPunct="0">
        <a:spcBef>
          <a:spcPct val="0"/>
        </a:spcBef>
        <a:spcAft>
          <a:spcPct val="0"/>
        </a:spcAft>
        <a:defRPr sz="2400" b="1">
          <a:solidFill>
            <a:srgbClr val="DC742F"/>
          </a:solidFill>
          <a:latin typeface="Arial Black" charset="0"/>
          <a:ea typeface="ＭＳ Ｐゴシック" charset="0"/>
        </a:defRPr>
      </a:lvl5pPr>
      <a:lvl6pPr marL="457200" algn="l" defTabSz="457200" rtl="0" fontAlgn="base">
        <a:spcBef>
          <a:spcPct val="0"/>
        </a:spcBef>
        <a:spcAft>
          <a:spcPct val="0"/>
        </a:spcAft>
        <a:defRPr sz="2400" b="1">
          <a:solidFill>
            <a:srgbClr val="669900"/>
          </a:solidFill>
          <a:latin typeface="Arial" charset="0"/>
          <a:ea typeface="ＭＳ Ｐゴシック" charset="0"/>
        </a:defRPr>
      </a:lvl6pPr>
      <a:lvl7pPr marL="914400" algn="l" defTabSz="457200" rtl="0" fontAlgn="base">
        <a:spcBef>
          <a:spcPct val="0"/>
        </a:spcBef>
        <a:spcAft>
          <a:spcPct val="0"/>
        </a:spcAft>
        <a:defRPr sz="2400" b="1">
          <a:solidFill>
            <a:srgbClr val="669900"/>
          </a:solidFill>
          <a:latin typeface="Arial" charset="0"/>
          <a:ea typeface="ＭＳ Ｐゴシック" charset="0"/>
        </a:defRPr>
      </a:lvl7pPr>
      <a:lvl8pPr marL="1371600" algn="l" defTabSz="457200" rtl="0" fontAlgn="base">
        <a:spcBef>
          <a:spcPct val="0"/>
        </a:spcBef>
        <a:spcAft>
          <a:spcPct val="0"/>
        </a:spcAft>
        <a:defRPr sz="2400" b="1">
          <a:solidFill>
            <a:srgbClr val="669900"/>
          </a:solidFill>
          <a:latin typeface="Arial" charset="0"/>
          <a:ea typeface="ＭＳ Ｐゴシック" charset="0"/>
        </a:defRPr>
      </a:lvl8pPr>
      <a:lvl9pPr marL="1828800" algn="l" defTabSz="457200" rtl="0" fontAlgn="base">
        <a:spcBef>
          <a:spcPct val="0"/>
        </a:spcBef>
        <a:spcAft>
          <a:spcPct val="0"/>
        </a:spcAft>
        <a:defRPr sz="2400" b="1">
          <a:solidFill>
            <a:srgbClr val="669900"/>
          </a:solidFill>
          <a:latin typeface="Arial" charset="0"/>
          <a:ea typeface="ＭＳ Ｐゴシック" charset="0"/>
        </a:defRPr>
      </a:lvl9pPr>
    </p:titleStyle>
    <p:bodyStyle>
      <a:lvl1pPr marL="342900" indent="-342900" algn="l" defTabSz="457200" rtl="0" eaLnBrk="0" fontAlgn="base" hangingPunct="0">
        <a:spcBef>
          <a:spcPts val="600"/>
        </a:spcBef>
        <a:spcAft>
          <a:spcPct val="0"/>
        </a:spcAft>
        <a:buFont typeface="Arial" panose="020B0604020202020204" pitchFamily="34" charset="0"/>
        <a:buChar char="•"/>
        <a:defRPr sz="2200" b="1" kern="1200">
          <a:solidFill>
            <a:schemeClr val="tx1"/>
          </a:solidFill>
          <a:latin typeface="Arial"/>
          <a:ea typeface="ＭＳ Ｐゴシック" charset="0"/>
          <a:cs typeface="Arial"/>
        </a:defRPr>
      </a:lvl1pPr>
      <a:lvl2pPr marL="742950" indent="-285750" algn="l" defTabSz="457200" rtl="0" eaLnBrk="0" fontAlgn="base" hangingPunct="0">
        <a:spcBef>
          <a:spcPts val="600"/>
        </a:spcBef>
        <a:spcAft>
          <a:spcPct val="0"/>
        </a:spcAft>
        <a:buFont typeface="Arial" panose="020B0604020202020204" pitchFamily="34" charset="0"/>
        <a:buChar char="–"/>
        <a:defRPr sz="2000" b="1" kern="1200">
          <a:solidFill>
            <a:schemeClr val="tx1"/>
          </a:solidFill>
          <a:latin typeface="Arial"/>
          <a:ea typeface="ＭＳ Ｐゴシック" charset="0"/>
          <a:cs typeface="Arial"/>
        </a:defRPr>
      </a:lvl2pPr>
      <a:lvl3pPr marL="1143000" indent="-228600" algn="l" defTabSz="457200" rtl="0" eaLnBrk="0" fontAlgn="base" hangingPunct="0">
        <a:spcBef>
          <a:spcPts val="600"/>
        </a:spcBef>
        <a:spcAft>
          <a:spcPct val="0"/>
        </a:spcAft>
        <a:buFont typeface="Arial" panose="020B0604020202020204" pitchFamily="34" charset="0"/>
        <a:buChar char="•"/>
        <a:defRPr b="1" kern="1200">
          <a:solidFill>
            <a:schemeClr val="tx1"/>
          </a:solidFill>
          <a:latin typeface="Arial"/>
          <a:ea typeface="ＭＳ Ｐゴシック" charset="0"/>
          <a:cs typeface="Arial"/>
        </a:defRPr>
      </a:lvl3pPr>
      <a:lvl4pPr marL="1600200" indent="-228600" algn="l" defTabSz="457200" rtl="0" eaLnBrk="0" fontAlgn="base" hangingPunct="0">
        <a:spcBef>
          <a:spcPts val="600"/>
        </a:spcBef>
        <a:spcAft>
          <a:spcPct val="0"/>
        </a:spcAft>
        <a:buFont typeface="Arial" panose="020B0604020202020204" pitchFamily="34" charset="0"/>
        <a:buChar char="–"/>
        <a:defRPr sz="1600" b="1" kern="1200">
          <a:solidFill>
            <a:schemeClr val="tx1"/>
          </a:solidFill>
          <a:latin typeface="Arial"/>
          <a:ea typeface="ＭＳ Ｐゴシック" charset="0"/>
          <a:cs typeface="Arial"/>
        </a:defRPr>
      </a:lvl4pPr>
      <a:lvl5pPr marL="2057400" indent="-228600" algn="l" defTabSz="457200" rtl="0" eaLnBrk="0" fontAlgn="base" hangingPunct="0">
        <a:spcBef>
          <a:spcPts val="600"/>
        </a:spcBef>
        <a:spcAft>
          <a:spcPct val="0"/>
        </a:spcAft>
        <a:buFont typeface="Arial" panose="020B0604020202020204" pitchFamily="34" charset="0"/>
        <a:buChar char="»"/>
        <a:defRPr sz="1600" b="1" kern="1200">
          <a:solidFill>
            <a:schemeClr val="tx1"/>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ustomXml" Target="../ink/ink7.xm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3.emf"/></Relationships>
</file>

<file path=ppt/slides/_rels/slide12.xml.rels><?xml version="1.0" encoding="UTF-8" standalone="yes"?>
<Relationships xmlns="http://schemas.openxmlformats.org/package/2006/relationships"><Relationship Id="rId3" Type="http://schemas.openxmlformats.org/officeDocument/2006/relationships/customXml" Target="../ink/ink8.xm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7.emf"/></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customXml" Target="../ink/ink9.xml"/><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9.emf"/></Relationships>
</file>

<file path=ppt/slides/_rels/slide16.xml.rels><?xml version="1.0" encoding="UTF-8" standalone="yes"?>
<Relationships xmlns="http://schemas.openxmlformats.org/package/2006/relationships"><Relationship Id="rId3" Type="http://schemas.openxmlformats.org/officeDocument/2006/relationships/customXml" Target="../ink/ink10.xml"/><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20.emf"/></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ustomXml" Target="../ink/ink11.xml"/><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22.emf"/></Relationships>
</file>

<file path=ppt/slides/_rels/slide19.xml.rels><?xml version="1.0" encoding="UTF-8" standalone="yes"?>
<Relationships xmlns="http://schemas.openxmlformats.org/package/2006/relationships"><Relationship Id="rId3" Type="http://schemas.openxmlformats.org/officeDocument/2006/relationships/customXml" Target="../ink/ink12.xml"/><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23.emf"/></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ustomXml" Target="../ink/ink13.xml"/><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24.emf"/></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17.jpeg"/></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8.emf"/><Relationship Id="rId4" Type="http://schemas.openxmlformats.org/officeDocument/2006/relationships/customXml" Target="../ink/ink14.xml"/></Relationships>
</file>

<file path=ppt/slides/_rels/slide23.xml.rels><?xml version="1.0" encoding="UTF-8" standalone="yes"?>
<Relationships xmlns="http://schemas.openxmlformats.org/package/2006/relationships"><Relationship Id="rId3" Type="http://schemas.openxmlformats.org/officeDocument/2006/relationships/customXml" Target="../ink/ink15.xml"/><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29.emf"/></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ustomXml" Target="../ink/ink16.xml"/><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31.emf"/></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6.emf"/></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8.emf"/><Relationship Id="rId4" Type="http://schemas.openxmlformats.org/officeDocument/2006/relationships/customXml" Target="../ink/ink2.xml"/></Relationships>
</file>

<file path=ppt/slides/_rels/slide5.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9.emf"/></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1.emf"/></Relationships>
</file>

<file path=ppt/slides/_rels/slide8.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2.emf"/></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5.emf"/><Relationship Id="rId5" Type="http://schemas.openxmlformats.org/officeDocument/2006/relationships/customXml" Target="../ink/ink6.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a:extLst>
              <a:ext uri="{FF2B5EF4-FFF2-40B4-BE49-F238E27FC236}">
                <a16:creationId xmlns:a16="http://schemas.microsoft.com/office/drawing/2014/main" xmlns="" id="{192A9590-0D3D-904C-8A04-62DFDA510F77}"/>
              </a:ext>
            </a:extLst>
          </p:cNvPr>
          <p:cNvSpPr>
            <a:spLocks noGrp="1"/>
          </p:cNvSpPr>
          <p:nvPr>
            <p:ph type="ctrTitle"/>
          </p:nvPr>
        </p:nvSpPr>
        <p:spPr/>
        <p:txBody>
          <a:bodyPr>
            <a:normAutofit/>
          </a:bodyPr>
          <a:lstStyle/>
          <a:p>
            <a:r>
              <a:rPr lang="pt-BR" altLang="pt-BR" noProof="0" dirty="0"/>
              <a:t>Configurando o acesso </a:t>
            </a:r>
            <a:br>
              <a:rPr lang="pt-BR" altLang="pt-BR" noProof="0" dirty="0"/>
            </a:br>
            <a:r>
              <a:rPr lang="pt-BR" altLang="pt-BR" noProof="0" dirty="0"/>
              <a:t>Internet da sua casa</a:t>
            </a:r>
          </a:p>
        </p:txBody>
      </p:sp>
      <p:pic>
        <p:nvPicPr>
          <p:cNvPr id="36867" name="Picture Placeholder 2">
            <a:extLst>
              <a:ext uri="{FF2B5EF4-FFF2-40B4-BE49-F238E27FC236}">
                <a16:creationId xmlns:a16="http://schemas.microsoft.com/office/drawing/2014/main" xmlns="" id="{A80BE5A6-180D-CD45-B428-391D31497840}"/>
              </a:ext>
            </a:extLst>
          </p:cNvPr>
          <p:cNvPicPr>
            <a:picLocks noGrp="1" noChangeAspect="1"/>
          </p:cNvPicPr>
          <p:nvPr>
            <p:ph type="pic" idx="13"/>
          </p:nvPr>
        </p:nvPicPr>
        <p:blipFill>
          <a:blip r:embed="rId3" cstate="print">
            <a:extLst>
              <a:ext uri="{28A0092B-C50C-407E-A947-70E740481C1C}">
                <a14:useLocalDpi xmlns:a14="http://schemas.microsoft.com/office/drawing/2010/main" val="0"/>
              </a:ext>
            </a:extLst>
          </a:blip>
          <a:srcRect/>
          <a:stretch/>
        </p:blipFill>
        <p:spPr>
          <a:xfrm>
            <a:off x="2392787" y="2209065"/>
            <a:ext cx="4358425" cy="3927299"/>
          </a:xfrm>
        </p:spPr>
      </p:pic>
      <p:sp>
        <p:nvSpPr>
          <p:cNvPr id="36866" name="TextBox 1">
            <a:extLst>
              <a:ext uri="{FF2B5EF4-FFF2-40B4-BE49-F238E27FC236}">
                <a16:creationId xmlns:a16="http://schemas.microsoft.com/office/drawing/2014/main" xmlns="" id="{0A4C6458-5069-6444-B7D7-90F99695AC31}"/>
              </a:ext>
            </a:extLst>
          </p:cNvPr>
          <p:cNvSpPr txBox="1">
            <a:spLocks noChangeArrowheads="1"/>
          </p:cNvSpPr>
          <p:nvPr/>
        </p:nvSpPr>
        <p:spPr bwMode="auto">
          <a:xfrm>
            <a:off x="3281363" y="846138"/>
            <a:ext cx="184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pt-B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Content Placeholder 2">
            <a:extLst>
              <a:ext uri="{FF2B5EF4-FFF2-40B4-BE49-F238E27FC236}">
                <a16:creationId xmlns:a16="http://schemas.microsoft.com/office/drawing/2014/main" xmlns="" id="{FDBC125A-54B3-C84C-8BF7-232774D3DD45}"/>
              </a:ext>
            </a:extLst>
          </p:cNvPr>
          <p:cNvSpPr>
            <a:spLocks noGrp="1"/>
          </p:cNvSpPr>
          <p:nvPr>
            <p:ph idx="1"/>
          </p:nvPr>
        </p:nvSpPr>
        <p:spPr/>
        <p:txBody>
          <a:bodyPr/>
          <a:lstStyle/>
          <a:p>
            <a:r>
              <a:rPr lang="pt-BR" altLang="pt-BR" noProof="0" dirty="0"/>
              <a:t>Costuma ser realizado via roteadores ou </a:t>
            </a:r>
            <a:r>
              <a:rPr lang="pt-BR" altLang="pt-BR" i="1" noProof="0" dirty="0"/>
              <a:t>modems</a:t>
            </a:r>
            <a:r>
              <a:rPr lang="pt-BR" altLang="pt-BR" noProof="0" dirty="0"/>
              <a:t> de banda larga que podem prover também a funcionalidade de rede sem fio</a:t>
            </a:r>
          </a:p>
          <a:p>
            <a:r>
              <a:rPr lang="pt-BR" altLang="pt-BR" noProof="0" dirty="0"/>
              <a:t>Acessíveis remotamente via senha de administração, que pode ser usada:</a:t>
            </a:r>
          </a:p>
          <a:p>
            <a:pPr lvl="1"/>
            <a:r>
              <a:rPr lang="pt-BR" altLang="pt-BR" noProof="0" dirty="0"/>
              <a:t>por você</a:t>
            </a:r>
          </a:p>
          <a:p>
            <a:pPr lvl="1"/>
            <a:r>
              <a:rPr lang="pt-BR" altLang="pt-BR" noProof="0" dirty="0"/>
              <a:t>pelo provedor de serviços Internet</a:t>
            </a:r>
          </a:p>
          <a:p>
            <a:pPr lvl="1"/>
            <a:r>
              <a:rPr lang="pt-BR" altLang="pt-BR" noProof="0" dirty="0"/>
              <a:t>por um atacante</a:t>
            </a:r>
          </a:p>
          <a:p>
            <a:r>
              <a:rPr lang="pt-BR" altLang="pt-BR" noProof="0" dirty="0"/>
              <a:t>Infelizmente muitos destes equipamentos são instalados com senhas fracas, padrão ou de conhecimento dos atacantes e por isso precisam ser alteradas</a:t>
            </a:r>
          </a:p>
        </p:txBody>
      </p:sp>
      <p:sp>
        <p:nvSpPr>
          <p:cNvPr id="38913" name="Title 1">
            <a:extLst>
              <a:ext uri="{FF2B5EF4-FFF2-40B4-BE49-F238E27FC236}">
                <a16:creationId xmlns:a16="http://schemas.microsoft.com/office/drawing/2014/main" xmlns="" id="{A9B642CB-1B73-DE4B-A8DE-2F88BCE1B755}"/>
              </a:ext>
            </a:extLst>
          </p:cNvPr>
          <p:cNvSpPr>
            <a:spLocks noGrp="1"/>
          </p:cNvSpPr>
          <p:nvPr>
            <p:ph type="title"/>
          </p:nvPr>
        </p:nvSpPr>
        <p:spPr>
          <a:xfrm>
            <a:off x="457199" y="331200"/>
            <a:ext cx="8229600" cy="777875"/>
          </a:xfrm>
        </p:spPr>
        <p:txBody>
          <a:bodyPr/>
          <a:lstStyle/>
          <a:p>
            <a:r>
              <a:rPr lang="pt-BR" altLang="pt-BR" noProof="0" dirty="0"/>
              <a:t>Acesso residencial</a:t>
            </a:r>
          </a:p>
        </p:txBody>
      </p:sp>
      <mc:AlternateContent xmlns:mc="http://schemas.openxmlformats.org/markup-compatibility/2006">
        <mc:Choice xmlns:p14="http://schemas.microsoft.com/office/powerpoint/2010/main" Requires="p14">
          <p:contentPart p14:bwMode="auto" r:id="rId3">
            <p14:nvContentPartPr>
              <p14:cNvPr id="2" name="Tinta 1"/>
              <p14:cNvContentPartPr/>
              <p14:nvPr/>
            </p14:nvContentPartPr>
            <p14:xfrm>
              <a:off x="952560" y="5467320"/>
              <a:ext cx="3022920" cy="527400"/>
            </p14:xfrm>
          </p:contentPart>
        </mc:Choice>
        <mc:Fallback>
          <p:pic>
            <p:nvPicPr>
              <p:cNvPr id="2" name="Tinta 1"/>
              <p:cNvPicPr/>
              <p:nvPr/>
            </p:nvPicPr>
            <p:blipFill>
              <a:blip r:embed="rId4"/>
              <a:stretch>
                <a:fillRect/>
              </a:stretch>
            </p:blipFill>
            <p:spPr>
              <a:xfrm>
                <a:off x="943200" y="5457960"/>
                <a:ext cx="3041640" cy="546120"/>
              </a:xfrm>
              <a:prstGeom prst="rect">
                <a:avLst/>
              </a:prstGeom>
            </p:spPr>
          </p:pic>
        </mc:Fallback>
      </mc:AlternateContent>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2">
            <a:extLst>
              <a:ext uri="{FF2B5EF4-FFF2-40B4-BE49-F238E27FC236}">
                <a16:creationId xmlns:a16="http://schemas.microsoft.com/office/drawing/2014/main" xmlns="" id="{DCF2D748-99F9-5B41-932A-04DDAB50E760}"/>
              </a:ext>
            </a:extLst>
          </p:cNvPr>
          <p:cNvSpPr>
            <a:spLocks noGrp="1"/>
          </p:cNvSpPr>
          <p:nvPr>
            <p:ph idx="1"/>
          </p:nvPr>
        </p:nvSpPr>
        <p:spPr/>
        <p:txBody>
          <a:bodyPr/>
          <a:lstStyle/>
          <a:p>
            <a:r>
              <a:rPr lang="pt-BR" altLang="pt-BR" noProof="0" dirty="0"/>
              <a:t>Siga os cuidados gerais para proteger seus equipamentos de rede, lembrando-se de:</a:t>
            </a:r>
          </a:p>
          <a:p>
            <a:pPr lvl="1"/>
            <a:r>
              <a:rPr lang="pt-BR" altLang="pt-BR" noProof="0" dirty="0"/>
              <a:t>atualizar o </a:t>
            </a:r>
            <a:r>
              <a:rPr lang="pt-BR" altLang="pt-BR" i="1" noProof="0" dirty="0"/>
              <a:t>firmware</a:t>
            </a:r>
          </a:p>
          <a:p>
            <a:pPr lvl="1"/>
            <a:r>
              <a:rPr lang="pt-BR" altLang="pt-BR" noProof="0" dirty="0"/>
              <a:t>alterar a senha de administração </a:t>
            </a:r>
          </a:p>
          <a:p>
            <a:r>
              <a:rPr lang="pt-BR" altLang="pt-BR" noProof="0" dirty="0"/>
              <a:t>Desabilite:</a:t>
            </a:r>
          </a:p>
          <a:p>
            <a:pPr lvl="1"/>
            <a:r>
              <a:rPr lang="pt-BR" altLang="pt-BR" noProof="0" dirty="0"/>
              <a:t>o gerenciamento do equipamento de rede via Internet (WAN)</a:t>
            </a:r>
          </a:p>
          <a:p>
            <a:pPr lvl="2"/>
            <a:r>
              <a:rPr lang="pt-BR" altLang="pt-BR" noProof="0" dirty="0"/>
              <a:t>funções de administração só estarão disponíveis via rede local</a:t>
            </a:r>
          </a:p>
          <a:p>
            <a:pPr lvl="1"/>
            <a:r>
              <a:rPr lang="pt-BR" altLang="pt-BR" noProof="0" dirty="0"/>
              <a:t>a funcionalidade de rede sem fio caso não for usá-la</a:t>
            </a:r>
          </a:p>
          <a:p>
            <a:pPr lvl="2"/>
            <a:r>
              <a:rPr lang="pt-BR" altLang="pt-BR" noProof="0" dirty="0"/>
              <a:t>caso deseje usá-la siga as dicas de como montar uma rede Wi-Fi doméstica </a:t>
            </a:r>
          </a:p>
          <a:p>
            <a:r>
              <a:rPr lang="pt-BR" altLang="pt-BR" noProof="0" dirty="0"/>
              <a:t>Desligue o equipamento de rede quando não estiver usando</a:t>
            </a:r>
          </a:p>
        </p:txBody>
      </p:sp>
      <p:sp>
        <p:nvSpPr>
          <p:cNvPr id="40961" name="Title 1">
            <a:extLst>
              <a:ext uri="{FF2B5EF4-FFF2-40B4-BE49-F238E27FC236}">
                <a16:creationId xmlns:a16="http://schemas.microsoft.com/office/drawing/2014/main" xmlns="" id="{A05EA274-E9CF-8A48-BB42-8F1E3B4B8BCB}"/>
              </a:ext>
            </a:extLst>
          </p:cNvPr>
          <p:cNvSpPr>
            <a:spLocks noGrp="1"/>
          </p:cNvSpPr>
          <p:nvPr>
            <p:ph type="title"/>
          </p:nvPr>
        </p:nvSpPr>
        <p:spPr>
          <a:xfrm>
            <a:off x="457199" y="331200"/>
            <a:ext cx="8229600" cy="777875"/>
          </a:xfrm>
        </p:spPr>
        <p:txBody>
          <a:bodyPr/>
          <a:lstStyle/>
          <a:p>
            <a:r>
              <a:rPr lang="pt-BR" altLang="pt-BR" noProof="0" dirty="0"/>
              <a:t>Dicas de configuração</a:t>
            </a:r>
          </a:p>
        </p:txBody>
      </p:sp>
      <mc:AlternateContent xmlns:mc="http://schemas.openxmlformats.org/markup-compatibility/2006" xmlns:p14="http://schemas.microsoft.com/office/powerpoint/2010/main">
        <mc:Choice Requires="p14">
          <p:contentPart p14:bwMode="auto" r:id="rId3">
            <p14:nvContentPartPr>
              <p14:cNvPr id="2" name="Tinta 1"/>
              <p14:cNvContentPartPr/>
              <p14:nvPr/>
            </p14:nvContentPartPr>
            <p14:xfrm>
              <a:off x="938880" y="3360960"/>
              <a:ext cx="7701840" cy="775800"/>
            </p14:xfrm>
          </p:contentPart>
        </mc:Choice>
        <mc:Fallback xmlns="">
          <p:pic>
            <p:nvPicPr>
              <p:cNvPr id="2" name="Tinta 1"/>
              <p:cNvPicPr/>
              <p:nvPr/>
            </p:nvPicPr>
            <p:blipFill>
              <a:blip r:embed="rId4"/>
              <a:stretch>
                <a:fillRect/>
              </a:stretch>
            </p:blipFill>
            <p:spPr>
              <a:xfrm>
                <a:off x="929520" y="3351600"/>
                <a:ext cx="7720560" cy="794520"/>
              </a:xfrm>
              <a:prstGeom prst="rect">
                <a:avLst/>
              </a:prstGeom>
            </p:spPr>
          </p:pic>
        </mc:Fallback>
      </mc:AlternateContent>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a:extLst>
              <a:ext uri="{FF2B5EF4-FFF2-40B4-BE49-F238E27FC236}">
                <a16:creationId xmlns:a16="http://schemas.microsoft.com/office/drawing/2014/main" xmlns="" id="{E36889B1-4A66-4646-A1DF-E8468871FF68}"/>
              </a:ext>
            </a:extLst>
          </p:cNvPr>
          <p:cNvSpPr>
            <a:spLocks noGrp="1"/>
          </p:cNvSpPr>
          <p:nvPr>
            <p:ph type="ctrTitle"/>
          </p:nvPr>
        </p:nvSpPr>
        <p:spPr/>
        <p:txBody>
          <a:bodyPr/>
          <a:lstStyle/>
          <a:p>
            <a:r>
              <a:rPr lang="pt-BR" altLang="pt-BR" noProof="0" dirty="0"/>
              <a:t>Configurando uma rede </a:t>
            </a:r>
            <a:br>
              <a:rPr lang="pt-BR" altLang="pt-BR" noProof="0" dirty="0"/>
            </a:br>
            <a:r>
              <a:rPr lang="pt-BR" altLang="pt-BR" noProof="0" dirty="0"/>
              <a:t>Wi-Fi doméstica</a:t>
            </a:r>
          </a:p>
        </p:txBody>
      </p:sp>
      <p:pic>
        <p:nvPicPr>
          <p:cNvPr id="43011" name="Picture Placeholder 2">
            <a:extLst>
              <a:ext uri="{FF2B5EF4-FFF2-40B4-BE49-F238E27FC236}">
                <a16:creationId xmlns:a16="http://schemas.microsoft.com/office/drawing/2014/main" xmlns="" id="{A87F1D5B-C8DB-814E-9927-5C6F500D23BC}"/>
              </a:ext>
            </a:extLst>
          </p:cNvPr>
          <p:cNvPicPr>
            <a:picLocks noGrp="1" noChangeAspect="1"/>
          </p:cNvPicPr>
          <p:nvPr>
            <p:ph type="pic" idx="13"/>
          </p:nvPr>
        </p:nvPicPr>
        <p:blipFill>
          <a:blip r:embed="rId3" cstate="print">
            <a:extLst>
              <a:ext uri="{28A0092B-C50C-407E-A947-70E740481C1C}">
                <a14:useLocalDpi xmlns:a14="http://schemas.microsoft.com/office/drawing/2010/main" val="0"/>
              </a:ext>
            </a:extLst>
          </a:blip>
          <a:stretch/>
        </p:blipFill>
        <p:spPr>
          <a:xfrm>
            <a:off x="901359" y="2420888"/>
            <a:ext cx="7341282" cy="3100993"/>
          </a:xfrm>
        </p:spPr>
      </p:pic>
      <p:sp>
        <p:nvSpPr>
          <p:cNvPr id="43010" name="TextBox 1">
            <a:extLst>
              <a:ext uri="{FF2B5EF4-FFF2-40B4-BE49-F238E27FC236}">
                <a16:creationId xmlns:a16="http://schemas.microsoft.com/office/drawing/2014/main" xmlns="" id="{DFA7D1E3-060C-7E48-B0E9-B5B59F73CA79}"/>
              </a:ext>
            </a:extLst>
          </p:cNvPr>
          <p:cNvSpPr txBox="1">
            <a:spLocks noChangeArrowheads="1"/>
          </p:cNvSpPr>
          <p:nvPr/>
        </p:nvSpPr>
        <p:spPr bwMode="auto">
          <a:xfrm>
            <a:off x="3281363" y="846138"/>
            <a:ext cx="184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pt-B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5B6A4C1-9412-EB40-8F06-24F51179F7D9}"/>
              </a:ext>
            </a:extLst>
          </p:cNvPr>
          <p:cNvSpPr>
            <a:spLocks noGrp="1"/>
          </p:cNvSpPr>
          <p:nvPr>
            <p:ph idx="1"/>
          </p:nvPr>
        </p:nvSpPr>
        <p:spPr/>
        <p:txBody>
          <a:bodyPr/>
          <a:lstStyle/>
          <a:p>
            <a:r>
              <a:rPr lang="pt-BR" altLang="pt-BR" noProof="0" dirty="0"/>
              <a:t>Conexão Wi-Fi em uma residência ou escritório pode ser feita via:</a:t>
            </a:r>
          </a:p>
          <a:p>
            <a:pPr lvl="1"/>
            <a:r>
              <a:rPr lang="pt-BR" altLang="pt-BR" noProof="0" dirty="0"/>
              <a:t>equipamentos específicos, ou </a:t>
            </a:r>
          </a:p>
          <a:p>
            <a:pPr lvl="1"/>
            <a:r>
              <a:rPr lang="pt-BR" altLang="pt-BR" noProof="0" dirty="0"/>
              <a:t>como uma funcionalidade do roteador banda larga</a:t>
            </a:r>
          </a:p>
          <a:p>
            <a:pPr marL="457200" lvl="1" indent="0">
              <a:buNone/>
            </a:pPr>
            <a:endParaRPr lang="pt-BR" altLang="pt-BR" noProof="0" dirty="0"/>
          </a:p>
          <a:p>
            <a:r>
              <a:rPr lang="pt-BR" altLang="pt-BR" noProof="0" dirty="0"/>
              <a:t>Em ambos os casos é necessário que alguns cuidados mínimos de segurança sejam tomados</a:t>
            </a:r>
          </a:p>
        </p:txBody>
      </p:sp>
      <p:sp>
        <p:nvSpPr>
          <p:cNvPr id="45057" name="Title 1">
            <a:extLst>
              <a:ext uri="{FF2B5EF4-FFF2-40B4-BE49-F238E27FC236}">
                <a16:creationId xmlns:a16="http://schemas.microsoft.com/office/drawing/2014/main" xmlns="" id="{96019BCB-BF3A-E74A-B2D7-9D0A46839AF3}"/>
              </a:ext>
            </a:extLst>
          </p:cNvPr>
          <p:cNvSpPr>
            <a:spLocks noGrp="1"/>
          </p:cNvSpPr>
          <p:nvPr>
            <p:ph type="title"/>
          </p:nvPr>
        </p:nvSpPr>
        <p:spPr>
          <a:xfrm>
            <a:off x="457199" y="331200"/>
            <a:ext cx="8229600" cy="777875"/>
          </a:xfrm>
        </p:spPr>
        <p:txBody>
          <a:bodyPr/>
          <a:lstStyle/>
          <a:p>
            <a:r>
              <a:rPr lang="pt-BR" altLang="pt-BR" noProof="0" dirty="0"/>
              <a:t>Rede Wi-Fi doméstica</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Content Placeholder 2">
            <a:extLst>
              <a:ext uri="{FF2B5EF4-FFF2-40B4-BE49-F238E27FC236}">
                <a16:creationId xmlns:a16="http://schemas.microsoft.com/office/drawing/2014/main" xmlns="" id="{26D6136A-A4FE-8543-941D-FB93B4994347}"/>
              </a:ext>
            </a:extLst>
          </p:cNvPr>
          <p:cNvSpPr>
            <a:spLocks noGrp="1"/>
          </p:cNvSpPr>
          <p:nvPr>
            <p:ph idx="1"/>
          </p:nvPr>
        </p:nvSpPr>
        <p:spPr/>
        <p:txBody>
          <a:bodyPr/>
          <a:lstStyle/>
          <a:p>
            <a:r>
              <a:rPr lang="pt-BR" altLang="pt-BR" noProof="0" dirty="0"/>
              <a:t>Siga as recomendações gerais para proteger seus equipamentos de rede, lembrando-se de:</a:t>
            </a:r>
          </a:p>
          <a:p>
            <a:pPr lvl="1"/>
            <a:r>
              <a:rPr lang="pt-BR" altLang="pt-BR" noProof="0" dirty="0"/>
              <a:t>atualizar o </a:t>
            </a:r>
            <a:r>
              <a:rPr lang="pt-BR" altLang="pt-BR" i="1" noProof="0" dirty="0"/>
              <a:t>firmware</a:t>
            </a:r>
          </a:p>
          <a:p>
            <a:pPr lvl="1"/>
            <a:r>
              <a:rPr lang="pt-BR" altLang="pt-BR" noProof="0" dirty="0"/>
              <a:t>alterar a senha de administração</a:t>
            </a:r>
          </a:p>
          <a:p>
            <a:r>
              <a:rPr lang="pt-BR" altLang="pt-BR" noProof="0" dirty="0"/>
              <a:t>Altere a senha de autenticação de usuários</a:t>
            </a:r>
          </a:p>
          <a:p>
            <a:r>
              <a:rPr lang="pt-BR" altLang="pt-BR" noProof="0" dirty="0"/>
              <a:t>Configure o modo WPA2 de criptografia </a:t>
            </a:r>
          </a:p>
          <a:p>
            <a:pPr lvl="1"/>
            <a:r>
              <a:rPr lang="pt-BR" altLang="pt-BR" noProof="0" dirty="0"/>
              <a:t>evite usar WPA e WEP</a:t>
            </a:r>
          </a:p>
          <a:p>
            <a:r>
              <a:rPr lang="pt-BR" altLang="pt-BR" noProof="0" dirty="0"/>
              <a:t>Altere o nome da rede (SSID – </a:t>
            </a:r>
            <a:r>
              <a:rPr lang="pt-BR" altLang="pt-BR" i="1" noProof="0" dirty="0"/>
              <a:t>Server Set IDentifier</a:t>
            </a:r>
            <a:r>
              <a:rPr lang="pt-BR" altLang="pt-BR" noProof="0" dirty="0"/>
              <a:t>)</a:t>
            </a:r>
          </a:p>
          <a:p>
            <a:pPr lvl="1"/>
            <a:r>
              <a:rPr lang="pt-BR" altLang="pt-BR" noProof="0" dirty="0"/>
              <a:t>evite usar dados pessoais ou nomes associados ao fabricante/modelo, pois essas informações podem ser associadas a possíveis vulnerabilidades existentes</a:t>
            </a:r>
          </a:p>
        </p:txBody>
      </p:sp>
      <p:sp>
        <p:nvSpPr>
          <p:cNvPr id="47105" name="Title 1">
            <a:extLst>
              <a:ext uri="{FF2B5EF4-FFF2-40B4-BE49-F238E27FC236}">
                <a16:creationId xmlns:a16="http://schemas.microsoft.com/office/drawing/2014/main" xmlns="" id="{0B1428AE-4626-454B-819A-7204962B9F4D}"/>
              </a:ext>
            </a:extLst>
          </p:cNvPr>
          <p:cNvSpPr>
            <a:spLocks noGrp="1"/>
          </p:cNvSpPr>
          <p:nvPr>
            <p:ph type="title"/>
          </p:nvPr>
        </p:nvSpPr>
        <p:spPr>
          <a:xfrm>
            <a:off x="457199" y="331200"/>
            <a:ext cx="8229600" cy="777875"/>
          </a:xfrm>
        </p:spPr>
        <p:txBody>
          <a:bodyPr/>
          <a:lstStyle/>
          <a:p>
            <a:r>
              <a:rPr lang="pt-BR" altLang="pt-BR" noProof="0" dirty="0"/>
              <a:t>Dicas de configuração (1/2)</a:t>
            </a:r>
          </a:p>
        </p:txBody>
      </p:sp>
      <mc:AlternateContent xmlns:mc="http://schemas.openxmlformats.org/markup-compatibility/2006" xmlns:p14="http://schemas.microsoft.com/office/powerpoint/2010/main">
        <mc:Choice Requires="p14">
          <p:contentPart p14:bwMode="auto" r:id="rId3">
            <p14:nvContentPartPr>
              <p14:cNvPr id="2" name="Tinta 1"/>
              <p14:cNvContentPartPr/>
              <p14:nvPr/>
            </p14:nvContentPartPr>
            <p14:xfrm>
              <a:off x="820800" y="59040"/>
              <a:ext cx="6259680" cy="5279760"/>
            </p14:xfrm>
          </p:contentPart>
        </mc:Choice>
        <mc:Fallback xmlns="">
          <p:pic>
            <p:nvPicPr>
              <p:cNvPr id="2" name="Tinta 1"/>
              <p:cNvPicPr/>
              <p:nvPr/>
            </p:nvPicPr>
            <p:blipFill>
              <a:blip r:embed="rId4"/>
              <a:stretch>
                <a:fillRect/>
              </a:stretch>
            </p:blipFill>
            <p:spPr>
              <a:xfrm>
                <a:off x="811440" y="49680"/>
                <a:ext cx="6278400" cy="5298480"/>
              </a:xfrm>
              <a:prstGeom prst="rect">
                <a:avLst/>
              </a:prstGeom>
            </p:spPr>
          </p:pic>
        </mc:Fallback>
      </mc:AlternateContent>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Content Placeholder 2">
            <a:extLst>
              <a:ext uri="{FF2B5EF4-FFF2-40B4-BE49-F238E27FC236}">
                <a16:creationId xmlns:a16="http://schemas.microsoft.com/office/drawing/2014/main" xmlns="" id="{4FA765F8-25C3-BA47-AB3C-D1B273EE7304}"/>
              </a:ext>
            </a:extLst>
          </p:cNvPr>
          <p:cNvSpPr>
            <a:spLocks noGrp="1"/>
          </p:cNvSpPr>
          <p:nvPr>
            <p:ph idx="1"/>
          </p:nvPr>
        </p:nvSpPr>
        <p:spPr/>
        <p:txBody>
          <a:bodyPr/>
          <a:lstStyle/>
          <a:p>
            <a:r>
              <a:rPr lang="pt-BR" altLang="pt-BR" noProof="0" dirty="0"/>
              <a:t>Desabilite:</a:t>
            </a:r>
          </a:p>
          <a:p>
            <a:pPr lvl="1"/>
            <a:r>
              <a:rPr lang="pt-BR" altLang="pt-BR" noProof="0" dirty="0"/>
              <a:t>difusão (</a:t>
            </a:r>
            <a:r>
              <a:rPr lang="pt-BR" altLang="pt-BR" i="1" noProof="0" dirty="0"/>
              <a:t>broadcast</a:t>
            </a:r>
            <a:r>
              <a:rPr lang="pt-BR" altLang="pt-BR" noProof="0" dirty="0"/>
              <a:t>) do SSID</a:t>
            </a:r>
          </a:p>
          <a:p>
            <a:pPr lvl="2"/>
            <a:r>
              <a:rPr lang="pt-BR" altLang="pt-BR" noProof="0" dirty="0"/>
              <a:t>evitando que o nome da rede seja anunciado para outros dispositivos, dificultando o acesso por quem não sabe a identificação</a:t>
            </a:r>
          </a:p>
          <a:p>
            <a:pPr lvl="1"/>
            <a:r>
              <a:rPr lang="pt-BR" altLang="pt-BR" noProof="0" dirty="0"/>
              <a:t>WPS (</a:t>
            </a:r>
            <a:r>
              <a:rPr lang="pt-BR" altLang="pt-BR" i="1" noProof="0" dirty="0"/>
              <a:t>Wi-Fi Protected Setup</a:t>
            </a:r>
            <a:r>
              <a:rPr lang="pt-BR" altLang="pt-BR" noProof="0" dirty="0"/>
              <a:t>)</a:t>
            </a:r>
          </a:p>
          <a:p>
            <a:pPr lvl="2"/>
            <a:r>
              <a:rPr lang="pt-BR" altLang="pt-BR" noProof="0" dirty="0"/>
              <a:t>para evitar acessos indevidos</a:t>
            </a:r>
          </a:p>
          <a:p>
            <a:pPr lvl="1"/>
            <a:r>
              <a:rPr lang="pt-BR" altLang="pt-BR" noProof="0" dirty="0"/>
              <a:t>gerenciamento remoto (via rede sem fio)</a:t>
            </a:r>
          </a:p>
          <a:p>
            <a:pPr lvl="2"/>
            <a:r>
              <a:rPr lang="pt-BR" altLang="pt-BR" noProof="0" dirty="0"/>
              <a:t>funções de administração só estarão disponíveis por quem tiver acesso físico ao equipamento</a:t>
            </a:r>
          </a:p>
        </p:txBody>
      </p:sp>
      <p:sp>
        <p:nvSpPr>
          <p:cNvPr id="49153" name="Title 1">
            <a:extLst>
              <a:ext uri="{FF2B5EF4-FFF2-40B4-BE49-F238E27FC236}">
                <a16:creationId xmlns:a16="http://schemas.microsoft.com/office/drawing/2014/main" xmlns="" id="{9771A6C9-B116-254B-AD36-0F9518426FD2}"/>
              </a:ext>
            </a:extLst>
          </p:cNvPr>
          <p:cNvSpPr>
            <a:spLocks noGrp="1"/>
          </p:cNvSpPr>
          <p:nvPr>
            <p:ph type="title"/>
          </p:nvPr>
        </p:nvSpPr>
        <p:spPr>
          <a:xfrm>
            <a:off x="457199" y="331200"/>
            <a:ext cx="8229600" cy="777875"/>
          </a:xfrm>
        </p:spPr>
        <p:txBody>
          <a:bodyPr/>
          <a:lstStyle/>
          <a:p>
            <a:r>
              <a:rPr lang="pt-BR" altLang="pt-BR" noProof="0" dirty="0"/>
              <a:t>Dicas de configuração (2/2)</a:t>
            </a:r>
          </a:p>
        </p:txBody>
      </p:sp>
      <mc:AlternateContent xmlns:mc="http://schemas.openxmlformats.org/markup-compatibility/2006" xmlns:p14="http://schemas.microsoft.com/office/powerpoint/2010/main">
        <mc:Choice Requires="p14">
          <p:contentPart p14:bwMode="auto" r:id="rId3">
            <p14:nvContentPartPr>
              <p14:cNvPr id="2" name="Tinta 1"/>
              <p14:cNvContentPartPr/>
              <p14:nvPr/>
            </p14:nvContentPartPr>
            <p14:xfrm>
              <a:off x="1083960" y="2921040"/>
              <a:ext cx="7670160" cy="2485800"/>
            </p14:xfrm>
          </p:contentPart>
        </mc:Choice>
        <mc:Fallback xmlns="">
          <p:pic>
            <p:nvPicPr>
              <p:cNvPr id="2" name="Tinta 1"/>
              <p:cNvPicPr/>
              <p:nvPr/>
            </p:nvPicPr>
            <p:blipFill>
              <a:blip r:embed="rId4"/>
              <a:stretch>
                <a:fillRect/>
              </a:stretch>
            </p:blipFill>
            <p:spPr>
              <a:xfrm>
                <a:off x="1074600" y="2911680"/>
                <a:ext cx="7688880" cy="2504520"/>
              </a:xfrm>
              <a:prstGeom prst="rect">
                <a:avLst/>
              </a:prstGeom>
            </p:spPr>
          </p:pic>
        </mc:Fallback>
      </mc:AlternateContent>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a:extLst>
              <a:ext uri="{FF2B5EF4-FFF2-40B4-BE49-F238E27FC236}">
                <a16:creationId xmlns:a16="http://schemas.microsoft.com/office/drawing/2014/main" xmlns="" id="{BF6E94E7-E33D-DA44-A66D-14DC39B5D7D8}"/>
              </a:ext>
            </a:extLst>
          </p:cNvPr>
          <p:cNvSpPr>
            <a:spLocks noGrp="1"/>
          </p:cNvSpPr>
          <p:nvPr>
            <p:ph type="ctrTitle"/>
          </p:nvPr>
        </p:nvSpPr>
        <p:spPr/>
        <p:txBody>
          <a:bodyPr/>
          <a:lstStyle/>
          <a:p>
            <a:r>
              <a:rPr lang="pt-BR" altLang="pt-BR" noProof="0" dirty="0"/>
              <a:t>Cuidados ao se conectar </a:t>
            </a:r>
            <a:br>
              <a:rPr lang="pt-BR" altLang="pt-BR" noProof="0" dirty="0"/>
            </a:br>
            <a:r>
              <a:rPr lang="pt-BR" altLang="pt-BR" noProof="0" dirty="0"/>
              <a:t>a redes Wi-Fi</a:t>
            </a:r>
          </a:p>
        </p:txBody>
      </p:sp>
      <p:pic>
        <p:nvPicPr>
          <p:cNvPr id="51203" name="Picture Placeholder 2">
            <a:extLst>
              <a:ext uri="{FF2B5EF4-FFF2-40B4-BE49-F238E27FC236}">
                <a16:creationId xmlns:a16="http://schemas.microsoft.com/office/drawing/2014/main" xmlns="" id="{5C909898-7DFB-9C49-BD2F-529A2EBAF8A7}"/>
              </a:ext>
            </a:extLst>
          </p:cNvPr>
          <p:cNvPicPr>
            <a:picLocks noGrp="1" noChangeAspect="1"/>
          </p:cNvPicPr>
          <p:nvPr>
            <p:ph type="pic" idx="13"/>
          </p:nvPr>
        </p:nvPicPr>
        <p:blipFill>
          <a:blip r:embed="rId3" cstate="print">
            <a:extLst>
              <a:ext uri="{28A0092B-C50C-407E-A947-70E740481C1C}">
                <a14:useLocalDpi xmlns:a14="http://schemas.microsoft.com/office/drawing/2010/main" val="0"/>
              </a:ext>
            </a:extLst>
          </a:blip>
          <a:stretch/>
        </p:blipFill>
        <p:spPr>
          <a:xfrm>
            <a:off x="2169536" y="2133869"/>
            <a:ext cx="4804928" cy="3877993"/>
          </a:xfrm>
        </p:spPr>
      </p:pic>
      <p:sp>
        <p:nvSpPr>
          <p:cNvPr id="51202" name="TextBox 1">
            <a:extLst>
              <a:ext uri="{FF2B5EF4-FFF2-40B4-BE49-F238E27FC236}">
                <a16:creationId xmlns:a16="http://schemas.microsoft.com/office/drawing/2014/main" xmlns="" id="{370C372D-5287-704E-89AF-19DBB3652FB6}"/>
              </a:ext>
            </a:extLst>
          </p:cNvPr>
          <p:cNvSpPr txBox="1">
            <a:spLocks noChangeArrowheads="1"/>
          </p:cNvSpPr>
          <p:nvPr/>
        </p:nvSpPr>
        <p:spPr bwMode="auto">
          <a:xfrm>
            <a:off x="3281363" y="846138"/>
            <a:ext cx="184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pt-B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Content Placeholder 2">
            <a:extLst>
              <a:ext uri="{FF2B5EF4-FFF2-40B4-BE49-F238E27FC236}">
                <a16:creationId xmlns:a16="http://schemas.microsoft.com/office/drawing/2014/main" xmlns="" id="{44526903-52D8-ED43-AF3A-9AC110C77DF6}"/>
              </a:ext>
            </a:extLst>
          </p:cNvPr>
          <p:cNvSpPr>
            <a:spLocks noGrp="1"/>
          </p:cNvSpPr>
          <p:nvPr>
            <p:ph idx="1"/>
          </p:nvPr>
        </p:nvSpPr>
        <p:spPr/>
        <p:txBody>
          <a:bodyPr/>
          <a:lstStyle/>
          <a:p>
            <a:r>
              <a:rPr lang="pt-BR" altLang="pt-BR" noProof="0" dirty="0"/>
              <a:t>Não permita que seus dispositivos conectem-se automaticamente:</a:t>
            </a:r>
          </a:p>
          <a:p>
            <a:pPr lvl="1"/>
            <a:r>
              <a:rPr lang="pt-BR" altLang="pt-BR" noProof="0" dirty="0"/>
              <a:t>a redes públicas</a:t>
            </a:r>
          </a:p>
          <a:p>
            <a:pPr lvl="1"/>
            <a:r>
              <a:rPr lang="pt-BR" altLang="pt-BR" noProof="0" dirty="0"/>
              <a:t>a redes que você já tenha visitado</a:t>
            </a:r>
          </a:p>
          <a:p>
            <a:pPr lvl="2"/>
            <a:r>
              <a:rPr lang="pt-BR" altLang="pt-BR" noProof="0" dirty="0"/>
              <a:t>um atacante pode configurar uma rede com o mesmo nome de uma rede já utilizada por você</a:t>
            </a:r>
          </a:p>
          <a:p>
            <a:pPr lvl="2"/>
            <a:r>
              <a:rPr lang="pt-BR" altLang="pt-BR" noProof="0" dirty="0"/>
              <a:t>sem saber você estará acessando essa rede falsa</a:t>
            </a:r>
          </a:p>
          <a:p>
            <a:pPr marL="0" indent="0">
              <a:buNone/>
            </a:pPr>
            <a:endParaRPr lang="pt-BR" altLang="pt-BR" noProof="0" dirty="0"/>
          </a:p>
          <a:p>
            <a:r>
              <a:rPr lang="pt-BR" altLang="pt-BR" noProof="0" dirty="0"/>
              <a:t>Lembre-se de apagar as redes que você visitou</a:t>
            </a:r>
          </a:p>
          <a:p>
            <a:pPr lvl="1"/>
            <a:r>
              <a:rPr lang="pt-BR" altLang="pt-BR" noProof="0" dirty="0"/>
              <a:t>isso ajuda a preservar a sua privacidade</a:t>
            </a:r>
          </a:p>
        </p:txBody>
      </p:sp>
      <p:sp>
        <p:nvSpPr>
          <p:cNvPr id="53249" name="Title 1">
            <a:extLst>
              <a:ext uri="{FF2B5EF4-FFF2-40B4-BE49-F238E27FC236}">
                <a16:creationId xmlns:a16="http://schemas.microsoft.com/office/drawing/2014/main" xmlns="" id="{312C8D36-6C9C-B341-9BA6-0DAE277044BC}"/>
              </a:ext>
            </a:extLst>
          </p:cNvPr>
          <p:cNvSpPr>
            <a:spLocks noGrp="1"/>
          </p:cNvSpPr>
          <p:nvPr>
            <p:ph type="title"/>
          </p:nvPr>
        </p:nvSpPr>
        <p:spPr>
          <a:xfrm>
            <a:off x="457199" y="331200"/>
            <a:ext cx="8229600" cy="777875"/>
          </a:xfrm>
        </p:spPr>
        <p:txBody>
          <a:bodyPr/>
          <a:lstStyle/>
          <a:p>
            <a:r>
              <a:rPr lang="pt-BR" altLang="pt-BR" noProof="0" dirty="0"/>
              <a:t>Wi-Fi – Cuidados ao conectar (1/4)</a:t>
            </a:r>
          </a:p>
        </p:txBody>
      </p:sp>
      <mc:AlternateContent xmlns:mc="http://schemas.openxmlformats.org/markup-compatibility/2006" xmlns:p14="http://schemas.microsoft.com/office/powerpoint/2010/main">
        <mc:Choice Requires="p14">
          <p:contentPart p14:bwMode="auto" r:id="rId3">
            <p14:nvContentPartPr>
              <p14:cNvPr id="2" name="Tinta 1"/>
              <p14:cNvContentPartPr/>
              <p14:nvPr/>
            </p14:nvContentPartPr>
            <p14:xfrm>
              <a:off x="4744440" y="5030280"/>
              <a:ext cx="1846440" cy="168120"/>
            </p14:xfrm>
          </p:contentPart>
        </mc:Choice>
        <mc:Fallback xmlns="">
          <p:pic>
            <p:nvPicPr>
              <p:cNvPr id="2" name="Tinta 1"/>
              <p:cNvPicPr/>
              <p:nvPr/>
            </p:nvPicPr>
            <p:blipFill>
              <a:blip r:embed="rId4"/>
              <a:stretch>
                <a:fillRect/>
              </a:stretch>
            </p:blipFill>
            <p:spPr>
              <a:xfrm>
                <a:off x="4735080" y="5020920"/>
                <a:ext cx="1865160" cy="186840"/>
              </a:xfrm>
              <a:prstGeom prst="rect">
                <a:avLst/>
              </a:prstGeom>
            </p:spPr>
          </p:pic>
        </mc:Fallback>
      </mc:AlternateContent>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6EA017CD-E738-2342-A5FE-4B2A398D18A6}"/>
              </a:ext>
            </a:extLst>
          </p:cNvPr>
          <p:cNvSpPr>
            <a:spLocks noGrp="1"/>
          </p:cNvSpPr>
          <p:nvPr>
            <p:ph idx="1"/>
          </p:nvPr>
        </p:nvSpPr>
        <p:spPr/>
        <p:txBody>
          <a:bodyPr/>
          <a:lstStyle/>
          <a:p>
            <a:r>
              <a:rPr lang="pt-BR" altLang="pt-BR" noProof="0" dirty="0"/>
              <a:t>Algumas redes públicas, como as encontradas em aeroportos, hotéis e conferências, redirecionam a navegação no primeiro acesso para um </a:t>
            </a:r>
            <a:r>
              <a:rPr lang="pt-BR" altLang="pt-BR" i="1" noProof="0" dirty="0"/>
              <a:t>site</a:t>
            </a:r>
            <a:r>
              <a:rPr lang="pt-BR" altLang="pt-BR" noProof="0" dirty="0"/>
              <a:t> de autenticação</a:t>
            </a:r>
          </a:p>
          <a:p>
            <a:pPr lvl="1"/>
            <a:r>
              <a:rPr lang="pt-BR" altLang="pt-BR" noProof="0" dirty="0"/>
              <a:t>essa autenticação serve apenas para restringir os usuários e não garante que as informações trafegadas serão criptografadas</a:t>
            </a:r>
          </a:p>
          <a:p>
            <a:pPr marL="0" indent="0">
              <a:buNone/>
            </a:pPr>
            <a:endParaRPr lang="pt-BR" altLang="pt-BR" noProof="0" dirty="0"/>
          </a:p>
          <a:p>
            <a:r>
              <a:rPr lang="pt-BR" altLang="pt-BR" noProof="0" dirty="0"/>
              <a:t>Procure usar redes que ofereçam criptografia WPA2</a:t>
            </a:r>
          </a:p>
          <a:p>
            <a:pPr lvl="1"/>
            <a:r>
              <a:rPr lang="pt-BR" altLang="pt-BR" noProof="0" dirty="0"/>
              <a:t>evite usar WEP e WPA</a:t>
            </a:r>
          </a:p>
        </p:txBody>
      </p:sp>
      <p:sp>
        <p:nvSpPr>
          <p:cNvPr id="55297" name="Title 1">
            <a:extLst>
              <a:ext uri="{FF2B5EF4-FFF2-40B4-BE49-F238E27FC236}">
                <a16:creationId xmlns:a16="http://schemas.microsoft.com/office/drawing/2014/main" xmlns="" id="{BA538C8B-C49C-7A42-9E3C-12FC3B0E3762}"/>
              </a:ext>
            </a:extLst>
          </p:cNvPr>
          <p:cNvSpPr>
            <a:spLocks noGrp="1"/>
          </p:cNvSpPr>
          <p:nvPr>
            <p:ph type="title"/>
          </p:nvPr>
        </p:nvSpPr>
        <p:spPr>
          <a:xfrm>
            <a:off x="457199" y="331200"/>
            <a:ext cx="8229600" cy="777875"/>
          </a:xfrm>
        </p:spPr>
        <p:txBody>
          <a:bodyPr/>
          <a:lstStyle/>
          <a:p>
            <a:r>
              <a:rPr lang="pt-BR" altLang="pt-BR" noProof="0" dirty="0"/>
              <a:t>Wi-Fi – Cuidados ao conectar (2/4)</a:t>
            </a:r>
          </a:p>
        </p:txBody>
      </p:sp>
      <mc:AlternateContent xmlns:mc="http://schemas.openxmlformats.org/markup-compatibility/2006" xmlns:p14="http://schemas.microsoft.com/office/powerpoint/2010/main">
        <mc:Choice Requires="p14">
          <p:contentPart p14:bwMode="auto" r:id="rId3">
            <p14:nvContentPartPr>
              <p14:cNvPr id="2" name="Tinta 1"/>
              <p14:cNvContentPartPr/>
              <p14:nvPr/>
            </p14:nvContentPartPr>
            <p14:xfrm>
              <a:off x="2635200" y="2485440"/>
              <a:ext cx="3093840" cy="327240"/>
            </p14:xfrm>
          </p:contentPart>
        </mc:Choice>
        <mc:Fallback xmlns="">
          <p:pic>
            <p:nvPicPr>
              <p:cNvPr id="2" name="Tinta 1"/>
              <p:cNvPicPr/>
              <p:nvPr/>
            </p:nvPicPr>
            <p:blipFill>
              <a:blip r:embed="rId4"/>
              <a:stretch>
                <a:fillRect/>
              </a:stretch>
            </p:blipFill>
            <p:spPr>
              <a:xfrm>
                <a:off x="2625840" y="2476080"/>
                <a:ext cx="3112560" cy="345960"/>
              </a:xfrm>
              <a:prstGeom prst="rect">
                <a:avLst/>
              </a:prstGeom>
            </p:spPr>
          </p:pic>
        </mc:Fallback>
      </mc:AlternateContent>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a:extLst>
              <a:ext uri="{FF2B5EF4-FFF2-40B4-BE49-F238E27FC236}">
                <a16:creationId xmlns:a16="http://schemas.microsoft.com/office/drawing/2014/main" xmlns="" id="{C4A4F8A1-6857-5F4A-A1EA-49E240DD28F5}"/>
              </a:ext>
            </a:extLst>
          </p:cNvPr>
          <p:cNvSpPr>
            <a:spLocks noGrp="1"/>
          </p:cNvSpPr>
          <p:nvPr>
            <p:ph type="ctrTitle"/>
          </p:nvPr>
        </p:nvSpPr>
        <p:spPr/>
        <p:txBody>
          <a:bodyPr/>
          <a:lstStyle/>
          <a:p>
            <a:r>
              <a:rPr lang="pt-BR" altLang="pt-BR" noProof="0" dirty="0"/>
              <a:t>Riscos </a:t>
            </a:r>
            <a:br>
              <a:rPr lang="pt-BR" altLang="pt-BR" noProof="0" dirty="0"/>
            </a:br>
            <a:r>
              <a:rPr lang="pt-BR" altLang="pt-BR" noProof="0" dirty="0"/>
              <a:t>principais</a:t>
            </a:r>
          </a:p>
        </p:txBody>
      </p:sp>
      <p:pic>
        <p:nvPicPr>
          <p:cNvPr id="20483" name="Picture Placeholder 2">
            <a:extLst>
              <a:ext uri="{FF2B5EF4-FFF2-40B4-BE49-F238E27FC236}">
                <a16:creationId xmlns:a16="http://schemas.microsoft.com/office/drawing/2014/main" xmlns="" id="{FADDA3F6-D8A3-F44D-8ED6-69FA2274CE4C}"/>
              </a:ext>
            </a:extLst>
          </p:cNvPr>
          <p:cNvPicPr>
            <a:picLocks noGrp="1" noChangeAspect="1"/>
          </p:cNvPicPr>
          <p:nvPr>
            <p:ph type="pic" idx="13"/>
          </p:nvPr>
        </p:nvPicPr>
        <p:blipFill>
          <a:blip r:embed="rId3" cstate="print">
            <a:extLst>
              <a:ext uri="{28A0092B-C50C-407E-A947-70E740481C1C}">
                <a14:useLocalDpi xmlns:a14="http://schemas.microsoft.com/office/drawing/2010/main" val="0"/>
              </a:ext>
            </a:extLst>
          </a:blip>
          <a:srcRect/>
          <a:stretch/>
        </p:blipFill>
        <p:spPr>
          <a:xfrm>
            <a:off x="1534092" y="2091998"/>
            <a:ext cx="6075816" cy="3823861"/>
          </a:xfrm>
        </p:spPr>
      </p:pic>
      <p:sp>
        <p:nvSpPr>
          <p:cNvPr id="20482" name="TextBox 1">
            <a:extLst>
              <a:ext uri="{FF2B5EF4-FFF2-40B4-BE49-F238E27FC236}">
                <a16:creationId xmlns:a16="http://schemas.microsoft.com/office/drawing/2014/main" xmlns="" id="{0067F7C4-7EA2-E14A-B200-B058C650CA24}"/>
              </a:ext>
            </a:extLst>
          </p:cNvPr>
          <p:cNvSpPr txBox="1">
            <a:spLocks noChangeArrowheads="1"/>
          </p:cNvSpPr>
          <p:nvPr/>
        </p:nvSpPr>
        <p:spPr bwMode="auto">
          <a:xfrm>
            <a:off x="3281363" y="846138"/>
            <a:ext cx="184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pt-B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Content Placeholder 2">
            <a:extLst>
              <a:ext uri="{FF2B5EF4-FFF2-40B4-BE49-F238E27FC236}">
                <a16:creationId xmlns:a16="http://schemas.microsoft.com/office/drawing/2014/main" xmlns="" id="{90BC7EC2-E862-A043-8D9B-9D12FC2A3894}"/>
              </a:ext>
            </a:extLst>
          </p:cNvPr>
          <p:cNvSpPr>
            <a:spLocks noGrp="1"/>
          </p:cNvSpPr>
          <p:nvPr>
            <p:ph idx="1"/>
          </p:nvPr>
        </p:nvSpPr>
        <p:spPr/>
        <p:txBody>
          <a:bodyPr/>
          <a:lstStyle/>
          <a:p>
            <a:r>
              <a:rPr lang="pt-BR" altLang="pt-BR" noProof="0" dirty="0"/>
              <a:t>Certifique-se de usar conexão segura</a:t>
            </a:r>
          </a:p>
          <a:p>
            <a:pPr lvl="1"/>
            <a:r>
              <a:rPr lang="pt-BR" altLang="pt-BR" noProof="0" dirty="0"/>
              <a:t>alguns indícios apresentados pelo navegador </a:t>
            </a:r>
            <a:r>
              <a:rPr lang="pt-BR" altLang="pt-BR" i="1" noProof="0" dirty="0"/>
              <a:t>web</a:t>
            </a:r>
            <a:r>
              <a:rPr lang="pt-BR" altLang="pt-BR" noProof="0" dirty="0"/>
              <a:t> são:</a:t>
            </a:r>
          </a:p>
          <a:p>
            <a:pPr lvl="2"/>
            <a:r>
              <a:rPr lang="pt-BR" altLang="pt-BR" noProof="0" dirty="0"/>
              <a:t>o endereço começa com https://</a:t>
            </a:r>
          </a:p>
          <a:p>
            <a:pPr lvl="2"/>
            <a:r>
              <a:rPr lang="pt-BR" altLang="pt-BR" noProof="0" dirty="0"/>
              <a:t>o desenho de um “cadeado fechado” é mostrado na barra de endereço</a:t>
            </a:r>
          </a:p>
          <a:p>
            <a:pPr lvl="3"/>
            <a:r>
              <a:rPr lang="pt-BR" altLang="pt-BR" noProof="0" dirty="0"/>
              <a:t>ao clicar sobre ele são exibidos detalhes sobre a conexão e certificado digital em uso</a:t>
            </a:r>
          </a:p>
          <a:p>
            <a:pPr lvl="2"/>
            <a:r>
              <a:rPr lang="pt-BR" altLang="pt-BR" noProof="0" dirty="0"/>
              <a:t>um recorte colorido (branco ou azul) com o nome do domínio do </a:t>
            </a:r>
            <a:r>
              <a:rPr lang="pt-BR" altLang="pt-BR" i="1" noProof="0" dirty="0"/>
              <a:t>site</a:t>
            </a:r>
            <a:r>
              <a:rPr lang="pt-BR" altLang="pt-BR" noProof="0" dirty="0"/>
              <a:t> é mostrado ao lado da barra de endereço (à esquerda ou à direita)</a:t>
            </a:r>
          </a:p>
          <a:p>
            <a:pPr lvl="3"/>
            <a:r>
              <a:rPr lang="pt-BR" altLang="pt-BR" noProof="0" dirty="0"/>
              <a:t>ao passar o </a:t>
            </a:r>
            <a:r>
              <a:rPr lang="pt-BR" altLang="pt-BR" i="1" noProof="0" dirty="0"/>
              <a:t>mouse</a:t>
            </a:r>
            <a:r>
              <a:rPr lang="pt-BR" altLang="pt-BR" noProof="0" dirty="0"/>
              <a:t> ou clicar sobre o recorte são exibidos detalhes sobre a conexão e certificado digital em uso</a:t>
            </a:r>
          </a:p>
          <a:p>
            <a:pPr lvl="2"/>
            <a:r>
              <a:rPr lang="pt-BR" altLang="pt-BR" noProof="0" dirty="0"/>
              <a:t>a barra de endereço e/ou recorte são apresentados em verde e no recorte é colocado o nome da instituição dona do </a:t>
            </a:r>
            <a:r>
              <a:rPr lang="pt-BR" altLang="pt-BR" i="1" noProof="0" dirty="0"/>
              <a:t>site</a:t>
            </a:r>
          </a:p>
        </p:txBody>
      </p:sp>
      <p:sp>
        <p:nvSpPr>
          <p:cNvPr id="57345" name="Title 1">
            <a:extLst>
              <a:ext uri="{FF2B5EF4-FFF2-40B4-BE49-F238E27FC236}">
                <a16:creationId xmlns:a16="http://schemas.microsoft.com/office/drawing/2014/main" xmlns="" id="{4B9106AC-4F39-5E45-87CD-99656C393623}"/>
              </a:ext>
            </a:extLst>
          </p:cNvPr>
          <p:cNvSpPr>
            <a:spLocks noGrp="1"/>
          </p:cNvSpPr>
          <p:nvPr>
            <p:ph type="title"/>
          </p:nvPr>
        </p:nvSpPr>
        <p:spPr>
          <a:xfrm>
            <a:off x="457199" y="331200"/>
            <a:ext cx="8229600" cy="777875"/>
          </a:xfrm>
        </p:spPr>
        <p:txBody>
          <a:bodyPr/>
          <a:lstStyle/>
          <a:p>
            <a:r>
              <a:rPr lang="pt-BR" altLang="pt-BR" noProof="0" dirty="0"/>
              <a:t>Wi-Fi – Cuidados ao conectar (3/4)</a:t>
            </a:r>
          </a:p>
        </p:txBody>
      </p:sp>
      <mc:AlternateContent xmlns:mc="http://schemas.openxmlformats.org/markup-compatibility/2006" xmlns:p14="http://schemas.microsoft.com/office/powerpoint/2010/main">
        <mc:Choice Requires="p14">
          <p:contentPart p14:bwMode="auto" r:id="rId3">
            <p14:nvContentPartPr>
              <p14:cNvPr id="2" name="Tinta 1"/>
              <p14:cNvContentPartPr/>
              <p14:nvPr/>
            </p14:nvContentPartPr>
            <p14:xfrm>
              <a:off x="4195440" y="2553480"/>
              <a:ext cx="4436280" cy="2377080"/>
            </p14:xfrm>
          </p:contentPart>
        </mc:Choice>
        <mc:Fallback xmlns="">
          <p:pic>
            <p:nvPicPr>
              <p:cNvPr id="2" name="Tinta 1"/>
              <p:cNvPicPr/>
              <p:nvPr/>
            </p:nvPicPr>
            <p:blipFill>
              <a:blip r:embed="rId4"/>
              <a:stretch>
                <a:fillRect/>
              </a:stretch>
            </p:blipFill>
            <p:spPr>
              <a:xfrm>
                <a:off x="4186080" y="2544120"/>
                <a:ext cx="4455000" cy="2395800"/>
              </a:xfrm>
              <a:prstGeom prst="rect">
                <a:avLst/>
              </a:prstGeom>
            </p:spPr>
          </p:pic>
        </mc:Fallback>
      </mc:AlternateContent>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Content Placeholder 1">
            <a:extLst>
              <a:ext uri="{FF2B5EF4-FFF2-40B4-BE49-F238E27FC236}">
                <a16:creationId xmlns:a16="http://schemas.microsoft.com/office/drawing/2014/main" xmlns="" id="{8E27DD55-1046-E346-A24F-B2159A61AFA7}"/>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331912" y="2060848"/>
            <a:ext cx="6657975" cy="1447800"/>
          </a:xfrm>
        </p:spPr>
      </p:pic>
      <p:sp>
        <p:nvSpPr>
          <p:cNvPr id="59393" name="Title 1">
            <a:extLst>
              <a:ext uri="{FF2B5EF4-FFF2-40B4-BE49-F238E27FC236}">
                <a16:creationId xmlns:a16="http://schemas.microsoft.com/office/drawing/2014/main" xmlns="" id="{35CE2113-B83D-7343-A007-F33BDFA92C6C}"/>
              </a:ext>
            </a:extLst>
          </p:cNvPr>
          <p:cNvSpPr>
            <a:spLocks noGrp="1"/>
          </p:cNvSpPr>
          <p:nvPr>
            <p:ph type="title"/>
          </p:nvPr>
        </p:nvSpPr>
        <p:spPr>
          <a:xfrm>
            <a:off x="457199" y="331200"/>
            <a:ext cx="8229600" cy="777875"/>
          </a:xfrm>
        </p:spPr>
        <p:txBody>
          <a:bodyPr/>
          <a:lstStyle/>
          <a:p>
            <a:r>
              <a:rPr lang="pt-BR" altLang="pt-BR" noProof="0" dirty="0"/>
              <a:t>Wi-Fi – Cuidados ao conectar (4/4)</a:t>
            </a:r>
          </a:p>
        </p:txBody>
      </p:sp>
      <p:pic>
        <p:nvPicPr>
          <p:cNvPr id="59395" name="Picture 2">
            <a:extLst>
              <a:ext uri="{FF2B5EF4-FFF2-40B4-BE49-F238E27FC236}">
                <a16:creationId xmlns:a16="http://schemas.microsoft.com/office/drawing/2014/main" xmlns="" id="{125C93B7-A46F-0B4D-AF1B-9935C251E9F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31913" y="4076700"/>
            <a:ext cx="6657975" cy="177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a:extLst>
              <a:ext uri="{FF2B5EF4-FFF2-40B4-BE49-F238E27FC236}">
                <a16:creationId xmlns:a16="http://schemas.microsoft.com/office/drawing/2014/main" xmlns="" id="{F2135D4C-4790-4D42-89A9-9893FDECDEF6}"/>
              </a:ext>
            </a:extLst>
          </p:cNvPr>
          <p:cNvSpPr>
            <a:spLocks noGrp="1"/>
          </p:cNvSpPr>
          <p:nvPr>
            <p:ph type="ctrTitle"/>
          </p:nvPr>
        </p:nvSpPr>
        <p:spPr/>
        <p:txBody>
          <a:bodyPr/>
          <a:lstStyle/>
          <a:p>
            <a:r>
              <a:rPr lang="pt-BR" altLang="pt-BR" noProof="0" dirty="0"/>
              <a:t>Cuidados ao usar </a:t>
            </a:r>
            <a:br>
              <a:rPr lang="pt-BR" altLang="pt-BR" noProof="0" dirty="0"/>
            </a:br>
            <a:r>
              <a:rPr lang="pt-BR" altLang="pt-BR" noProof="0" dirty="0"/>
              <a:t>redes móveis (3G/4G)</a:t>
            </a:r>
          </a:p>
        </p:txBody>
      </p:sp>
      <p:pic>
        <p:nvPicPr>
          <p:cNvPr id="61443" name="Picture Placeholder 2">
            <a:extLst>
              <a:ext uri="{FF2B5EF4-FFF2-40B4-BE49-F238E27FC236}">
                <a16:creationId xmlns:a16="http://schemas.microsoft.com/office/drawing/2014/main" xmlns="" id="{1B5DD02F-374F-764B-A081-AC984C46E49A}"/>
              </a:ext>
            </a:extLst>
          </p:cNvPr>
          <p:cNvPicPr>
            <a:picLocks noGrp="1" noChangeAspect="1"/>
          </p:cNvPicPr>
          <p:nvPr>
            <p:ph type="pic" idx="13"/>
          </p:nvPr>
        </p:nvPicPr>
        <p:blipFill>
          <a:blip r:embed="rId3" cstate="print">
            <a:extLst>
              <a:ext uri="{28A0092B-C50C-407E-A947-70E740481C1C}">
                <a14:useLocalDpi xmlns:a14="http://schemas.microsoft.com/office/drawing/2010/main" val="0"/>
              </a:ext>
            </a:extLst>
          </a:blip>
          <a:stretch/>
        </p:blipFill>
        <p:spPr>
          <a:xfrm>
            <a:off x="1878654" y="1844824"/>
            <a:ext cx="5386691" cy="3972085"/>
          </a:xfrm>
        </p:spPr>
      </p:pic>
      <p:sp>
        <p:nvSpPr>
          <p:cNvPr id="61442" name="TextBox 1">
            <a:extLst>
              <a:ext uri="{FF2B5EF4-FFF2-40B4-BE49-F238E27FC236}">
                <a16:creationId xmlns:a16="http://schemas.microsoft.com/office/drawing/2014/main" xmlns="" id="{21F80E79-B9E9-844D-8C82-5AFC98711EA4}"/>
              </a:ext>
            </a:extLst>
          </p:cNvPr>
          <p:cNvSpPr txBox="1">
            <a:spLocks noChangeArrowheads="1"/>
          </p:cNvSpPr>
          <p:nvPr/>
        </p:nvSpPr>
        <p:spPr bwMode="auto">
          <a:xfrm>
            <a:off x="3281363" y="846138"/>
            <a:ext cx="184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pt-BR"/>
          </a:p>
        </p:txBody>
      </p:sp>
      <mc:AlternateContent xmlns:mc="http://schemas.openxmlformats.org/markup-compatibility/2006" xmlns:p14="http://schemas.microsoft.com/office/powerpoint/2010/main">
        <mc:Choice Requires="p14">
          <p:contentPart p14:bwMode="auto" r:id="rId4">
            <p14:nvContentPartPr>
              <p14:cNvPr id="2" name="Tinta 1"/>
              <p14:cNvContentPartPr/>
              <p14:nvPr/>
            </p14:nvContentPartPr>
            <p14:xfrm>
              <a:off x="7434000" y="1251720"/>
              <a:ext cx="916560" cy="1157040"/>
            </p14:xfrm>
          </p:contentPart>
        </mc:Choice>
        <mc:Fallback xmlns="">
          <p:pic>
            <p:nvPicPr>
              <p:cNvPr id="2" name="Tinta 1"/>
              <p:cNvPicPr/>
              <p:nvPr/>
            </p:nvPicPr>
            <p:blipFill>
              <a:blip r:embed="rId5"/>
              <a:stretch>
                <a:fillRect/>
              </a:stretch>
            </p:blipFill>
            <p:spPr>
              <a:xfrm>
                <a:off x="7424640" y="1242360"/>
                <a:ext cx="935280" cy="1175760"/>
              </a:xfrm>
              <a:prstGeom prst="rect">
                <a:avLst/>
              </a:prstGeom>
            </p:spPr>
          </p:pic>
        </mc:Fallback>
      </mc:AlternateContent>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Content Placeholder 2">
            <a:extLst>
              <a:ext uri="{FF2B5EF4-FFF2-40B4-BE49-F238E27FC236}">
                <a16:creationId xmlns:a16="http://schemas.microsoft.com/office/drawing/2014/main" xmlns="" id="{E71A48B6-A9BC-2C44-A8B5-BA328F6FFB93}"/>
              </a:ext>
            </a:extLst>
          </p:cNvPr>
          <p:cNvSpPr>
            <a:spLocks noGrp="1"/>
          </p:cNvSpPr>
          <p:nvPr>
            <p:ph idx="1"/>
          </p:nvPr>
        </p:nvSpPr>
        <p:spPr/>
        <p:txBody>
          <a:bodyPr/>
          <a:lstStyle/>
          <a:p>
            <a:r>
              <a:rPr lang="pt-BR" altLang="pt-BR" noProof="0" dirty="0"/>
              <a:t>Mantenha seus equipamentos seguros</a:t>
            </a:r>
          </a:p>
          <a:p>
            <a:pPr lvl="1"/>
            <a:r>
              <a:rPr lang="pt-BR" altLang="pt-BR" noProof="0" dirty="0"/>
              <a:t>um dispositivo infectado conectado via rede móvel pode ser usado para:</a:t>
            </a:r>
          </a:p>
          <a:p>
            <a:pPr lvl="2"/>
            <a:r>
              <a:rPr lang="pt-BR" altLang="pt-BR" noProof="0" dirty="0"/>
              <a:t>desferir ataques</a:t>
            </a:r>
          </a:p>
          <a:p>
            <a:pPr lvl="2"/>
            <a:r>
              <a:rPr lang="pt-BR" altLang="pt-BR" noProof="0" dirty="0"/>
              <a:t>enviar as informações coletadas </a:t>
            </a:r>
          </a:p>
          <a:p>
            <a:pPr lvl="2"/>
            <a:r>
              <a:rPr lang="pt-BR" altLang="pt-BR" noProof="0" dirty="0"/>
              <a:t>se propagar para outros dispositivos</a:t>
            </a:r>
          </a:p>
          <a:p>
            <a:pPr marL="0" indent="0">
              <a:buNone/>
            </a:pPr>
            <a:endParaRPr lang="pt-BR" altLang="pt-BR" noProof="0" dirty="0"/>
          </a:p>
          <a:p>
            <a:r>
              <a:rPr lang="pt-BR" altLang="pt-BR" noProof="0" dirty="0"/>
              <a:t>Caso use um </a:t>
            </a:r>
            <a:r>
              <a:rPr lang="pt-BR" altLang="pt-BR" i="1" noProof="0" dirty="0"/>
              <a:t>modem</a:t>
            </a:r>
            <a:r>
              <a:rPr lang="pt-BR" altLang="pt-BR" noProof="0" dirty="0"/>
              <a:t> 3G/4G:</a:t>
            </a:r>
          </a:p>
          <a:p>
            <a:pPr lvl="1"/>
            <a:r>
              <a:rPr lang="pt-BR" altLang="pt-BR" noProof="0" dirty="0"/>
              <a:t>siga as recomendações de como configurar a Internet em sua casa</a:t>
            </a:r>
          </a:p>
        </p:txBody>
      </p:sp>
      <p:sp>
        <p:nvSpPr>
          <p:cNvPr id="63489" name="Title 1">
            <a:extLst>
              <a:ext uri="{FF2B5EF4-FFF2-40B4-BE49-F238E27FC236}">
                <a16:creationId xmlns:a16="http://schemas.microsoft.com/office/drawing/2014/main" xmlns="" id="{022F9415-F6D7-DD4D-9497-09C451628316}"/>
              </a:ext>
            </a:extLst>
          </p:cNvPr>
          <p:cNvSpPr>
            <a:spLocks noGrp="1"/>
          </p:cNvSpPr>
          <p:nvPr>
            <p:ph type="title"/>
          </p:nvPr>
        </p:nvSpPr>
        <p:spPr>
          <a:xfrm>
            <a:off x="457199" y="331200"/>
            <a:ext cx="8229600" cy="777875"/>
          </a:xfrm>
        </p:spPr>
        <p:txBody>
          <a:bodyPr/>
          <a:lstStyle/>
          <a:p>
            <a:r>
              <a:rPr lang="pt-BR" altLang="pt-BR" noProof="0" dirty="0"/>
              <a:t>Redes móveis – Cuidados </a:t>
            </a:r>
          </a:p>
        </p:txBody>
      </p:sp>
      <mc:AlternateContent xmlns:mc="http://schemas.openxmlformats.org/markup-compatibility/2006" xmlns:p14="http://schemas.microsoft.com/office/powerpoint/2010/main">
        <mc:Choice Requires="p14">
          <p:contentPart p14:bwMode="auto" r:id="rId3">
            <p14:nvContentPartPr>
              <p14:cNvPr id="2" name="Tinta 1"/>
              <p14:cNvContentPartPr/>
              <p14:nvPr/>
            </p14:nvContentPartPr>
            <p14:xfrm>
              <a:off x="3360960" y="4939560"/>
              <a:ext cx="18360" cy="360"/>
            </p14:xfrm>
          </p:contentPart>
        </mc:Choice>
        <mc:Fallback xmlns="">
          <p:pic>
            <p:nvPicPr>
              <p:cNvPr id="2" name="Tinta 1"/>
              <p:cNvPicPr/>
              <p:nvPr/>
            </p:nvPicPr>
            <p:blipFill>
              <a:blip r:embed="rId4"/>
              <a:stretch>
                <a:fillRect/>
              </a:stretch>
            </p:blipFill>
            <p:spPr>
              <a:xfrm>
                <a:off x="3351600" y="4930200"/>
                <a:ext cx="37080" cy="19080"/>
              </a:xfrm>
              <a:prstGeom prst="rect">
                <a:avLst/>
              </a:prstGeom>
            </p:spPr>
          </p:pic>
        </mc:Fallback>
      </mc:AlternateContent>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a:extLst>
              <a:ext uri="{FF2B5EF4-FFF2-40B4-BE49-F238E27FC236}">
                <a16:creationId xmlns:a16="http://schemas.microsoft.com/office/drawing/2014/main" xmlns="" id="{D3F518CC-79B0-154D-B8CD-D63ED8C84F75}"/>
              </a:ext>
            </a:extLst>
          </p:cNvPr>
          <p:cNvSpPr>
            <a:spLocks noGrp="1"/>
          </p:cNvSpPr>
          <p:nvPr>
            <p:ph type="ctrTitle"/>
          </p:nvPr>
        </p:nvSpPr>
        <p:spPr/>
        <p:txBody>
          <a:bodyPr>
            <a:normAutofit/>
          </a:bodyPr>
          <a:lstStyle/>
          <a:p>
            <a:r>
              <a:rPr lang="pt-BR" altLang="pt-BR" noProof="0" dirty="0"/>
              <a:t>Cuidados ao usar </a:t>
            </a:r>
            <a:br>
              <a:rPr lang="pt-BR" altLang="pt-BR" noProof="0" dirty="0"/>
            </a:br>
            <a:r>
              <a:rPr lang="pt-BR" altLang="pt-BR" noProof="0" dirty="0"/>
              <a:t>conexões </a:t>
            </a:r>
            <a:r>
              <a:rPr lang="pt-BR" altLang="pt-BR" i="1" noProof="0" dirty="0"/>
              <a:t>bluetooth</a:t>
            </a:r>
          </a:p>
        </p:txBody>
      </p:sp>
      <p:pic>
        <p:nvPicPr>
          <p:cNvPr id="65539" name="Picture Placeholder 2">
            <a:extLst>
              <a:ext uri="{FF2B5EF4-FFF2-40B4-BE49-F238E27FC236}">
                <a16:creationId xmlns:a16="http://schemas.microsoft.com/office/drawing/2014/main" xmlns="" id="{652E1A96-7074-6B42-ACA6-869D35BFF360}"/>
              </a:ext>
            </a:extLst>
          </p:cNvPr>
          <p:cNvPicPr>
            <a:picLocks noGrp="1" noChangeAspect="1"/>
          </p:cNvPicPr>
          <p:nvPr>
            <p:ph type="pic" idx="13"/>
          </p:nvPr>
        </p:nvPicPr>
        <p:blipFill>
          <a:blip r:embed="rId3" cstate="print">
            <a:extLst>
              <a:ext uri="{28A0092B-C50C-407E-A947-70E740481C1C}">
                <a14:useLocalDpi xmlns:a14="http://schemas.microsoft.com/office/drawing/2010/main" val="0"/>
              </a:ext>
            </a:extLst>
          </a:blip>
          <a:srcRect/>
          <a:stretch/>
        </p:blipFill>
        <p:spPr>
          <a:xfrm>
            <a:off x="2917268" y="2001580"/>
            <a:ext cx="3309463" cy="4099398"/>
          </a:xfrm>
        </p:spPr>
      </p:pic>
      <p:sp>
        <p:nvSpPr>
          <p:cNvPr id="65538" name="TextBox 1">
            <a:extLst>
              <a:ext uri="{FF2B5EF4-FFF2-40B4-BE49-F238E27FC236}">
                <a16:creationId xmlns:a16="http://schemas.microsoft.com/office/drawing/2014/main" xmlns="" id="{D7DE3776-F3A6-6D46-82AB-F7A78BBC3EB2}"/>
              </a:ext>
            </a:extLst>
          </p:cNvPr>
          <p:cNvSpPr txBox="1">
            <a:spLocks noChangeArrowheads="1"/>
          </p:cNvSpPr>
          <p:nvPr/>
        </p:nvSpPr>
        <p:spPr bwMode="auto">
          <a:xfrm>
            <a:off x="3281363" y="846138"/>
            <a:ext cx="184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pt-B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Content Placeholder 2">
            <a:extLst>
              <a:ext uri="{FF2B5EF4-FFF2-40B4-BE49-F238E27FC236}">
                <a16:creationId xmlns:a16="http://schemas.microsoft.com/office/drawing/2014/main" xmlns="" id="{2E23857C-CA8D-7A4A-87FF-958B6529A236}"/>
              </a:ext>
            </a:extLst>
          </p:cNvPr>
          <p:cNvSpPr>
            <a:spLocks noGrp="1"/>
          </p:cNvSpPr>
          <p:nvPr>
            <p:ph idx="1"/>
          </p:nvPr>
        </p:nvSpPr>
        <p:spPr/>
        <p:txBody>
          <a:bodyPr/>
          <a:lstStyle/>
          <a:p>
            <a:r>
              <a:rPr lang="pt-BR" altLang="pt-BR" noProof="0" dirty="0"/>
              <a:t>Mantenha as interfaces inativas e somente as habilite quando for usar </a:t>
            </a:r>
          </a:p>
          <a:p>
            <a:r>
              <a:rPr lang="pt-BR" altLang="pt-BR" noProof="0" dirty="0"/>
              <a:t>Configure as interfaces para que a visibilidade seja “Oculto” ou “Invisível”</a:t>
            </a:r>
            <a:endParaRPr lang="pt-BR" altLang="ja-JP" noProof="0" dirty="0"/>
          </a:p>
          <a:p>
            <a:r>
              <a:rPr lang="pt-BR" altLang="pt-BR" noProof="0" dirty="0"/>
              <a:t>Altere o nome padrão do dispositivo</a:t>
            </a:r>
          </a:p>
          <a:p>
            <a:pPr lvl="1"/>
            <a:r>
              <a:rPr lang="pt-BR" altLang="pt-BR" noProof="0" dirty="0"/>
              <a:t>evite usar na composição do novo nome dados que identifiquem o proprietário ou características técnicas do dispositivo</a:t>
            </a:r>
          </a:p>
          <a:p>
            <a:r>
              <a:rPr lang="pt-BR" altLang="pt-BR" noProof="0" dirty="0"/>
              <a:t>Altere a senha (PIN) padrão do dispositivo</a:t>
            </a:r>
          </a:p>
          <a:p>
            <a:pPr lvl="1"/>
            <a:r>
              <a:rPr lang="pt-BR" altLang="pt-BR" noProof="0" dirty="0"/>
              <a:t> seja cuidadoso ao elaborar a nova</a:t>
            </a:r>
          </a:p>
        </p:txBody>
      </p:sp>
      <p:sp>
        <p:nvSpPr>
          <p:cNvPr id="69633" name="Title 1">
            <a:extLst>
              <a:ext uri="{FF2B5EF4-FFF2-40B4-BE49-F238E27FC236}">
                <a16:creationId xmlns:a16="http://schemas.microsoft.com/office/drawing/2014/main" xmlns="" id="{B75A2D5E-AACE-364E-9059-49385833D19D}"/>
              </a:ext>
            </a:extLst>
          </p:cNvPr>
          <p:cNvSpPr>
            <a:spLocks noGrp="1"/>
          </p:cNvSpPr>
          <p:nvPr>
            <p:ph type="title"/>
          </p:nvPr>
        </p:nvSpPr>
        <p:spPr>
          <a:xfrm>
            <a:off x="457199" y="331200"/>
            <a:ext cx="8229600" cy="777875"/>
          </a:xfrm>
        </p:spPr>
        <p:txBody>
          <a:bodyPr/>
          <a:lstStyle/>
          <a:p>
            <a:r>
              <a:rPr lang="pt-BR" altLang="pt-BR" i="1" noProof="0" dirty="0"/>
              <a:t>Bluetooth</a:t>
            </a:r>
            <a:r>
              <a:rPr lang="pt-BR" altLang="pt-BR" noProof="0" dirty="0"/>
              <a:t> – Cuidados (1/2)</a:t>
            </a:r>
          </a:p>
        </p:txBody>
      </p:sp>
      <mc:AlternateContent xmlns:mc="http://schemas.openxmlformats.org/markup-compatibility/2006" xmlns:p14="http://schemas.microsoft.com/office/powerpoint/2010/main">
        <mc:Choice Requires="p14">
          <p:contentPart p14:bwMode="auto" r:id="rId3">
            <p14:nvContentPartPr>
              <p14:cNvPr id="2" name="Tinta 1"/>
              <p14:cNvContentPartPr/>
              <p14:nvPr/>
            </p14:nvContentPartPr>
            <p14:xfrm>
              <a:off x="2916360" y="3978000"/>
              <a:ext cx="1556280" cy="812160"/>
            </p14:xfrm>
          </p:contentPart>
        </mc:Choice>
        <mc:Fallback xmlns="">
          <p:pic>
            <p:nvPicPr>
              <p:cNvPr id="2" name="Tinta 1"/>
              <p:cNvPicPr/>
              <p:nvPr/>
            </p:nvPicPr>
            <p:blipFill>
              <a:blip r:embed="rId4"/>
              <a:stretch>
                <a:fillRect/>
              </a:stretch>
            </p:blipFill>
            <p:spPr>
              <a:xfrm>
                <a:off x="2907000" y="3968640"/>
                <a:ext cx="1575000" cy="830880"/>
              </a:xfrm>
              <a:prstGeom prst="rect">
                <a:avLst/>
              </a:prstGeom>
            </p:spPr>
          </p:pic>
        </mc:Fallback>
      </mc:AlternateContent>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Content Placeholder 2">
            <a:extLst>
              <a:ext uri="{FF2B5EF4-FFF2-40B4-BE49-F238E27FC236}">
                <a16:creationId xmlns:a16="http://schemas.microsoft.com/office/drawing/2014/main" xmlns="" id="{2E23857C-CA8D-7A4A-87FF-958B6529A236}"/>
              </a:ext>
            </a:extLst>
          </p:cNvPr>
          <p:cNvSpPr>
            <a:spLocks noGrp="1"/>
          </p:cNvSpPr>
          <p:nvPr>
            <p:ph idx="1"/>
          </p:nvPr>
        </p:nvSpPr>
        <p:spPr/>
        <p:txBody>
          <a:bodyPr/>
          <a:lstStyle/>
          <a:p>
            <a:r>
              <a:rPr lang="pt-BR" altLang="pt-BR" noProof="0" dirty="0"/>
              <a:t>Evite realizar o pareamento em locais públicos, reduzindo as chances de ser rastreado ou interceptado por um atacante</a:t>
            </a:r>
          </a:p>
          <a:p>
            <a:r>
              <a:rPr lang="pt-BR" altLang="pt-BR" noProof="0" dirty="0"/>
              <a:t>Fique atento ao receber mensagens em seu dispositivo solicitando autorização ou PIN</a:t>
            </a:r>
          </a:p>
          <a:p>
            <a:pPr lvl="1"/>
            <a:r>
              <a:rPr lang="pt-BR" altLang="pt-BR" noProof="0" dirty="0"/>
              <a:t>não responda à solicitação se não tiver certeza que está se comunicando com o dispositivo correto</a:t>
            </a:r>
          </a:p>
          <a:p>
            <a:r>
              <a:rPr lang="pt-BR" altLang="pt-BR" noProof="0" dirty="0"/>
              <a:t>No caso de perda ou furto de um dispositivo </a:t>
            </a:r>
            <a:r>
              <a:rPr lang="pt-BR" altLang="pt-BR" i="1" noProof="0" dirty="0"/>
              <a:t>bluetooth</a:t>
            </a:r>
            <a:r>
              <a:rPr lang="pt-BR" altLang="pt-BR" noProof="0" dirty="0"/>
              <a:t>, remova de seus outros equipamentos todas as relações de confiança já estabelecidas com este dispositivo</a:t>
            </a:r>
          </a:p>
        </p:txBody>
      </p:sp>
      <p:sp>
        <p:nvSpPr>
          <p:cNvPr id="69633" name="Title 1">
            <a:extLst>
              <a:ext uri="{FF2B5EF4-FFF2-40B4-BE49-F238E27FC236}">
                <a16:creationId xmlns:a16="http://schemas.microsoft.com/office/drawing/2014/main" xmlns="" id="{B75A2D5E-AACE-364E-9059-49385833D19D}"/>
              </a:ext>
            </a:extLst>
          </p:cNvPr>
          <p:cNvSpPr>
            <a:spLocks noGrp="1"/>
          </p:cNvSpPr>
          <p:nvPr>
            <p:ph type="title"/>
          </p:nvPr>
        </p:nvSpPr>
        <p:spPr>
          <a:xfrm>
            <a:off x="457199" y="331200"/>
            <a:ext cx="8229600" cy="777875"/>
          </a:xfrm>
        </p:spPr>
        <p:txBody>
          <a:bodyPr/>
          <a:lstStyle/>
          <a:p>
            <a:r>
              <a:rPr lang="pt-BR" altLang="pt-BR" i="1" noProof="0" dirty="0"/>
              <a:t>Bluetooth</a:t>
            </a:r>
            <a:r>
              <a:rPr lang="pt-BR" altLang="pt-BR" noProof="0" dirty="0"/>
              <a:t> – Cuidados (2/2)</a:t>
            </a:r>
          </a:p>
        </p:txBody>
      </p:sp>
    </p:spTree>
    <p:extLst>
      <p:ext uri="{BB962C8B-B14F-4D97-AF65-F5344CB8AC3E}">
        <p14:creationId xmlns:p14="http://schemas.microsoft.com/office/powerpoint/2010/main" val="22205295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a:extLst>
              <a:ext uri="{FF2B5EF4-FFF2-40B4-BE49-F238E27FC236}">
                <a16:creationId xmlns:a16="http://schemas.microsoft.com/office/drawing/2014/main" xmlns="" id="{949404DA-AD7C-0A4A-B013-EA2D935696DB}"/>
              </a:ext>
            </a:extLst>
          </p:cNvPr>
          <p:cNvSpPr>
            <a:spLocks noGrp="1"/>
          </p:cNvSpPr>
          <p:nvPr>
            <p:ph idx="1"/>
          </p:nvPr>
        </p:nvSpPr>
        <p:spPr/>
        <p:txBody>
          <a:bodyPr/>
          <a:lstStyle/>
          <a:p>
            <a:r>
              <a:rPr lang="pt-BR" altLang="pt-BR" noProof="0" dirty="0"/>
              <a:t>Independente do tipo de tecnologia usada, um equipamento conectado à rede, seja um computador, dispositivo móvel, </a:t>
            </a:r>
            <a:r>
              <a:rPr lang="pt-BR" altLang="pt-BR" i="1" noProof="0" dirty="0"/>
              <a:t>modem</a:t>
            </a:r>
            <a:r>
              <a:rPr lang="pt-BR" altLang="pt-BR" noProof="0" dirty="0"/>
              <a:t> ou roteador, pode ser invadido ou infectado por meio: </a:t>
            </a:r>
          </a:p>
          <a:p>
            <a:pPr lvl="1"/>
            <a:r>
              <a:rPr lang="pt-BR" altLang="pt-BR" noProof="0" dirty="0"/>
              <a:t>de falhas de configuração</a:t>
            </a:r>
          </a:p>
          <a:p>
            <a:pPr lvl="1"/>
            <a:r>
              <a:rPr lang="pt-BR" altLang="pt-BR" noProof="0" dirty="0"/>
              <a:t>da ação de códigos maliciosos </a:t>
            </a:r>
          </a:p>
          <a:p>
            <a:pPr lvl="1"/>
            <a:r>
              <a:rPr lang="pt-BR" altLang="pt-BR" noProof="0" dirty="0"/>
              <a:t>da exploração de vulnerabilidades </a:t>
            </a:r>
          </a:p>
          <a:p>
            <a:pPr lvl="1"/>
            <a:r>
              <a:rPr lang="pt-BR" altLang="pt-BR" noProof="0" dirty="0"/>
              <a:t>de ataques de força bruta, pelo uso de:</a:t>
            </a:r>
          </a:p>
          <a:p>
            <a:pPr lvl="2"/>
            <a:r>
              <a:rPr lang="pt-BR" altLang="pt-BR" noProof="0" dirty="0"/>
              <a:t>senhas fracas</a:t>
            </a:r>
          </a:p>
          <a:p>
            <a:pPr lvl="2"/>
            <a:r>
              <a:rPr lang="pt-BR" altLang="pt-BR" noProof="0" dirty="0"/>
              <a:t>senhas padrão</a:t>
            </a:r>
          </a:p>
          <a:p>
            <a:pPr lvl="2"/>
            <a:r>
              <a:rPr lang="pt-BR" altLang="pt-BR" noProof="0" dirty="0"/>
              <a:t>senhas de conhecimento dos atacantes         </a:t>
            </a:r>
          </a:p>
        </p:txBody>
      </p:sp>
      <p:sp>
        <p:nvSpPr>
          <p:cNvPr id="22529" name="Title 1">
            <a:extLst>
              <a:ext uri="{FF2B5EF4-FFF2-40B4-BE49-F238E27FC236}">
                <a16:creationId xmlns:a16="http://schemas.microsoft.com/office/drawing/2014/main" xmlns="" id="{84DD49BE-5FCD-8A4E-B7B4-C390E253C415}"/>
              </a:ext>
            </a:extLst>
          </p:cNvPr>
          <p:cNvSpPr>
            <a:spLocks noGrp="1"/>
          </p:cNvSpPr>
          <p:nvPr>
            <p:ph type="title"/>
          </p:nvPr>
        </p:nvSpPr>
        <p:spPr>
          <a:xfrm>
            <a:off x="457199" y="331200"/>
            <a:ext cx="8229600" cy="777875"/>
          </a:xfrm>
        </p:spPr>
        <p:txBody>
          <a:bodyPr/>
          <a:lstStyle/>
          <a:p>
            <a:r>
              <a:rPr lang="pt-BR" altLang="pt-BR" noProof="0" dirty="0"/>
              <a:t>Riscos principais (1/3)</a:t>
            </a:r>
          </a:p>
        </p:txBody>
      </p:sp>
      <mc:AlternateContent xmlns:mc="http://schemas.openxmlformats.org/markup-compatibility/2006" xmlns:p14="http://schemas.microsoft.com/office/powerpoint/2010/main">
        <mc:Choice Requires="p14">
          <p:contentPart p14:bwMode="auto" r:id="rId3">
            <p14:nvContentPartPr>
              <p14:cNvPr id="2" name="Tinta 1"/>
              <p14:cNvContentPartPr/>
              <p14:nvPr/>
            </p14:nvContentPartPr>
            <p14:xfrm>
              <a:off x="3760200" y="4367880"/>
              <a:ext cx="3769560" cy="345240"/>
            </p14:xfrm>
          </p:contentPart>
        </mc:Choice>
        <mc:Fallback xmlns="">
          <p:pic>
            <p:nvPicPr>
              <p:cNvPr id="2" name="Tinta 1"/>
              <p:cNvPicPr/>
              <p:nvPr/>
            </p:nvPicPr>
            <p:blipFill>
              <a:blip r:embed="rId4"/>
              <a:stretch>
                <a:fillRect/>
              </a:stretch>
            </p:blipFill>
            <p:spPr>
              <a:xfrm>
                <a:off x="3750840" y="4358520"/>
                <a:ext cx="3788280" cy="363960"/>
              </a:xfrm>
              <a:prstGeom prst="rect">
                <a:avLst/>
              </a:prstGeom>
            </p:spPr>
          </p:pic>
        </mc:Fallback>
      </mc:AlternateContent>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2">
            <a:extLst>
              <a:ext uri="{FF2B5EF4-FFF2-40B4-BE49-F238E27FC236}">
                <a16:creationId xmlns:a16="http://schemas.microsoft.com/office/drawing/2014/main" xmlns="" id="{7D940AFA-7598-9246-9A87-B9B0B14BC5B3}"/>
              </a:ext>
            </a:extLst>
          </p:cNvPr>
          <p:cNvSpPr>
            <a:spLocks noGrp="1"/>
          </p:cNvSpPr>
          <p:nvPr>
            <p:ph idx="1"/>
          </p:nvPr>
        </p:nvSpPr>
        <p:spPr/>
        <p:txBody>
          <a:bodyPr/>
          <a:lstStyle/>
          <a:p>
            <a:r>
              <a:rPr lang="pt-BR" altLang="pt-BR" noProof="0" dirty="0"/>
              <a:t>Após invadido ou infectado ele pode, de acordo com suas características:</a:t>
            </a:r>
          </a:p>
          <a:p>
            <a:pPr lvl="1"/>
            <a:r>
              <a:rPr lang="pt-BR" altLang="pt-BR" noProof="0" dirty="0"/>
              <a:t>ser usado em atividades maliciosas, como:</a:t>
            </a:r>
          </a:p>
          <a:p>
            <a:pPr lvl="2"/>
            <a:r>
              <a:rPr lang="pt-BR" altLang="pt-BR" dirty="0"/>
              <a:t>esconder a real identidade do atacante</a:t>
            </a:r>
          </a:p>
          <a:p>
            <a:pPr lvl="2"/>
            <a:r>
              <a:rPr lang="pt-BR" altLang="pt-BR" noProof="0" dirty="0"/>
              <a:t>participar de </a:t>
            </a:r>
            <a:r>
              <a:rPr lang="pt-BR" altLang="pt-BR" i="1" noProof="0" dirty="0"/>
              <a:t>botnets</a:t>
            </a:r>
          </a:p>
          <a:p>
            <a:pPr lvl="2"/>
            <a:r>
              <a:rPr lang="pt-BR" altLang="pt-BR" noProof="0" dirty="0"/>
              <a:t>propagar códigos maliciosos</a:t>
            </a:r>
          </a:p>
          <a:p>
            <a:pPr lvl="1"/>
            <a:r>
              <a:rPr lang="pt-BR" altLang="pt-BR" noProof="0" dirty="0"/>
              <a:t>estar sujeito a ameaças, como:</a:t>
            </a:r>
          </a:p>
          <a:p>
            <a:pPr lvl="2"/>
            <a:r>
              <a:rPr lang="pt-BR" altLang="pt-BR" noProof="0" dirty="0"/>
              <a:t>furto de dados</a:t>
            </a:r>
          </a:p>
          <a:p>
            <a:pPr lvl="2"/>
            <a:r>
              <a:rPr lang="pt-BR" altLang="pt-BR" noProof="0" dirty="0"/>
              <a:t>uso indevido de recursos</a:t>
            </a:r>
          </a:p>
        </p:txBody>
      </p:sp>
      <p:sp>
        <p:nvSpPr>
          <p:cNvPr id="24577" name="Title 1">
            <a:extLst>
              <a:ext uri="{FF2B5EF4-FFF2-40B4-BE49-F238E27FC236}">
                <a16:creationId xmlns:a16="http://schemas.microsoft.com/office/drawing/2014/main" xmlns="" id="{F4898A44-0CCE-F24E-8294-E6818A3E428A}"/>
              </a:ext>
            </a:extLst>
          </p:cNvPr>
          <p:cNvSpPr>
            <a:spLocks noGrp="1"/>
          </p:cNvSpPr>
          <p:nvPr>
            <p:ph type="title"/>
          </p:nvPr>
        </p:nvSpPr>
        <p:spPr>
          <a:xfrm>
            <a:off x="457199" y="331200"/>
            <a:ext cx="8229600" cy="777875"/>
          </a:xfrm>
        </p:spPr>
        <p:txBody>
          <a:bodyPr/>
          <a:lstStyle/>
          <a:p>
            <a:r>
              <a:rPr lang="pt-BR" altLang="pt-BR" noProof="0" dirty="0"/>
              <a:t>Riscos principais (2/3)</a:t>
            </a:r>
          </a:p>
        </p:txBody>
      </p:sp>
      <p:pic>
        <p:nvPicPr>
          <p:cNvPr id="4" name="Picture 2">
            <a:extLst>
              <a:ext uri="{FF2B5EF4-FFF2-40B4-BE49-F238E27FC236}">
                <a16:creationId xmlns:a16="http://schemas.microsoft.com/office/drawing/2014/main" xmlns="" id="{CE0080F9-2F38-C840-8746-90DE359FEEF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bwMode="auto">
          <a:xfrm>
            <a:off x="5150490" y="3429000"/>
            <a:ext cx="3536309" cy="2508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4">
            <p14:nvContentPartPr>
              <p14:cNvPr id="2" name="Tinta 1"/>
              <p14:cNvContentPartPr/>
              <p14:nvPr/>
            </p14:nvContentPartPr>
            <p14:xfrm>
              <a:off x="3637800" y="2585520"/>
              <a:ext cx="3592440" cy="2535840"/>
            </p14:xfrm>
          </p:contentPart>
        </mc:Choice>
        <mc:Fallback xmlns="">
          <p:pic>
            <p:nvPicPr>
              <p:cNvPr id="2" name="Tinta 1"/>
              <p:cNvPicPr/>
              <p:nvPr/>
            </p:nvPicPr>
            <p:blipFill>
              <a:blip r:embed="rId5"/>
              <a:stretch>
                <a:fillRect/>
              </a:stretch>
            </p:blipFill>
            <p:spPr>
              <a:xfrm>
                <a:off x="3628440" y="2576160"/>
                <a:ext cx="3611160" cy="2554560"/>
              </a:xfrm>
              <a:prstGeom prst="rect">
                <a:avLst/>
              </a:prstGeom>
            </p:spPr>
          </p:pic>
        </mc:Fallback>
      </mc:AlternateContent>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a:extLst>
              <a:ext uri="{FF2B5EF4-FFF2-40B4-BE49-F238E27FC236}">
                <a16:creationId xmlns:a16="http://schemas.microsoft.com/office/drawing/2014/main" xmlns="" id="{E005A97B-CE42-E446-A09A-906F6B60E76D}"/>
              </a:ext>
            </a:extLst>
          </p:cNvPr>
          <p:cNvSpPr>
            <a:spLocks noGrp="1"/>
          </p:cNvSpPr>
          <p:nvPr>
            <p:ph idx="1"/>
          </p:nvPr>
        </p:nvSpPr>
        <p:spPr/>
        <p:txBody>
          <a:bodyPr/>
          <a:lstStyle/>
          <a:p>
            <a:r>
              <a:rPr lang="pt-BR" altLang="pt-BR" noProof="0" dirty="0"/>
              <a:t>Um atacante pode, por exemplo:</a:t>
            </a:r>
          </a:p>
          <a:p>
            <a:pPr lvl="1"/>
            <a:r>
              <a:rPr lang="pt-BR" altLang="pt-BR" sz="1800" noProof="0" dirty="0"/>
              <a:t>disponibilizar uma rede insegura ou fingir ser uma rede conhecida, induzir os dispositivos a se conectarem a ela e, então, capturar dados (ataque de personificação)</a:t>
            </a:r>
          </a:p>
          <a:p>
            <a:pPr lvl="1"/>
            <a:r>
              <a:rPr lang="pt-BR" altLang="pt-BR" sz="1800" noProof="0" dirty="0"/>
              <a:t>invadir um equipamento de rede, alterar as configurações e direcionar as conexões para </a:t>
            </a:r>
            <a:r>
              <a:rPr lang="pt-BR" altLang="pt-BR" sz="1800" i="1" noProof="0" dirty="0"/>
              <a:t>sites</a:t>
            </a:r>
            <a:r>
              <a:rPr lang="pt-BR" altLang="pt-BR" sz="1800" noProof="0" dirty="0"/>
              <a:t> fraudulentos</a:t>
            </a:r>
          </a:p>
          <a:p>
            <a:pPr lvl="1"/>
            <a:r>
              <a:rPr lang="pt-BR" altLang="pt-BR" sz="1800" noProof="0" dirty="0"/>
              <a:t>interceptar o tráfego e coletar dados que estejam sendo transmitidos sem o uso de criptografia (</a:t>
            </a:r>
            <a:r>
              <a:rPr lang="pt-BR" altLang="pt-BR" sz="1800" i="1" noProof="0" dirty="0"/>
              <a:t>sniffing</a:t>
            </a:r>
            <a:r>
              <a:rPr lang="pt-BR" altLang="pt-BR" sz="1800" noProof="0" dirty="0"/>
              <a:t>)</a:t>
            </a:r>
          </a:p>
          <a:p>
            <a:pPr lvl="1"/>
            <a:r>
              <a:rPr lang="pt-BR" altLang="pt-BR" sz="1800" noProof="0" dirty="0"/>
              <a:t>fazer varreduras na rede (</a:t>
            </a:r>
            <a:r>
              <a:rPr lang="pt-BR" altLang="pt-BR" sz="1800" i="1" noProof="0" dirty="0"/>
              <a:t>scan</a:t>
            </a:r>
            <a:r>
              <a:rPr lang="pt-BR" altLang="pt-BR" sz="1800" noProof="0" dirty="0"/>
              <a:t>), a fim de descobrir outros computadores e, então, tentar executar ações maliciosas, como ganhar acesso e explorar vulnerabilidades </a:t>
            </a:r>
          </a:p>
          <a:p>
            <a:pPr lvl="1"/>
            <a:r>
              <a:rPr lang="pt-BR" altLang="pt-BR" sz="1800" noProof="0" dirty="0"/>
              <a:t>usar a rede para enviar grande volume de dados para um computador, até torná-lo inoperante ou incapaz de se comunicar (DoS)</a:t>
            </a:r>
          </a:p>
        </p:txBody>
      </p:sp>
      <p:sp>
        <p:nvSpPr>
          <p:cNvPr id="26625" name="Title 4">
            <a:extLst>
              <a:ext uri="{FF2B5EF4-FFF2-40B4-BE49-F238E27FC236}">
                <a16:creationId xmlns:a16="http://schemas.microsoft.com/office/drawing/2014/main" xmlns="" id="{3CB074F9-C989-8E44-A3FF-6DFFCB26912B}"/>
              </a:ext>
            </a:extLst>
          </p:cNvPr>
          <p:cNvSpPr>
            <a:spLocks noGrp="1"/>
          </p:cNvSpPr>
          <p:nvPr>
            <p:ph type="title"/>
          </p:nvPr>
        </p:nvSpPr>
        <p:spPr>
          <a:xfrm>
            <a:off x="457199" y="331200"/>
            <a:ext cx="8229600" cy="777875"/>
          </a:xfrm>
        </p:spPr>
        <p:txBody>
          <a:bodyPr/>
          <a:lstStyle/>
          <a:p>
            <a:r>
              <a:rPr lang="pt-BR" altLang="pt-BR" noProof="0" dirty="0"/>
              <a:t>Riscos principais (3/3)</a:t>
            </a:r>
          </a:p>
        </p:txBody>
      </p:sp>
      <mc:AlternateContent xmlns:mc="http://schemas.openxmlformats.org/markup-compatibility/2006" xmlns:p14="http://schemas.microsoft.com/office/powerpoint/2010/main">
        <mc:Choice Requires="p14">
          <p:contentPart p14:bwMode="auto" r:id="rId3">
            <p14:nvContentPartPr>
              <p14:cNvPr id="2" name="Tinta 1"/>
              <p14:cNvContentPartPr/>
              <p14:nvPr/>
            </p14:nvContentPartPr>
            <p14:xfrm>
              <a:off x="1147680" y="2404080"/>
              <a:ext cx="7656480" cy="3479040"/>
            </p14:xfrm>
          </p:contentPart>
        </mc:Choice>
        <mc:Fallback xmlns="">
          <p:pic>
            <p:nvPicPr>
              <p:cNvPr id="2" name="Tinta 1"/>
              <p:cNvPicPr/>
              <p:nvPr/>
            </p:nvPicPr>
            <p:blipFill>
              <a:blip r:embed="rId4"/>
              <a:stretch>
                <a:fillRect/>
              </a:stretch>
            </p:blipFill>
            <p:spPr>
              <a:xfrm>
                <a:off x="1138320" y="2394720"/>
                <a:ext cx="7675200" cy="3497760"/>
              </a:xfrm>
              <a:prstGeom prst="rect">
                <a:avLst/>
              </a:prstGeom>
            </p:spPr>
          </p:pic>
        </mc:Fallback>
      </mc:AlternateContent>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a:extLst>
              <a:ext uri="{FF2B5EF4-FFF2-40B4-BE49-F238E27FC236}">
                <a16:creationId xmlns:a16="http://schemas.microsoft.com/office/drawing/2014/main" xmlns="" id="{FD8B31E9-F881-BC49-BC11-7F3AF4FE6F57}"/>
              </a:ext>
            </a:extLst>
          </p:cNvPr>
          <p:cNvSpPr>
            <a:spLocks noGrp="1"/>
          </p:cNvSpPr>
          <p:nvPr>
            <p:ph type="ctrTitle"/>
          </p:nvPr>
        </p:nvSpPr>
        <p:spPr/>
        <p:txBody>
          <a:bodyPr/>
          <a:lstStyle/>
          <a:p>
            <a:r>
              <a:rPr lang="pt-BR" altLang="pt-BR" noProof="0" dirty="0"/>
              <a:t>Cuidados gerais</a:t>
            </a:r>
            <a:br>
              <a:rPr lang="pt-BR" altLang="pt-BR" noProof="0" dirty="0"/>
            </a:br>
            <a:r>
              <a:rPr lang="pt-BR" altLang="pt-BR" noProof="0" dirty="0"/>
              <a:t> a serem tomados</a:t>
            </a:r>
          </a:p>
        </p:txBody>
      </p:sp>
      <p:pic>
        <p:nvPicPr>
          <p:cNvPr id="28675" name="Picture Placeholder 2">
            <a:extLst>
              <a:ext uri="{FF2B5EF4-FFF2-40B4-BE49-F238E27FC236}">
                <a16:creationId xmlns:a16="http://schemas.microsoft.com/office/drawing/2014/main" xmlns="" id="{472EB09C-598A-704A-9BE3-D8D03F88DDDD}"/>
              </a:ext>
            </a:extLst>
          </p:cNvPr>
          <p:cNvPicPr>
            <a:picLocks noGrp="1" noChangeAspect="1"/>
          </p:cNvPicPr>
          <p:nvPr>
            <p:ph type="pic" idx="13"/>
          </p:nvPr>
        </p:nvPicPr>
        <p:blipFill>
          <a:blip r:embed="rId3" cstate="print">
            <a:extLst>
              <a:ext uri="{28A0092B-C50C-407E-A947-70E740481C1C}">
                <a14:useLocalDpi xmlns:a14="http://schemas.microsoft.com/office/drawing/2010/main" val="0"/>
              </a:ext>
            </a:extLst>
          </a:blip>
          <a:srcRect/>
          <a:stretch/>
        </p:blipFill>
        <p:spPr>
          <a:xfrm>
            <a:off x="1685069" y="2020555"/>
            <a:ext cx="5773861" cy="3807304"/>
          </a:xfrm>
        </p:spPr>
      </p:pic>
      <p:sp>
        <p:nvSpPr>
          <p:cNvPr id="28674" name="TextBox 1">
            <a:extLst>
              <a:ext uri="{FF2B5EF4-FFF2-40B4-BE49-F238E27FC236}">
                <a16:creationId xmlns:a16="http://schemas.microsoft.com/office/drawing/2014/main" xmlns="" id="{2FC0984A-1FB0-344C-BE0C-19B872B99904}"/>
              </a:ext>
            </a:extLst>
          </p:cNvPr>
          <p:cNvSpPr txBox="1">
            <a:spLocks noChangeArrowheads="1"/>
          </p:cNvSpPr>
          <p:nvPr/>
        </p:nvSpPr>
        <p:spPr bwMode="auto">
          <a:xfrm>
            <a:off x="3281363" y="846138"/>
            <a:ext cx="184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pt-B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
            <a:extLst>
              <a:ext uri="{FF2B5EF4-FFF2-40B4-BE49-F238E27FC236}">
                <a16:creationId xmlns:a16="http://schemas.microsoft.com/office/drawing/2014/main" xmlns="" id="{571455E1-ABD0-7243-983D-7D6FBED930D5}"/>
              </a:ext>
            </a:extLst>
          </p:cNvPr>
          <p:cNvSpPr>
            <a:spLocks noGrp="1"/>
          </p:cNvSpPr>
          <p:nvPr>
            <p:ph idx="1"/>
          </p:nvPr>
        </p:nvSpPr>
        <p:spPr/>
        <p:txBody>
          <a:bodyPr/>
          <a:lstStyle/>
          <a:p>
            <a:r>
              <a:rPr lang="pt-BR" altLang="pt-BR" noProof="0" dirty="0"/>
              <a:t>Proteja seus equipamentos de rede</a:t>
            </a:r>
          </a:p>
          <a:p>
            <a:pPr lvl="1"/>
            <a:r>
              <a:rPr lang="pt-BR" altLang="pt-BR" noProof="0" dirty="0"/>
              <a:t>atualize o </a:t>
            </a:r>
            <a:r>
              <a:rPr lang="pt-BR" altLang="pt-BR" i="1" noProof="0" dirty="0"/>
              <a:t>firmware</a:t>
            </a:r>
          </a:p>
          <a:p>
            <a:pPr lvl="2"/>
            <a:r>
              <a:rPr lang="pt-BR" altLang="pt-BR" noProof="0" dirty="0"/>
              <a:t>seja cuidadoso ao fazer a atualização</a:t>
            </a:r>
          </a:p>
          <a:p>
            <a:pPr lvl="2"/>
            <a:r>
              <a:rPr lang="pt-BR" altLang="pt-BR" noProof="0" dirty="0"/>
              <a:t>verifique no </a:t>
            </a:r>
            <a:r>
              <a:rPr lang="pt-BR" altLang="pt-BR" i="1" noProof="0" dirty="0"/>
              <a:t>site</a:t>
            </a:r>
            <a:r>
              <a:rPr lang="pt-BR" altLang="pt-BR" noProof="0" dirty="0"/>
              <a:t> do fabricante os detalhes do procedimento</a:t>
            </a:r>
          </a:p>
          <a:p>
            <a:pPr lvl="2"/>
            <a:r>
              <a:rPr lang="pt-BR" altLang="pt-BR" noProof="0" dirty="0"/>
              <a:t>se necessário peça ajuda a alguém mais experiente</a:t>
            </a:r>
          </a:p>
          <a:p>
            <a:pPr lvl="1"/>
            <a:r>
              <a:rPr lang="pt-BR" altLang="pt-BR" noProof="0" dirty="0"/>
              <a:t>altere a senha de administração</a:t>
            </a:r>
          </a:p>
          <a:p>
            <a:pPr lvl="2"/>
            <a:r>
              <a:rPr lang="pt-BR" altLang="pt-BR" noProof="0" dirty="0"/>
              <a:t>use senhas bem elaboradas, com grande quantidade de caracteres e que não contenham dados pessoais, palavras conhecidas e sequências de teclado</a:t>
            </a:r>
          </a:p>
          <a:p>
            <a:pPr lvl="2"/>
            <a:r>
              <a:rPr lang="pt-BR" altLang="pt-BR" noProof="0" dirty="0"/>
              <a:t>lembre-se de guardar tanto a senha nova como a original</a:t>
            </a:r>
          </a:p>
          <a:p>
            <a:pPr lvl="2"/>
            <a:r>
              <a:rPr lang="pt-BR" altLang="pt-BR" noProof="0" dirty="0"/>
              <a:t>restaure a senha original somente quando necessário</a:t>
            </a:r>
          </a:p>
        </p:txBody>
      </p:sp>
      <p:sp>
        <p:nvSpPr>
          <p:cNvPr id="30721" name="Title 1">
            <a:extLst>
              <a:ext uri="{FF2B5EF4-FFF2-40B4-BE49-F238E27FC236}">
                <a16:creationId xmlns:a16="http://schemas.microsoft.com/office/drawing/2014/main" xmlns="" id="{690B4A72-5913-174B-94E3-0B3DB3C24822}"/>
              </a:ext>
            </a:extLst>
          </p:cNvPr>
          <p:cNvSpPr>
            <a:spLocks noGrp="1"/>
          </p:cNvSpPr>
          <p:nvPr>
            <p:ph type="title"/>
          </p:nvPr>
        </p:nvSpPr>
        <p:spPr>
          <a:xfrm>
            <a:off x="457199" y="331200"/>
            <a:ext cx="8229600" cy="777875"/>
          </a:xfrm>
        </p:spPr>
        <p:txBody>
          <a:bodyPr/>
          <a:lstStyle/>
          <a:p>
            <a:r>
              <a:rPr lang="pt-BR" altLang="pt-BR" noProof="0" dirty="0"/>
              <a:t>Cuidados gerais (1/3)</a:t>
            </a:r>
          </a:p>
        </p:txBody>
      </p:sp>
      <mc:AlternateContent xmlns:mc="http://schemas.openxmlformats.org/markup-compatibility/2006" xmlns:p14="http://schemas.microsoft.com/office/powerpoint/2010/main">
        <mc:Choice Requires="p14">
          <p:contentPart p14:bwMode="auto" r:id="rId3">
            <p14:nvContentPartPr>
              <p14:cNvPr id="2" name="Tinta 1"/>
              <p14:cNvContentPartPr/>
              <p14:nvPr/>
            </p14:nvContentPartPr>
            <p14:xfrm>
              <a:off x="2503800" y="2186280"/>
              <a:ext cx="1025280" cy="360"/>
            </p14:xfrm>
          </p:contentPart>
        </mc:Choice>
        <mc:Fallback xmlns="">
          <p:pic>
            <p:nvPicPr>
              <p:cNvPr id="2" name="Tinta 1"/>
              <p:cNvPicPr/>
              <p:nvPr/>
            </p:nvPicPr>
            <p:blipFill>
              <a:blip r:embed="rId4"/>
              <a:stretch>
                <a:fillRect/>
              </a:stretch>
            </p:blipFill>
            <p:spPr>
              <a:xfrm>
                <a:off x="2494440" y="2176920"/>
                <a:ext cx="1044000" cy="19080"/>
              </a:xfrm>
              <a:prstGeom prst="rect">
                <a:avLst/>
              </a:prstGeom>
            </p:spPr>
          </p:pic>
        </mc:Fallback>
      </mc:AlternateContent>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D1A751F3-1A82-EF4B-9BBF-6C5885E2AEBF}"/>
              </a:ext>
            </a:extLst>
          </p:cNvPr>
          <p:cNvSpPr>
            <a:spLocks noGrp="1"/>
          </p:cNvSpPr>
          <p:nvPr>
            <p:ph idx="1"/>
          </p:nvPr>
        </p:nvSpPr>
        <p:spPr/>
        <p:txBody>
          <a:bodyPr/>
          <a:lstStyle/>
          <a:p>
            <a:r>
              <a:rPr lang="pt-BR" altLang="pt-BR" noProof="0" dirty="0"/>
              <a:t>Proteja seus computadores e dispositivos móveis</a:t>
            </a:r>
          </a:p>
          <a:p>
            <a:pPr lvl="1"/>
            <a:r>
              <a:rPr lang="pt-BR" altLang="pt-BR" noProof="0" dirty="0"/>
              <a:t>mantenha-os atualizados, com as versões mais recentes e com todas as atualizações aplicadas</a:t>
            </a:r>
          </a:p>
          <a:p>
            <a:pPr lvl="1"/>
            <a:r>
              <a:rPr lang="pt-BR" altLang="pt-BR" noProof="0" dirty="0"/>
              <a:t>utilize e mantenha atualizados mecanismos de segurança, como antivírus e </a:t>
            </a:r>
            <a:r>
              <a:rPr lang="pt-BR" altLang="pt-BR" i="1" noProof="0" dirty="0"/>
              <a:t>firewall</a:t>
            </a:r>
            <a:r>
              <a:rPr lang="pt-BR" altLang="pt-BR" noProof="0" dirty="0"/>
              <a:t> pessoal</a:t>
            </a:r>
          </a:p>
          <a:p>
            <a:pPr lvl="1"/>
            <a:r>
              <a:rPr lang="pt-BR" altLang="pt-BR" noProof="0" dirty="0"/>
              <a:t>desative a função de compartilhamento de recursos, somente a ative quando necessário e usando senhas bem elaboradas</a:t>
            </a:r>
          </a:p>
          <a:p>
            <a:pPr lvl="1"/>
            <a:r>
              <a:rPr lang="pt-BR" altLang="pt-BR" noProof="0" dirty="0"/>
              <a:t>ative as interfaces Wi-Fi e </a:t>
            </a:r>
            <a:r>
              <a:rPr lang="pt-BR" altLang="pt-BR" i="1" noProof="0" dirty="0"/>
              <a:t>bluetooth</a:t>
            </a:r>
            <a:r>
              <a:rPr lang="pt-BR" altLang="pt-BR" noProof="0" dirty="0"/>
              <a:t> somente quando for usá-las e desabilite-as após o uso</a:t>
            </a:r>
          </a:p>
        </p:txBody>
      </p:sp>
      <p:sp>
        <p:nvSpPr>
          <p:cNvPr id="32769" name="Title 1">
            <a:extLst>
              <a:ext uri="{FF2B5EF4-FFF2-40B4-BE49-F238E27FC236}">
                <a16:creationId xmlns:a16="http://schemas.microsoft.com/office/drawing/2014/main" xmlns="" id="{9F99FFE9-F82B-C044-80B4-E65BD8BA6302}"/>
              </a:ext>
            </a:extLst>
          </p:cNvPr>
          <p:cNvSpPr>
            <a:spLocks noGrp="1"/>
          </p:cNvSpPr>
          <p:nvPr>
            <p:ph type="title"/>
          </p:nvPr>
        </p:nvSpPr>
        <p:spPr>
          <a:xfrm>
            <a:off x="457199" y="331200"/>
            <a:ext cx="8229600" cy="777875"/>
          </a:xfrm>
        </p:spPr>
        <p:txBody>
          <a:bodyPr/>
          <a:lstStyle/>
          <a:p>
            <a:r>
              <a:rPr lang="pt-BR" altLang="pt-BR" noProof="0" dirty="0"/>
              <a:t>Cuidados gerais (2/3)</a:t>
            </a:r>
          </a:p>
        </p:txBody>
      </p:sp>
      <mc:AlternateContent xmlns:mc="http://schemas.openxmlformats.org/markup-compatibility/2006" xmlns:p14="http://schemas.microsoft.com/office/powerpoint/2010/main">
        <mc:Choice Requires="p14">
          <p:contentPart p14:bwMode="auto" r:id="rId3">
            <p14:nvContentPartPr>
              <p14:cNvPr id="2" name="Tinta 1"/>
              <p14:cNvContentPartPr/>
              <p14:nvPr/>
            </p14:nvContentPartPr>
            <p14:xfrm>
              <a:off x="3850920" y="5565240"/>
              <a:ext cx="360" cy="73080"/>
            </p14:xfrm>
          </p:contentPart>
        </mc:Choice>
        <mc:Fallback xmlns="">
          <p:pic>
            <p:nvPicPr>
              <p:cNvPr id="2" name="Tinta 1"/>
              <p:cNvPicPr/>
              <p:nvPr/>
            </p:nvPicPr>
            <p:blipFill>
              <a:blip r:embed="rId4"/>
              <a:stretch>
                <a:fillRect/>
              </a:stretch>
            </p:blipFill>
            <p:spPr>
              <a:xfrm>
                <a:off x="3841560" y="5555880"/>
                <a:ext cx="19080" cy="91800"/>
              </a:xfrm>
              <a:prstGeom prst="rect">
                <a:avLst/>
              </a:prstGeom>
            </p:spPr>
          </p:pic>
        </mc:Fallback>
      </mc:AlternateContent>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8C1DEAFA-6BA6-D34A-A21F-2ACF7C3B05A8}"/>
              </a:ext>
            </a:extLst>
          </p:cNvPr>
          <p:cNvSpPr>
            <a:spLocks noGrp="1"/>
          </p:cNvSpPr>
          <p:nvPr>
            <p:ph idx="1"/>
          </p:nvPr>
        </p:nvSpPr>
        <p:spPr>
          <a:xfrm>
            <a:off x="457199" y="1440000"/>
            <a:ext cx="8435281" cy="4525963"/>
          </a:xfrm>
        </p:spPr>
        <p:txBody>
          <a:bodyPr/>
          <a:lstStyle/>
          <a:p>
            <a:r>
              <a:rPr lang="pt-BR" altLang="pt-BR" noProof="0" dirty="0"/>
              <a:t>Proteja seus dados</a:t>
            </a:r>
          </a:p>
          <a:p>
            <a:pPr lvl="1"/>
            <a:r>
              <a:rPr lang="pt-BR" altLang="pt-BR" noProof="0" dirty="0"/>
              <a:t>faça </a:t>
            </a:r>
            <a:r>
              <a:rPr lang="pt-BR" altLang="pt-BR" i="1" noProof="0" dirty="0"/>
              <a:t>backups</a:t>
            </a:r>
            <a:r>
              <a:rPr lang="pt-BR" altLang="pt-BR" noProof="0" dirty="0"/>
              <a:t> regularmente</a:t>
            </a:r>
          </a:p>
          <a:p>
            <a:pPr lvl="1"/>
            <a:r>
              <a:rPr lang="pt-BR" altLang="pt-BR" noProof="0" dirty="0"/>
              <a:t>use aplicações e protocolos que ofereçam criptografia, como:</a:t>
            </a:r>
          </a:p>
          <a:p>
            <a:pPr lvl="2"/>
            <a:r>
              <a:rPr lang="pt-BR" altLang="pt-BR" noProof="0" dirty="0"/>
              <a:t>HTTPS para conexões </a:t>
            </a:r>
            <a:r>
              <a:rPr lang="pt-BR" altLang="pt-BR" i="1" noProof="0" dirty="0"/>
              <a:t>web</a:t>
            </a:r>
          </a:p>
          <a:p>
            <a:pPr lvl="2"/>
            <a:r>
              <a:rPr lang="pt-BR" altLang="pt-BR" noProof="0" dirty="0"/>
              <a:t>PGP para o envio de </a:t>
            </a:r>
            <a:r>
              <a:rPr lang="pt-BR" altLang="pt-BR" i="1" noProof="0" dirty="0"/>
              <a:t>e-mails</a:t>
            </a:r>
          </a:p>
          <a:p>
            <a:pPr lvl="2"/>
            <a:r>
              <a:rPr lang="pt-BR" altLang="pt-BR" noProof="0" dirty="0"/>
              <a:t>SSH para conexões remotas ou </a:t>
            </a:r>
            <a:r>
              <a:rPr lang="pt-BR" altLang="pt-BR" noProof="0" dirty="0" err="1"/>
              <a:t>VPNs</a:t>
            </a:r>
            <a:endParaRPr lang="pt-BR" altLang="pt-BR" noProof="0" dirty="0"/>
          </a:p>
        </p:txBody>
      </p:sp>
      <p:sp>
        <p:nvSpPr>
          <p:cNvPr id="34817" name="Title 1">
            <a:extLst>
              <a:ext uri="{FF2B5EF4-FFF2-40B4-BE49-F238E27FC236}">
                <a16:creationId xmlns:a16="http://schemas.microsoft.com/office/drawing/2014/main" xmlns="" id="{2F20092B-B47C-A045-9DC1-4E3353774405}"/>
              </a:ext>
            </a:extLst>
          </p:cNvPr>
          <p:cNvSpPr>
            <a:spLocks noGrp="1"/>
          </p:cNvSpPr>
          <p:nvPr>
            <p:ph type="title"/>
          </p:nvPr>
        </p:nvSpPr>
        <p:spPr/>
        <p:txBody>
          <a:bodyPr/>
          <a:lstStyle/>
          <a:p>
            <a:r>
              <a:rPr lang="pt-BR" altLang="pt-BR" noProof="0" dirty="0"/>
              <a:t>Cuidados gerais (3/3)</a:t>
            </a:r>
          </a:p>
        </p:txBody>
      </p:sp>
      <p:pic>
        <p:nvPicPr>
          <p:cNvPr id="4" name="Picture 2">
            <a:extLst>
              <a:ext uri="{FF2B5EF4-FFF2-40B4-BE49-F238E27FC236}">
                <a16:creationId xmlns:a16="http://schemas.microsoft.com/office/drawing/2014/main" xmlns="" id="{0478DD75-629D-5C40-BA01-CBE0DA8F438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bwMode="auto">
          <a:xfrm>
            <a:off x="2051720" y="3712109"/>
            <a:ext cx="2308586" cy="2432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a:extLst>
              <a:ext uri="{FF2B5EF4-FFF2-40B4-BE49-F238E27FC236}">
                <a16:creationId xmlns:a16="http://schemas.microsoft.com/office/drawing/2014/main" xmlns="" id="{BA017586-06BA-1B4E-91B7-F1ED513C9E5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bwMode="auto">
          <a:xfrm>
            <a:off x="5625618" y="3712109"/>
            <a:ext cx="2181482" cy="2253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5">
            <p14:nvContentPartPr>
              <p14:cNvPr id="2" name="Tinta 1"/>
              <p14:cNvContentPartPr/>
              <p14:nvPr/>
            </p14:nvContentPartPr>
            <p14:xfrm>
              <a:off x="1125000" y="2902680"/>
              <a:ext cx="1274760" cy="780840"/>
            </p14:xfrm>
          </p:contentPart>
        </mc:Choice>
        <mc:Fallback xmlns="">
          <p:pic>
            <p:nvPicPr>
              <p:cNvPr id="2" name="Tinta 1"/>
              <p:cNvPicPr/>
              <p:nvPr/>
            </p:nvPicPr>
            <p:blipFill>
              <a:blip r:embed="rId6"/>
              <a:stretch>
                <a:fillRect/>
              </a:stretch>
            </p:blipFill>
            <p:spPr>
              <a:xfrm>
                <a:off x="1115640" y="2893320"/>
                <a:ext cx="1293480" cy="799560"/>
              </a:xfrm>
              <a:prstGeom prst="rect">
                <a:avLst/>
              </a:prstGeom>
            </p:spPr>
          </p:pic>
        </mc:Fallback>
      </mc:AlternateContent>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Fascículo Redes">
      <a:dk1>
        <a:srgbClr val="000000"/>
      </a:dk1>
      <a:lt1>
        <a:srgbClr val="FFFFFF"/>
      </a:lt1>
      <a:dk2>
        <a:srgbClr val="000000"/>
      </a:dk2>
      <a:lt2>
        <a:srgbClr val="EEECE1"/>
      </a:lt2>
      <a:accent1>
        <a:srgbClr val="0588A3"/>
      </a:accent1>
      <a:accent2>
        <a:srgbClr val="ED713E"/>
      </a:accent2>
      <a:accent3>
        <a:srgbClr val="A3A3A3"/>
      </a:accent3>
      <a:accent4>
        <a:srgbClr val="8064A2"/>
      </a:accent4>
      <a:accent5>
        <a:srgbClr val="4BACC6"/>
      </a:accent5>
      <a:accent6>
        <a:srgbClr val="F79646"/>
      </a:accent6>
      <a:hlink>
        <a:srgbClr val="ED713E"/>
      </a:hlink>
      <a:folHlink>
        <a:srgbClr val="ED713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Fascículo Redes">
      <a:dk1>
        <a:srgbClr val="000000"/>
      </a:dk1>
      <a:lt1>
        <a:srgbClr val="FFFFFF"/>
      </a:lt1>
      <a:dk2>
        <a:srgbClr val="000000"/>
      </a:dk2>
      <a:lt2>
        <a:srgbClr val="EEECE1"/>
      </a:lt2>
      <a:accent1>
        <a:srgbClr val="0588A3"/>
      </a:accent1>
      <a:accent2>
        <a:srgbClr val="ED713E"/>
      </a:accent2>
      <a:accent3>
        <a:srgbClr val="A3A3A3"/>
      </a:accent3>
      <a:accent4>
        <a:srgbClr val="8064A2"/>
      </a:accent4>
      <a:accent5>
        <a:srgbClr val="4BACC6"/>
      </a:accent5>
      <a:accent6>
        <a:srgbClr val="F79646"/>
      </a:accent6>
      <a:hlink>
        <a:srgbClr val="ED713E"/>
      </a:hlink>
      <a:folHlink>
        <a:srgbClr val="ED713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19514</TotalTime>
  <Words>3466</Words>
  <Application>Microsoft Office PowerPoint</Application>
  <PresentationFormat>Apresentação na tela (4:3)</PresentationFormat>
  <Paragraphs>300</Paragraphs>
  <Slides>26</Slides>
  <Notes>26</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26</vt:i4>
      </vt:variant>
    </vt:vector>
  </HeadingPairs>
  <TitlesOfParts>
    <vt:vector size="30" baseType="lpstr">
      <vt:lpstr>ＭＳ Ｐゴシック</vt:lpstr>
      <vt:lpstr>Arial</vt:lpstr>
      <vt:lpstr>Arial Black</vt:lpstr>
      <vt:lpstr>Office Theme</vt:lpstr>
      <vt:lpstr>Apresentação do PowerPoint</vt:lpstr>
      <vt:lpstr>Riscos  principais</vt:lpstr>
      <vt:lpstr>Riscos principais (1/3)</vt:lpstr>
      <vt:lpstr>Riscos principais (2/3)</vt:lpstr>
      <vt:lpstr>Riscos principais (3/3)</vt:lpstr>
      <vt:lpstr>Cuidados gerais  a serem tomados</vt:lpstr>
      <vt:lpstr>Cuidados gerais (1/3)</vt:lpstr>
      <vt:lpstr>Cuidados gerais (2/3)</vt:lpstr>
      <vt:lpstr>Cuidados gerais (3/3)</vt:lpstr>
      <vt:lpstr>Configurando o acesso  Internet da sua casa</vt:lpstr>
      <vt:lpstr>Acesso residencial</vt:lpstr>
      <vt:lpstr>Dicas de configuração</vt:lpstr>
      <vt:lpstr>Configurando uma rede  Wi-Fi doméstica</vt:lpstr>
      <vt:lpstr>Rede Wi-Fi doméstica</vt:lpstr>
      <vt:lpstr>Dicas de configuração (1/2)</vt:lpstr>
      <vt:lpstr>Dicas de configuração (2/2)</vt:lpstr>
      <vt:lpstr>Cuidados ao se conectar  a redes Wi-Fi</vt:lpstr>
      <vt:lpstr>Wi-Fi – Cuidados ao conectar (1/4)</vt:lpstr>
      <vt:lpstr>Wi-Fi – Cuidados ao conectar (2/4)</vt:lpstr>
      <vt:lpstr>Wi-Fi – Cuidados ao conectar (3/4)</vt:lpstr>
      <vt:lpstr>Wi-Fi – Cuidados ao conectar (4/4)</vt:lpstr>
      <vt:lpstr>Cuidados ao usar  redes móveis (3G/4G)</vt:lpstr>
      <vt:lpstr>Redes móveis – Cuidados </vt:lpstr>
      <vt:lpstr>Cuidados ao usar  conexões bluetooth</vt:lpstr>
      <vt:lpstr>Bluetooth – Cuidados (1/2)</vt:lpstr>
      <vt:lpstr>Bluetooth – Cuidados (2/2)</vt:lpstr>
    </vt:vector>
  </TitlesOfParts>
  <Manager/>
  <Company>NIC.br</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Redes - Cartilha de Segurança para Internet</dc:title>
  <dc:subject>Redes - Cartilha de Segurança para Internet</dc:subject>
  <dc:creator>CERT.br / NIC.br</dc:creator>
  <cp:keywords>cartilha, segurança, Internet, fascículo, riscos, prevenção, proteção, cuidados, redes, wi-fi, bluetooth, 3G, 4G, banda larga, golpes</cp:keywords>
  <dc:description/>
  <cp:lastModifiedBy>Conta da Microsoft</cp:lastModifiedBy>
  <cp:revision>893</cp:revision>
  <cp:lastPrinted>2021-06-10T13:33:11Z</cp:lastPrinted>
  <dcterms:created xsi:type="dcterms:W3CDTF">2012-08-02T20:00:10Z</dcterms:created>
  <dcterms:modified xsi:type="dcterms:W3CDTF">2022-04-08T01:14:36Z</dcterms:modified>
  <cp:category/>
</cp:coreProperties>
</file>