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ink/ink2.xml" ContentType="application/inkml+xml"/>
  <Override PartName="/ppt/notesSlides/notesSlide5.xml" ContentType="application/vnd.openxmlformats-officedocument.presentationml.notesSlide+xml"/>
  <Override PartName="/ppt/ink/ink3.xml" ContentType="application/inkml+xml"/>
  <Override PartName="/ppt/notesSlides/notesSlide6.xml" ContentType="application/vnd.openxmlformats-officedocument.presentationml.notesSlide+xml"/>
  <Override PartName="/ppt/ink/ink4.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5.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22"/>
  </p:notesMasterIdLst>
  <p:handoutMasterIdLst>
    <p:handoutMasterId r:id="rId23"/>
  </p:handoutMasterIdLst>
  <p:sldIdLst>
    <p:sldId id="258" r:id="rId2"/>
    <p:sldId id="328" r:id="rId3"/>
    <p:sldId id="381" r:id="rId4"/>
    <p:sldId id="382" r:id="rId5"/>
    <p:sldId id="409" r:id="rId6"/>
    <p:sldId id="383" r:id="rId7"/>
    <p:sldId id="387" r:id="rId8"/>
    <p:sldId id="384" r:id="rId9"/>
    <p:sldId id="284" r:id="rId10"/>
    <p:sldId id="288" r:id="rId11"/>
    <p:sldId id="388" r:id="rId12"/>
    <p:sldId id="390" r:id="rId13"/>
    <p:sldId id="391" r:id="rId14"/>
    <p:sldId id="392" r:id="rId15"/>
    <p:sldId id="393" r:id="rId16"/>
    <p:sldId id="394" r:id="rId17"/>
    <p:sldId id="395" r:id="rId18"/>
    <p:sldId id="396" r:id="rId19"/>
    <p:sldId id="290" r:id="rId20"/>
    <p:sldId id="398" r:id="rId21"/>
  </p:sldIdLst>
  <p:sldSz cx="9144000" cy="6858000" type="screen4x3"/>
  <p:notesSz cx="6858000" cy="9144000"/>
  <p:defaultTextStyle>
    <a:defPPr>
      <a:defRPr lang="pt-BR"/>
    </a:defPPr>
    <a:lvl1pPr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606"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412"/>
    <p:restoredTop sz="86624"/>
  </p:normalViewPr>
  <p:slideViewPr>
    <p:cSldViewPr>
      <p:cViewPr varScale="1">
        <p:scale>
          <a:sx n="79" d="100"/>
          <a:sy n="79" d="100"/>
        </p:scale>
        <p:origin x="1008" y="36"/>
      </p:cViewPr>
      <p:guideLst>
        <p:guide orient="horz" pos="2160"/>
        <p:guide pos="360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3352" y="16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715DCB22-4FFF-1543-A6F0-2B6C99A5E316}"/>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r>
              <a:rPr lang="en-US" altLang="pt-BR"/>
              <a:t>Verificação em Duas Etapas</a:t>
            </a:r>
          </a:p>
        </p:txBody>
      </p:sp>
      <p:sp>
        <p:nvSpPr>
          <p:cNvPr id="3" name="Date Placeholder 2">
            <a:extLst>
              <a:ext uri="{FF2B5EF4-FFF2-40B4-BE49-F238E27FC236}">
                <a16:creationId xmlns:a16="http://schemas.microsoft.com/office/drawing/2014/main" xmlns="" id="{DD356304-535C-8149-855E-349075EF170F}"/>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6A5953EF-CFB9-C64C-A8BC-AF92BC81F298}" type="datetime1">
              <a:rPr lang="en-US" altLang="pt-BR"/>
              <a:pPr/>
              <a:t>11/25/2021</a:t>
            </a:fld>
            <a:endParaRPr lang="en-US" altLang="pt-BR"/>
          </a:p>
        </p:txBody>
      </p:sp>
      <p:sp>
        <p:nvSpPr>
          <p:cNvPr id="4" name="Footer Placeholder 3">
            <a:extLst>
              <a:ext uri="{FF2B5EF4-FFF2-40B4-BE49-F238E27FC236}">
                <a16:creationId xmlns:a16="http://schemas.microsoft.com/office/drawing/2014/main" xmlns="" id="{631E6073-80E5-1549-B9CA-2BD56E93EC9B}"/>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mn-cs"/>
              </a:defRPr>
            </a:lvl1pPr>
          </a:lstStyle>
          <a:p>
            <a:pPr>
              <a:defRPr/>
            </a:pPr>
            <a:r>
              <a:rPr lang="en-US"/>
              <a:t>https://cartilha.cert.br/fasciculos/</a:t>
            </a:r>
          </a:p>
        </p:txBody>
      </p:sp>
      <p:sp>
        <p:nvSpPr>
          <p:cNvPr id="5" name="Slide Number Placeholder 4">
            <a:extLst>
              <a:ext uri="{FF2B5EF4-FFF2-40B4-BE49-F238E27FC236}">
                <a16:creationId xmlns:a16="http://schemas.microsoft.com/office/drawing/2014/main" xmlns="" id="{557DD7F6-7732-4449-9571-B08F9B8358B1}"/>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22889B1-3F36-1241-90F3-28A11471955A}" type="slidenum">
              <a:rPr lang="en-US" altLang="pt-BR"/>
              <a:pPr/>
              <a:t>‹nº›</a:t>
            </a:fld>
            <a:endParaRPr lang="en-US" altLang="pt-B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dt="0"/>
</p:handoutMaster>
</file>

<file path=ppt/ink/ink1.xml><?xml version="1.0" encoding="utf-8"?>
<inkml:ink xmlns:inkml="http://www.w3.org/2003/InkML">
  <inkml:definitions>
    <inkml:context xml:id="ctx0">
      <inkml:inkSource xml:id="inkSrc0">
        <inkml:traceFormat>
          <inkml:channel name="X" type="integer" min="-4096" max="9216" units="cm"/>
          <inkml:channel name="Y" type="integer" max="3456" units="cm"/>
          <inkml:channel name="T" type="integer" max="2.14748E9" units="dev"/>
        </inkml:traceFormat>
        <inkml:channelProperties>
          <inkml:channelProperty channel="X" name="resolution" value="221.86667" units="1/cm"/>
          <inkml:channelProperty channel="Y" name="resolution" value="101.64706" units="1/cm"/>
          <inkml:channelProperty channel="T" name="resolution" value="1" units="1/dev"/>
        </inkml:channelProperties>
      </inkml:inkSource>
      <inkml:timestamp xml:id="ts0" timeString="2021-11-25T22:27:23.581"/>
    </inkml:context>
    <inkml:brush xml:id="br0">
      <inkml:brushProperty name="width" value="0.05292" units="cm"/>
      <inkml:brushProperty name="height" value="0.05292" units="cm"/>
      <inkml:brushProperty name="color" value="#FF0000"/>
    </inkml:brush>
  </inkml:definitions>
  <inkml:trace contextRef="#ctx0" brushRef="#br0">11889 8802 0,'0'35'15,"0"53"1</inkml:trace>
  <inkml:trace contextRef="#ctx0" brushRef="#br0" timeOffset="765.6583">11765 9313 0,'0'-53'125,"0"1"-109,0-19 15,0-35-31,0 53 16,0 0-16,0 18 15,0-18-15,0-70 16,-53 123-1,53-53-15,-53 53 32,106 0-1,-17 53-15,34-53-16,54 0 15,-72 0 1,37 0-1,-89-53-15,88 53 0,-88-53 16,70 53 0,-70-53-16,71 53 0,-159 0 31,0 0-15</inkml:trace>
  <inkml:trace contextRef="#ctx0" brushRef="#br0" timeOffset="1006.3651">12100 8643 0,'0'53'47,"71"-53"-47,-71 88 16</inkml:trace>
  <inkml:trace contextRef="#ctx0" brushRef="#br0" timeOffset="1245.5705">12083 8555 0,'0'0'0,"17"0"31,-17 17-31,88-17 16,36 0-1,-124 71 16,0 35-15,-71-106-16,71 35 16,-53-35-16</inkml:trace>
  <inkml:trace contextRef="#ctx0" brushRef="#br0" timeOffset="1725.9839">12788 8502 0,'0'70'16,"0"1"-16,88-18 15,-88 0-15,53 53 16,-53-177 31,0 1-32,-53 17-15,53 0 16,-88-53-16,88 18 0,-88 0 16,88-18-16,0 18 15,0-1-15,0 1 16,0 35-1,35 53-15,18 0 16,-53 36 0,53 69-16,-53-16 15</inkml:trace>
  <inkml:trace contextRef="#ctx0" brushRef="#br0" timeOffset="1881.6178">12735 8572 0,'53'0'0,"35"-17"16,-35 17-1,0 0-15,-53-88 16,88 88-16</inkml:trace>
  <inkml:trace contextRef="#ctx0" brushRef="#br0" timeOffset="2197.8896">13123 8520 0,'0'0'0,"0"88"15,53-88-15,-53 53 16,88-53-16,1 0 15,-1-53 1,-88-35 0,0-1-1,-35 19 1,-18 70 0,0 0-16,-35 53 15,88 0 1,0 35-1</inkml:trace>
  <inkml:trace contextRef="#ctx0" brushRef="#br0" timeOffset="2729.847">13547 8326 0,'0'88'0,"53"-88"15,-53 88-15,123-18 16,-70-70 0,-53-17 46,-53 17-62,53-124 16,0 71-16,-71 1 15,71-1-15,0-36 16,0 37-16,0-1 16,0-18-1,71 71 1,-18 124-1,-53-72 1,0 37-16,0-1 0,-53-18 16,53 1-16,-35-71 15,70 0 32,36 0-31,-1 0-1,-70-35-15,106 35 16,-71-89 0,71 37-1</inkml:trace>
  <inkml:trace contextRef="#ctx0" brushRef="#br0" timeOffset="3045.6184">14164 7990 0,'0'0'0,"-18"-52"16,-70 52-1,35 0 1,53 17 15,0 36-31,0 18 16,0 34-16,53-69 15,-53 34-15,88-70 16,-17 71-16,0-71 16,-19 0-16,37-88 15,-89 35 1,0-18-16</inkml:trace>
  <inkml:trace contextRef="#ctx0" brushRef="#br0" timeOffset="3225.7733">14340 8237 0,'0'124'16,"0"-71"-1,0 0 1</inkml:trace>
  <inkml:trace contextRef="#ctx0" brushRef="#br0" timeOffset="3569.5688">14623 8184 0,'-53'0'15,"-35"-88"16,-1-18-15,89 18-16,0 35 16,0 0-16,0-35 15,89 88 1,-1 53 0,-18 0-16,-70 0 15,71 18-15,-71-19 16</inkml:trace>
  <inkml:trace contextRef="#ctx0" brushRef="#br0" timeOffset="3711.6912">14623 7990 0,'53'-52'15,"-18"-19"-15,35 18 32,-70 0-32</inkml:trace>
  <inkml:trace contextRef="#ctx0" brushRef="#br0" timeOffset="5157.9345">13688 9031 0,'88'35'31,"-88"71"-16,53-106 1,-53 36-16,0 16 31,0-87 1,-53-53-17,53 17 1,0 36-16,-88-18 15,88-70 1,0 70-16,53 0 16,70 0-1,-70 53 1,0 53 0,-53 35-1,0 0-15,0-35 16,-53-53-16,53 53 15,0-106 17,0-35-17,53 35 1,35 53 0,-35 0-16,35 53 15,-35 35 1,-53 0-1,-53-35-15,0 36 16,-17-89-16,17 70 16,0-70-16,0 0 15,0 0-15,53-70 16,0 34 0,0-17-16,0-35 15,0 35-15</inkml:trace>
  <inkml:trace contextRef="#ctx0" brushRef="#br0" timeOffset="5727.4239">14340 8784 0,'53'53'16,"36"88"0,-89-88-16,52-18 15,-52 71 1,36-106-16,-72 0 47,36-88-47,-88 88 15,88-106-15,-53 18 16,53 0-16,0 0 16,0 35-16,0 0 15,36 0 1,17 53-16,-53 17 16,105 54-16,-105-18 15,0 0-15,0 0 16,0 35-16,0-53 15,-88-35 1,35 0 0,0-35-1,53-18 17,36 53-17,69 0 1,-69 0-16,34 0 15,1 0-15,-18 0 0,0 0 16,-18 0 0,-35-53-16</inkml:trace>
  <inkml:trace contextRef="#ctx0" brushRef="#br0" timeOffset="6041.6938">14764 8608 0,'53'35'16,"35"71"0,18-18-1,-18-88 1,-35 0-1,-53-53 1,0-88 0,-88 0-1,88 70-15,-53 1 16,53 35 0,0 87 15</inkml:trace>
  <inkml:trace contextRef="#ctx0" brushRef="#br0" timeOffset="6272.3926">15275 8184 0,'0'53'15,"0"36"-15,53 16 16,-53-16 0,88-1-16,-17-53 15,52 71-15,-70-106 16</inkml:trace>
  <inkml:trace contextRef="#ctx0" brushRef="#br0" timeOffset="6447.5426">15205 8467 0,'35'0'31,"106"-89"-15,-88 89-16,35-141 15,-35 88-15,-53 1 0,88 52 16</inkml:trace>
  <inkml:trace contextRef="#ctx0" brushRef="#br0" timeOffset="6785.8341">15857 8467 0,'0'0'0,"0"-106"63,0 71-47,-53-54-16,53 36 0,-52-35 15,52 35-15,0 0 16,0 1-1,52 52 1,37 105 0,-36 1-16,-53-18 15,105 1-15,-105-54 16,89-35-16,-89 53 16,88-53-1</inkml:trace>
  <inkml:trace contextRef="#ctx0" brushRef="#br0" timeOffset="6949.9753">15769 8361 0,'0'0'0,"71"0"0,-18 0 15,0-35-15,35 35 16,0-89-1,-88 1 1</inkml:trace>
  <inkml:trace contextRef="#ctx0" brushRef="#br0" timeOffset="9919.5281">18062 10813 0,'88'0'47,"-35"-53"-47,0 53 16,0-71-16,18 71 16,-71-53-16,53 53 15</inkml:trace>
  <inkml:trace contextRef="#ctx0" brushRef="#br0" timeOffset="10107.69">18380 10636 0,'0'0'0,"53"53"15,-53 18 1,53-71 0</inkml:trace>
  <inkml:trace contextRef="#ctx0" brushRef="#br0" timeOffset="10325.8776">18380 10478 0,'70'0'15,"-70"52"-15,71-52 16,-71 106-16,0-53 16,-35-53 15,-18 0-16,-36 0 1,89-17-16</inkml:trace>
  <inkml:trace contextRef="#ctx0" brushRef="#br0" timeOffset="11629.4982">19085 10407 0,'0'-53'0,"-35"53"31,-18 0 1,53 35-32,0 71 15,0-53 1,88-53 15,-35 0-31,0 0 16,0 0-16,0 0 15,18 0 1,-71 71-16,-89 70 16,1-88-1,35 0-15,-35 52 16,35-105-1,-35 0 17,88-17-1,0-36-31</inkml:trace>
  <inkml:trace contextRef="#ctx0" brushRef="#br0" timeOffset="12447.702">19579 10866 0,'0'-36'63,"-17"-70"-48,17 54 1,0-37-16,-89-16 16,89 69-16,0-17 15,36 53 1,-36 89 0,70 16-16,-70-16 15,88-1-15,1-88 16,-89 53-16,88-53 15,-35 0 1,-53-89 0,0-16-1,-53 69-15,0-52 16,53 35-16,-124-53 16,124 71-16,-53 35 31,53 88-16,53-35-15,-53-17 0,53-36 16</inkml:trace>
  <inkml:trace contextRef="#ctx0" brushRef="#br0" timeOffset="12731.9463">19985 10301 0,'53'88'16,"-53"-35"-1,0 0-15,88 0 16,-88 18-16,0-18 15</inkml:trace>
  <inkml:trace contextRef="#ctx0" brushRef="#br0" timeOffset="13159.8144">20285 10442 0,'0'0'0,"70"106"16,-70-35-1,53-18-15,35-1 16,-35-52 15,-106-35 1,-17 35-17,70-106 1,-53 53-16,53 1 15,-53-37-15,53 1 16,0-18-16,0 36 16,0 17-1,35 53 1,18 0 0,-53 35-1,53 53-15,-53-35 16</inkml:trace>
  <inkml:trace contextRef="#ctx0" brushRef="#br0" timeOffset="13339.4687">20426 10495 0,'70'0'31,"36"-88"-16,-18 17 1</inkml:trace>
  <inkml:trace contextRef="#ctx0" brushRef="#br0" timeOffset="13685.7661">20884 10389 0,'0'0'0,"0"89"16,53-19-16,-53 1 16,53-1-1,18-70 1,-71-17 15,-35-72-15,35 1-1,-106 35-15,-18-53 16,71 36 0,53 17-1,0 0 1,36 0 0,34 0-1,1-35 1</inkml:trace>
  <inkml:trace contextRef="#ctx0" brushRef="#br0" timeOffset="13865.9209">20796 10530 0,'0'0'0,"0"-52"15,124 52-15,-124-89 16,53 89-16,35 0 16</inkml:trace>
  <inkml:trace contextRef="#ctx0" brushRef="#br0" timeOffset="14141.6577">21343 10336 0,'0'106'15,"0"-70"-15,0 16 16,0 1-16,0 0 15,53-53-15,-53 124 16,53-124-16,0 53 16,0-53-1,17 0 1,-70-89 0,0 37-16</inkml:trace>
  <inkml:trace contextRef="#ctx0" brushRef="#br0" timeOffset="14315.8079">21414 10672 0,'0'0'0,"70"-53"31,1-36-31,-71 1 31</inkml:trace>
  <inkml:trace contextRef="#ctx0" brushRef="#br0" timeOffset="14501.4674">21396 10336 0,'0'0'0,"53"0"47,-53-70-31,88 70-16</inkml:trace>
  <inkml:trace contextRef="#ctx0" brushRef="#br0" timeOffset="15057.946">21908 10530 0,'0'0'0,"0"53"0,0 0 16,52 35-16,-52 1 15,53-89 1,0 0-1,-53-53 32,-106-18-31,18 1-16,35 34 16,0-52-16,53 35 15,-70 53-15,70-88 16,0-18-1,88 18 1,-35 88 0,35 0-1,-88 35-15,88 18 0,-88 35 16,0-35-16,0 36 16,-53-89-1,53 52-15,-52-52 16,-19 0-1,159 0 32,-35 0-47,18 0 16,-18 0-16,-1 0 16,1-52-16,36-19 15,-89 18 1,-106 53-1</inkml:trace>
  <inkml:trace contextRef="#ctx0" brushRef="#br0" timeOffset="15605.9171">19791 9966 0,'53'0'47</inkml:trace>
  <inkml:trace contextRef="#ctx0" brushRef="#br0" timeOffset="60691.6788">16969 15981 0,'-36'0'0,"89"0"78,71-71-63,-71 71-15,0 0 16,-1-106-16,1 106 16,18-52-16,-18 52 15,-53-53 1</inkml:trace>
  <inkml:trace contextRef="#ctx0" brushRef="#br0" timeOffset="60871.834">17321 15893 0,'71'0'16,"-71"88"0,53-88-1</inkml:trace>
  <inkml:trace contextRef="#ctx0" brushRef="#br0" timeOffset="61073.5073">17321 15804 0,'36'0'31,"17"0"-15,35 0 0,-88 36-16,0 34 15,-53 18 1,0-88-1,53 53-15,-124-53 16</inkml:trace>
  <inkml:trace contextRef="#ctx0" brushRef="#br0" timeOffset="62117.9052">18115 15416 0,'0'0'0,"-53"53"78,53 0-62,88 0-1,-35-53 1,36 0-16,-37 53 16,37-53-16,-1 71 15,-88-18 1,-88 52 0,35-105-1,-35 89-15,-36-89 16,54 0-16,-1 0 15,18 0 1,88-106 15</inkml:trace>
  <inkml:trace contextRef="#ctx0" brushRef="#br0" timeOffset="62597.8174">18803 15381 0,'0'-53'16,"-35"53"15,-18 0-15,0 0-1,53 88-15,0-35 0,-71 0 16,71 0-16,0 0 16,36 18-16,17-71 15,35 105-15,-53-105 16,71 0-16,-18 0 15,-35 0-15,35-141 16,-88 88-16,53 1 16,-53-19-16</inkml:trace>
  <inkml:trace contextRef="#ctx0" brushRef="#br0" timeOffset="63175.8148">19138 15275 0,'0'0'0,"0"53"16,0 0-16,88 0 16,-88 0-16,0 18 15,53-19-15,-53 1 16,0 0-16,53-53 15,-53 88-15,0-193 47,-88 105-31,88-124-16,-53 71 16,53-53-16,0-35 15,0 53-15,0 35 16,88-17-1,1 70 1,-89 35-16,52 53 16,-52 0-16,0 18 15,0-71-15,0 18 16,0 36 0,-52-89-16,-19 0 15,71-36 16,0-17-15,71 53-16,34 0 16,-16 0-1,-37 0 1,37 0 0,-36 0-16,52 0 15</inkml:trace>
  <inkml:trace contextRef="#ctx0" brushRef="#br0" timeOffset="63446.047">19897 15011 0,'-53'0'0,"53"35"16,0 53 0,0-35-16,0 35 15,0-35-15,53 0 16,-53-18-16,88 36 16,-88 0-16,88-71 15,-88 52-15,141-52 0,-88 0 16,-53-52-16,53 16 15,-53-17-15,0-35 16</inkml:trace>
  <inkml:trace contextRef="#ctx0" brushRef="#br0" timeOffset="63625.7015">19932 15434 0,'18'-53'32,"70"-35"-17,-88 35-15,53 0 16</inkml:trace>
  <inkml:trace contextRef="#ctx0" brushRef="#br0" timeOffset="63783.8375">19756 15205 0,'35'0'32,"-35"-18"-32,106 18 0,-53-123 15</inkml:trace>
  <inkml:trace contextRef="#ctx0" brushRef="#br0" timeOffset="64097.6072">20355 15099 0,'-35'0'47,"35"141"-47,0-88 16,0 0-16,0 17 16,35-17-16,124 53 15,-106-106 1,18 0-16,-19 0 15,37 0 1,-89-17-16,0-54 16,53 71-16,-53-141 15</inkml:trace>
  <inkml:trace contextRef="#ctx0" brushRef="#br0" timeOffset="64272.2573">20408 15346 0,'0'0'0,"88"-53"31,-88 0-15,53 0-16,-53 0 16,0-17-16</inkml:trace>
  <inkml:trace contextRef="#ctx0" brushRef="#br0" timeOffset="64413.8793">20267 15187 0,'0'0'0,"106"0"16,-53-88-1,17 88-15,-70-53 16</inkml:trace>
  <inkml:trace contextRef="#ctx0" brushRef="#br0" timeOffset="64863.766">21078 15434 0,'0'0'0,"53"0"47,-53-53-15,0-88-17,-53 35-15,53-35 16,0 18-16,0 34 15,53 213 17,-53-36-17,124 18-15,-124-53 0,88-53 16,-35 53-16,35-53 16,-17-18 15,-71-35-31,0-35 15,0 35-15,-53-35 16,0 0-16,0-18 16,53 35-16,-124 71 15,72-53 1</inkml:trace>
  <inkml:trace contextRef="#ctx0" brushRef="#br0" timeOffset="65767.5429">21819 14711 0,'53'0'31,"-53"141"-15,0 0-16,0-70 16,0 52-16,0-35 15,0-35-15,88-53 31,-35 0-31,-17 0 16,34-53-16,1 53 16,-18-70-16,0-1 47</inkml:trace>
  <inkml:trace contextRef="#ctx0" brushRef="#br0" timeOffset="66127.8528">22331 14764 0,'0'0'0,"0"53"0,-35-53 16,35 141-16,0-53 0,0 0 15,35-35-15,18-53 16,35 106-16,-35-106 16,0 0-1,-18 0-15,36-53 16,-1 53-16,-70-106 16,0-17-16,0 70 15,-123 53-15,17-106 16,18 106-16,-18-35 15,71 35-15,-71 53 16,106 70 0,0-52-16,0 17 15,0 0-15,17-88 0,72 35 16,-54-35 0</inkml:trace>
  <inkml:trace contextRef="#ctx0" brushRef="#br0" timeOffset="66561.7255">22807 14482 0,'0'0'0,"0"17"0,-53 54 0,53-18 16,-88 52-1,88 19-15,0 17 0,53-35 16,35-18-16,-35 0 16,35-88-16,0 0 15,18 0-15,-70 0 16,-36-88-16,105 35 16,-105-35-16,0 35 15,0 18-15,-35 35 16,-35-106-16,34 106 15,-17 0-15,-35 0 16,141 0 31,35 0-31,-88-88-16,106 0 15,-35-1 1,-18 89-1</inkml:trace>
  <inkml:trace contextRef="#ctx0" brushRef="#br0" timeOffset="66831.4577">23477 14482 0,'-53'52'31,"53"54"-15,0-35-16,0 35 15,0-71-15,89 35 16,-1 1-16,-35-71 16,0 53-16,0-53 15,35 0 1,-88-35-16,0-71 15,0 53 1</inkml:trace>
  <inkml:trace contextRef="#ctx0" brushRef="#br0" timeOffset="67537.5647">23795 14958 0,'88'0'31,"-88"-53"-15,53 53-16,-53-53 15,0 18 17,-53 35-17,53-89-15,-71 89 16,19 0 0,-1 0-1,53 89-15,0-36 16,88-106 15,-35 53-15,-53-89-16,88 89 15</inkml:trace>
  <inkml:trace contextRef="#ctx0" brushRef="#br0" timeOffset="67807.7972">24165 14429 0,'0'0'0,"0"53"0,-70-53 15,70 105-15,0-16 16,0-54 0,0 18-16,0 35 15,35-18-15,-35 1 0,88-71 16,-88 53-16,106-53 16,-18 0-1,-88-53-15,53 53 16,-53-123-16,0 70 15,0 0-15</inkml:trace>
  <inkml:trace contextRef="#ctx0" brushRef="#br0" timeOffset="67979.4447">24218 14764 0,'-53'0'0,"106"0"31,35-88-15,-88 35 0,106 0-16,-106-35 15</inkml:trace>
  <inkml:trace contextRef="#ctx0" brushRef="#br0" timeOffset="68114.0605">24077 14499 0,'53'0'47,"0"-70"-47,0-1 16</inkml:trace>
  <inkml:trace contextRef="#ctx0" brushRef="#br0" timeOffset="68617.9936">24589 14534 0,'0'0'0,"0"89"0,53-1 16,-53-35-16,52 35 16,-52-35-16,0 35 15,53-88 1,-70 0 31,17-35-32,0-18-15,-88-35 16,88-1-16,-53-16 16,53-19-16,0-17 15,0 71-15,0-1 16,53 71-16,35 0 16,-88 123-1,53-34-15,-53 52 16,0-35-16,0-18 15,-53 0-15,-35-35 16,35-53 0,53-35-1,0-18 1,53 53 0,-1 0-1,-16 0-15,70 0 0,-54 0 16,1 0-1,18 53-15,-18-53 0,0 0 16,-53-89 0,0 19-1,-141-54 1</inkml:trace>
  <inkml:trace contextRef="#ctx0" brushRef="#br0" timeOffset="72753.5491">16792 11994 0</inkml:trace>
</inkml:ink>
</file>

<file path=ppt/ink/ink2.xml><?xml version="1.0" encoding="utf-8"?>
<inkml:ink xmlns:inkml="http://www.w3.org/2003/InkML">
  <inkml:definitions>
    <inkml:context xml:id="ctx0">
      <inkml:inkSource xml:id="inkSrc0">
        <inkml:traceFormat>
          <inkml:channel name="X" type="integer" min="-4096" max="9216" units="cm"/>
          <inkml:channel name="Y" type="integer" max="3456" units="cm"/>
          <inkml:channel name="T" type="integer" max="2.14748E9" units="dev"/>
        </inkml:traceFormat>
        <inkml:channelProperties>
          <inkml:channelProperty channel="X" name="resolution" value="221.86667" units="1/cm"/>
          <inkml:channelProperty channel="Y" name="resolution" value="101.64706" units="1/cm"/>
          <inkml:channelProperty channel="T" name="resolution" value="1" units="1/dev"/>
        </inkml:channelProperties>
      </inkml:inkSource>
      <inkml:timestamp xml:id="ts0" timeString="2021-11-25T22:31:55.863"/>
    </inkml:context>
    <inkml:brush xml:id="br0">
      <inkml:brushProperty name="width" value="0.05292" units="cm"/>
      <inkml:brushProperty name="height" value="0.05292" units="cm"/>
      <inkml:brushProperty name="color" value="#FF0000"/>
    </inkml:brush>
  </inkml:definitions>
  <inkml:trace contextRef="#ctx0" brushRef="#br0">20973 10619 0</inkml:trace>
</inkml:ink>
</file>

<file path=ppt/ink/ink3.xml><?xml version="1.0" encoding="utf-8"?>
<inkml:ink xmlns:inkml="http://www.w3.org/2003/InkML">
  <inkml:definitions>
    <inkml:context xml:id="ctx0">
      <inkml:inkSource xml:id="inkSrc0">
        <inkml:traceFormat>
          <inkml:channel name="X" type="integer" min="-4096" max="9216" units="cm"/>
          <inkml:channel name="Y" type="integer" max="3456" units="cm"/>
          <inkml:channel name="T" type="integer" max="2.14748E9" units="dev"/>
        </inkml:traceFormat>
        <inkml:channelProperties>
          <inkml:channelProperty channel="X" name="resolution" value="221.86667" units="1/cm"/>
          <inkml:channelProperty channel="Y" name="resolution" value="101.64706" units="1/cm"/>
          <inkml:channelProperty channel="T" name="resolution" value="1" units="1/dev"/>
        </inkml:channelProperties>
      </inkml:inkSource>
      <inkml:timestamp xml:id="ts0" timeString="2021-11-25T22:34:25.763"/>
    </inkml:context>
    <inkml:brush xml:id="br0">
      <inkml:brushProperty name="width" value="0.05292" units="cm"/>
      <inkml:brushProperty name="height" value="0.05292" units="cm"/>
      <inkml:brushProperty name="color" value="#FF0000"/>
    </inkml:brush>
  </inkml:definitions>
  <inkml:trace contextRef="#ctx0" brushRef="#br0">12647 13176 0,'0'0'0,"0"-53"31,0-52-16</inkml:trace>
</inkml:ink>
</file>

<file path=ppt/ink/ink4.xml><?xml version="1.0" encoding="utf-8"?>
<inkml:ink xmlns:inkml="http://www.w3.org/2003/InkML">
  <inkml:definitions>
    <inkml:context xml:id="ctx0">
      <inkml:inkSource xml:id="inkSrc0">
        <inkml:traceFormat>
          <inkml:channel name="X" type="integer" min="-4096" max="9216" units="cm"/>
          <inkml:channel name="Y" type="integer" max="3456" units="cm"/>
          <inkml:channel name="T" type="integer" max="2.14748E9" units="dev"/>
        </inkml:traceFormat>
        <inkml:channelProperties>
          <inkml:channelProperty channel="X" name="resolution" value="221.86667" units="1/cm"/>
          <inkml:channelProperty channel="Y" name="resolution" value="101.64706" units="1/cm"/>
          <inkml:channelProperty channel="T" name="resolution" value="1" units="1/dev"/>
        </inkml:channelProperties>
      </inkml:inkSource>
      <inkml:timestamp xml:id="ts0" timeString="2021-11-25T22:35:52.571"/>
    </inkml:context>
    <inkml:brush xml:id="br0">
      <inkml:brushProperty name="width" value="0.05292" units="cm"/>
      <inkml:brushProperty name="height" value="0.05292" units="cm"/>
      <inkml:brushProperty name="color" value="#FF0000"/>
    </inkml:brush>
  </inkml:definitions>
  <inkml:trace contextRef="#ctx0" brushRef="#br0">6033 9737 0,'-18'0'16,"-70"0"46,35 0-15,0 0-15,53 35-17,-35-35 1,35 53-1,-53-53 1,53 53-16,0 0 47,0 0 0,-89-53-47,89 70 15,0-17 1,0 0 15,0 0 16,0 0-16,0 17 1,53-70-17,0 53 17,18-53-1,-71 53-16,53-53 1,0 0 15,0 0 1,0 0-1,17 0-31,-17 0 15,0 0 17,0 0-1,35 0-15,0 0-1,-35 0 1,-18 0 15,18 0-15,0 0 15,-53-35-15,88 35-16,-35 0 31,-17 0-16,-36-71 1,53 71 0,35 0-1,-18 0 1,1 0 0,-71-35-1,53 35-15,0 0 16,-18 0-1,36 0 1,-1 0 0,-17 0 15,0 0 0,-18 0-15,36 0-1,17 0 17,-35 0-17,17 0 1,-17 35 15,0-35-15,0 0 15,35 0 0,1 0-15,-37 0 15,-16 0-15,34 0 15,1 0-15,-18 0-1,0 0 1,-18 0 0,35 0 46,1 0-31,-18 0 1,0 0 14,0-35-14,0 35-17,17 0 32,-70-53-47,53 53 31,-53-53-31,53 53 16,-53-70 0,53 70 15,-53-71-15,0 36 15,0-18-16,0 0 17,0-18-1,0 1-31,0 35 16,0-18 15,-53 53-16,0-53 32,0-35-15,-17 88-1,17 0-31,0 0 31,0 0-15,0 0 15,-35 0-15,35 0-1,-18 0 1,1 0-1,35 0 1,-18 0 0,0 0-1,-18 0 1,-35 0 0,106 53-16,-88-53 15,0 0 1,17 0-1,36 52 1,-71-52 0,18 0 15,35 0-15,-17 0-1,17 0 1,0 0-1,0 0 1,0 0 0,-18 0-1,18 0 1,1 53 0,-1-53-1,0 0 1,-35 0-1,88 71 1,-53-71-16,17 0 31,-17 0-15,-35 53 0,35-53-1,0 0 1,18 0 15,-53 0-15,35 0-1,0 88 1,0-88 15,-17 0-15,17 0-1,0 0 17,53-71-17,-53 71 17,0-52-1,-18 52 16,18 0-16,53-53 78</inkml:trace>
</inkml:ink>
</file>

<file path=ppt/ink/ink5.xml><?xml version="1.0" encoding="utf-8"?>
<inkml:ink xmlns:inkml="http://www.w3.org/2003/InkML">
  <inkml:definitions>
    <inkml:context xml:id="ctx0">
      <inkml:inkSource xml:id="inkSrc0">
        <inkml:traceFormat>
          <inkml:channel name="X" type="integer" min="-10240" max="3072" units="cm"/>
          <inkml:channel name="Y" type="integer" min="-1728" max="1728" units="cm"/>
          <inkml:channel name="T" type="integer" max="2.14748E9" units="dev"/>
        </inkml:traceFormat>
        <inkml:channelProperties>
          <inkml:channelProperty channel="X" name="resolution" value="279.07758" units="1/cm"/>
          <inkml:channelProperty channel="Y" name="resolution" value="128.95523" units="1/cm"/>
          <inkml:channelProperty channel="T" name="resolution" value="1" units="1/dev"/>
        </inkml:channelProperties>
      </inkml:inkSource>
      <inkml:timestamp xml:id="ts0" timeString="2021-11-19T01:02:46.634"/>
    </inkml:context>
    <inkml:brush xml:id="br0">
      <inkml:brushProperty name="width" value="0.05292" units="cm"/>
      <inkml:brushProperty name="height" value="0.05292" units="cm"/>
      <inkml:brushProperty name="color" value="#FF0000"/>
    </inkml:brush>
  </inkml:definitions>
  <inkml:trace contextRef="#ctx0" brushRef="#br0">4568 7426 0,'-52'0'0,"-1"0"16,0 0-1,-18 0 17,18 0-1,0 0-15,0 0-1,1 53 1,-37-53-1,89 88-15,-53-88 16,53 53-16,0 0 31,0 0 1,0 17-17,-35-70-15,35 53 16,0 0-1,0 0 1,0 0 15,35-53-15,-35 71 0,53-71-1,-53 53 1,53-53-1,0 0 1,0 0 0,18 0 15,-18 0 0,-1 0 0,1 0-15,0 0 15,18 0-15,-18 0 0,0 0-1,0 0 32,0 0-16,17 0-15,-17 0 0,0 0 15,0 0-16,0 0 1,17 0 0,-17 0-1,0-53 1,0 53 15,0 0-15,18 0-1,-19 0 17,1 0-17,0 0 17,0 0-1,18 0 0,-18 0-15,0 0 15,-1 0 0,1 0-15,18 0 15,-18 0-15,0 0 15,-53-36 0,53 36-31,0 0 47,17 0-31,-17 0 31,0 0-16,0 0-16,0 0 48,17-88-47,-17 88 15,-53-53 0,53 53-31,-53-53 31,53 53-15,-53-53 0,0-17 15,0 17-16,0 0 1,-17 0 15,-72 0 1,36 53-1,53-70-16,-35 70 1,35-71 15,-53 71-31,0 0 16,-35 0 15,35 0-15,18 0-1,35-35-15,-53 35 16,0 0 0,-35 0-1,0 0 1,35 0 0,-35 0-1,35 0 1,0 0-1,-18 0 17,18 0-17,0 0 1,0 0 0,1 0-1,-19 0 1,18 0 15,0 0-15,0 0 15,0 0-15,-17 0-1,17 0 16,0 0-15,0 0 31,0 0 31,53 35-62,-70-35-1,17 0 1,53 53 0,35-53 93</inkml:trace>
  <inkml:trace contextRef="#ctx0" brushRef="#br0" timeOffset="22115.4976">7796 7444 0,'0'0'0,"-35"70"0,-18-70 16,-70 0-16,52 106 15,-52-106-15,70 0 16,0 53-16,0-53 16,-18 53-16,-34-53 15,52 0 32,0 0-31</inkml:trace>
  <inkml:trace contextRef="#ctx0" brushRef="#br0" timeOffset="22571.8891">7056 7585 0,'-53'0'16,"53"35"-16,-53 53 15,53 0 1,0-176 46,0 0-46,-88 194 46,88-18-62,-89 0 16,89-52 0,0 16-16,141-104 47,-105 16-47,34 36 15,-70-53-15,71 53 16,-71-123-1,0 70-15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E4A7063B-EC35-AF45-9068-66AC4A2B01D6}"/>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r>
              <a:rPr lang="en-US" altLang="pt-BR"/>
              <a:t>Verificação em Duas Etapas</a:t>
            </a:r>
          </a:p>
        </p:txBody>
      </p:sp>
      <p:sp>
        <p:nvSpPr>
          <p:cNvPr id="4" name="Slide Image Placeholder 3">
            <a:extLst>
              <a:ext uri="{FF2B5EF4-FFF2-40B4-BE49-F238E27FC236}">
                <a16:creationId xmlns:a16="http://schemas.microsoft.com/office/drawing/2014/main" xmlns="" id="{B6F3B366-D6EC-D742-AF02-43F60A3943D7}"/>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xmlns="" id="{31A2779E-9B53-9043-A697-D2DA3CC19927}"/>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noProof="0"/>
              <a:t>Click to edit Master text styles</a:t>
            </a:r>
          </a:p>
          <a:p>
            <a:pPr lvl="1"/>
            <a:r>
              <a:rPr lang="x-none" noProof="0"/>
              <a:t>Second level</a:t>
            </a:r>
          </a:p>
          <a:p>
            <a:pPr lvl="2"/>
            <a:r>
              <a:rPr lang="x-none" noProof="0"/>
              <a:t>Third level</a:t>
            </a:r>
          </a:p>
          <a:p>
            <a:pPr lvl="3"/>
            <a:r>
              <a:rPr lang="x-none" noProof="0"/>
              <a:t>Fourth level</a:t>
            </a:r>
          </a:p>
          <a:p>
            <a:pPr lvl="4"/>
            <a:r>
              <a:rPr lang="x-none" noProof="0"/>
              <a:t>Fifth level</a:t>
            </a:r>
            <a:endParaRPr lang="en-US" noProof="0" dirty="0"/>
          </a:p>
        </p:txBody>
      </p:sp>
      <p:sp>
        <p:nvSpPr>
          <p:cNvPr id="6" name="Footer Placeholder 5">
            <a:extLst>
              <a:ext uri="{FF2B5EF4-FFF2-40B4-BE49-F238E27FC236}">
                <a16:creationId xmlns:a16="http://schemas.microsoft.com/office/drawing/2014/main" xmlns="" id="{B0E6BD6B-8E73-C142-B3A1-F2B452279204}"/>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r>
              <a:rPr lang="en-US" dirty="0"/>
              <a:t>https://</a:t>
            </a:r>
            <a:r>
              <a:rPr lang="en-US" dirty="0" err="1"/>
              <a:t>cartilha.cert.br</a:t>
            </a:r>
            <a:r>
              <a:rPr lang="en-US" dirty="0"/>
              <a:t>/</a:t>
            </a:r>
          </a:p>
        </p:txBody>
      </p:sp>
      <p:sp>
        <p:nvSpPr>
          <p:cNvPr id="7" name="Slide Number Placeholder 6">
            <a:extLst>
              <a:ext uri="{FF2B5EF4-FFF2-40B4-BE49-F238E27FC236}">
                <a16:creationId xmlns:a16="http://schemas.microsoft.com/office/drawing/2014/main" xmlns="" id="{E3537545-1AE8-EB49-8267-E7E8C2EECD17}"/>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288D07E-4D23-1546-9DFD-250ADA4F3763}" type="slidenum">
              <a:rPr lang="en-US" altLang="pt-BR"/>
              <a:pPr/>
              <a:t>‹nº›</a:t>
            </a:fld>
            <a:endParaRPr lang="en-US" altLang="pt-BR"/>
          </a:p>
        </p:txBody>
      </p:sp>
    </p:spTree>
    <p:extLst>
      <p:ext uri="{BB962C8B-B14F-4D97-AF65-F5344CB8AC3E}">
        <p14:creationId xmlns:p14="http://schemas.microsoft.com/office/powerpoint/2010/main" val="1321020151"/>
      </p:ext>
    </p:extLst>
  </p:cSld>
  <p:clrMap bg1="lt1" tx1="dk1" bg2="lt2" tx2="dk2" accent1="accent1" accent2="accent2" accent3="accent3" accent4="accent4" accent5="accent5" accent6="accent6" hlink="hlink" folHlink="folHlink"/>
  <p:hf dt="0"/>
  <p:notesStyle>
    <a:lvl1pPr algn="just" defTabSz="457200" rtl="0" eaLnBrk="0" fontAlgn="base" hangingPunct="0">
      <a:spcBef>
        <a:spcPct val="30000"/>
      </a:spcBef>
      <a:spcAft>
        <a:spcPct val="0"/>
      </a:spcAft>
      <a:defRPr sz="1000" kern="1200">
        <a:solidFill>
          <a:schemeClr val="tx1"/>
        </a:solidFill>
        <a:latin typeface="Arial" panose="020B0604020202020204" pitchFamily="34" charset="0"/>
        <a:ea typeface="ＭＳ Ｐゴシック" charset="0"/>
        <a:cs typeface="Arial" panose="020B0604020202020204" pitchFamily="34" charset="0"/>
      </a:defRPr>
    </a:lvl1pPr>
    <a:lvl2pPr marL="457200" algn="just" defTabSz="457200" rtl="0" eaLnBrk="0" fontAlgn="base" hangingPunct="0">
      <a:spcBef>
        <a:spcPct val="30000"/>
      </a:spcBef>
      <a:spcAft>
        <a:spcPct val="0"/>
      </a:spcAft>
      <a:defRPr sz="1000" kern="1200">
        <a:solidFill>
          <a:schemeClr val="tx1"/>
        </a:solidFill>
        <a:latin typeface="Arial" panose="020B0604020202020204" pitchFamily="34" charset="0"/>
        <a:ea typeface="ＭＳ Ｐゴシック" charset="0"/>
        <a:cs typeface="Arial" panose="020B0604020202020204" pitchFamily="34" charset="0"/>
      </a:defRPr>
    </a:lvl2pPr>
    <a:lvl3pPr marL="914400" algn="just" defTabSz="457200" rtl="0" eaLnBrk="0" fontAlgn="base" hangingPunct="0">
      <a:spcBef>
        <a:spcPct val="30000"/>
      </a:spcBef>
      <a:spcAft>
        <a:spcPct val="0"/>
      </a:spcAft>
      <a:defRPr sz="1000" kern="1200">
        <a:solidFill>
          <a:schemeClr val="tx1"/>
        </a:solidFill>
        <a:latin typeface="Arial" panose="020B0604020202020204" pitchFamily="34" charset="0"/>
        <a:ea typeface="ＭＳ Ｐゴシック" charset="0"/>
        <a:cs typeface="Arial" panose="020B0604020202020204" pitchFamily="34" charset="0"/>
      </a:defRPr>
    </a:lvl3pPr>
    <a:lvl4pPr marL="1371600" algn="just" defTabSz="457200" rtl="0" eaLnBrk="0" fontAlgn="base" hangingPunct="0">
      <a:spcBef>
        <a:spcPct val="30000"/>
      </a:spcBef>
      <a:spcAft>
        <a:spcPct val="0"/>
      </a:spcAft>
      <a:defRPr sz="1000" kern="1200">
        <a:solidFill>
          <a:schemeClr val="tx1"/>
        </a:solidFill>
        <a:latin typeface="Arial" panose="020B0604020202020204" pitchFamily="34" charset="0"/>
        <a:ea typeface="ＭＳ Ｐゴシック" charset="0"/>
        <a:cs typeface="Arial" panose="020B0604020202020204" pitchFamily="34" charset="0"/>
      </a:defRPr>
    </a:lvl4pPr>
    <a:lvl5pPr marL="1828800" algn="just" defTabSz="457200" rtl="0" eaLnBrk="0" fontAlgn="base" hangingPunct="0">
      <a:spcBef>
        <a:spcPct val="30000"/>
      </a:spcBef>
      <a:spcAft>
        <a:spcPct val="0"/>
      </a:spcAft>
      <a:defRPr sz="1000" kern="1200">
        <a:solidFill>
          <a:schemeClr val="tx1"/>
        </a:solidFill>
        <a:latin typeface="Arial" panose="020B0604020202020204" pitchFamily="34" charset="0"/>
        <a:ea typeface="ＭＳ Ｐゴシック" charset="0"/>
        <a:cs typeface="Arial" panose="020B0604020202020204"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artilha.cert.br/"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creativecommons.org/licenses/by-nc-sa/4.0/legalcode.pt" TargetMode="External"/><Relationship Id="rId4" Type="http://schemas.openxmlformats.org/officeDocument/2006/relationships/hyperlink" Target="https://creativecommons.org/licenses/by-nc-sa/4.0/deed.pt_BR"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xmlns="" id="{17F4D324-011C-B64D-BD30-04542D36A058}"/>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xmlns="" id="{D65E2B3A-7137-A142-89E6-9E7016C6DE1F}"/>
              </a:ext>
            </a:extLst>
          </p:cNvPr>
          <p:cNvSpPr>
            <a:spLocks noGrp="1"/>
          </p:cNvSpPr>
          <p:nvPr>
            <p:ph type="body" idx="1"/>
          </p:nvPr>
        </p:nvSpPr>
        <p:spPr bwMode="auto">
          <a:xfrm>
            <a:off x="687388" y="4344988"/>
            <a:ext cx="5486400"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6800" rIns="0" numCol="1" anchor="t" anchorCtr="0" compatLnSpc="1">
            <a:prstTxWarp prst="textNoShape">
              <a:avLst/>
            </a:prstTxWarp>
          </a:bodyPr>
          <a:lstStyle/>
          <a:p>
            <a:r>
              <a:rPr lang="pt-BR" sz="800" dirty="0"/>
              <a:t>Esta obra foi originalmente desenvolvida pelo CERT.br/NIC.br, com o propósito de promover a conscientização sobre o uso seguro da Internet e baseia-se nos materiais da Cartilha de Segurança para Internet (</a:t>
            </a:r>
            <a:r>
              <a:rPr lang="pt-BR" sz="800" dirty="0">
                <a:hlinkClick r:id="rId3"/>
              </a:rPr>
              <a:t>https://cartilha.cert.br/</a:t>
            </a:r>
            <a:r>
              <a:rPr lang="pt-BR" sz="800" dirty="0"/>
              <a:t>).</a:t>
            </a:r>
            <a:r>
              <a:rPr lang="pt-BR" sz="800" dirty="0">
                <a:ea typeface="ＭＳ Ｐゴシック" panose="020B0600070205080204" pitchFamily="34" charset="-128"/>
              </a:rPr>
              <a:t> </a:t>
            </a:r>
          </a:p>
          <a:p>
            <a:pPr algn="just"/>
            <a:r>
              <a:rPr lang="pt-BR" altLang="pt-BR" sz="800" dirty="0">
                <a:ea typeface="ＭＳ Ｐゴシック" panose="020B0600070205080204" pitchFamily="34" charset="-128"/>
              </a:rPr>
              <a:t>Esta obra foi licenciada sob a licença Creative Commons </a:t>
            </a:r>
            <a:r>
              <a:rPr lang="pt-BR" sz="800" dirty="0"/>
              <a:t>Atribuição-NãoComercial-CompartilhaIgual 4.0 Internacional (CC BY-NC-SA 4.0).</a:t>
            </a:r>
          </a:p>
          <a:p>
            <a:pPr algn="just"/>
            <a:r>
              <a:rPr lang="pt-BR" altLang="pt-BR" sz="800" dirty="0">
                <a:ea typeface="ＭＳ Ｐゴシック" panose="020B0600070205080204" pitchFamily="34" charset="-128"/>
              </a:rPr>
              <a:t>O CERT.br/NIC.br concede a Você uma licença de abrangência mundial, sem </a:t>
            </a:r>
            <a:r>
              <a:rPr lang="pt-BR" altLang="pt-BR" sz="800" i="1" dirty="0">
                <a:ea typeface="ＭＳ Ｐゴシック" panose="020B0600070205080204" pitchFamily="34" charset="-128"/>
              </a:rPr>
              <a:t>royalties</a:t>
            </a:r>
            <a:r>
              <a:rPr lang="pt-BR" altLang="pt-BR" sz="800" dirty="0">
                <a:ea typeface="ＭＳ Ｐゴシック" panose="020B0600070205080204" pitchFamily="34" charset="-128"/>
              </a:rPr>
              <a:t>, não-exclusiva, sujeita aos termos e condições desta Licença, para exercer os direitos sobre a Obra definidos abaixo: </a:t>
            </a:r>
          </a:p>
          <a:p>
            <a:pPr marL="228600" indent="-228600" algn="just">
              <a:buFont typeface="+mj-lt"/>
              <a:buAutoNum type="alphaLcPeriod"/>
            </a:pPr>
            <a:r>
              <a:rPr lang="pt-BR" altLang="pt-BR" sz="800" dirty="0">
                <a:ea typeface="ＭＳ Ｐゴシック" panose="020B0600070205080204" pitchFamily="34" charset="-128"/>
              </a:rPr>
              <a:t>Reproduzir a Obra, incorporar a Obra em uma ou mais Obras Coletivas e Reproduzir a Obra quando incorporada em Obras Coletivas;</a:t>
            </a:r>
          </a:p>
          <a:p>
            <a:pPr marL="228600" indent="-228600" algn="just">
              <a:buFont typeface="+mj-lt"/>
              <a:buAutoNum type="alphaLcPeriod"/>
            </a:pPr>
            <a:r>
              <a:rPr lang="pt-BR" altLang="pt-BR" sz="800" dirty="0">
                <a:ea typeface="ＭＳ Ｐゴシック" panose="020B0600070205080204" pitchFamily="34" charset="-128"/>
              </a:rPr>
              <a:t>Criar e Reproduzir Obras Derivadas, desde que qualquer Obra Derivada, inclusive qualquer tradução, em qualquer meio, adote razoáveis medidas para claramente indicar, demarcar ou de qualquer maneira identificar que mudanças foram feitas à Obra original. Uma tradução, por exemplo, poderia assinalar que “A Obra original foi traduzida do Inglês para o Português,” ou uma modificação poderia indicar que “A Obra original foi modificada”;</a:t>
            </a:r>
          </a:p>
          <a:p>
            <a:pPr marL="228600" indent="-228600" algn="just">
              <a:buFont typeface="+mj-lt"/>
              <a:buAutoNum type="alphaLcPeriod"/>
            </a:pPr>
            <a:r>
              <a:rPr lang="pt-BR" altLang="pt-BR" sz="800" dirty="0">
                <a:ea typeface="ＭＳ Ｐゴシック" panose="020B0600070205080204" pitchFamily="34" charset="-128"/>
              </a:rPr>
              <a:t>Distribuir e Executar Publicamente a Obra, incluindo as Obras incorporadas em Obras Coletivas; e,</a:t>
            </a:r>
          </a:p>
          <a:p>
            <a:pPr marL="228600" indent="-228600" algn="just">
              <a:buFont typeface="+mj-lt"/>
              <a:buAutoNum type="alphaLcPeriod"/>
            </a:pPr>
            <a:r>
              <a:rPr lang="pt-BR" altLang="pt-BR" sz="800" dirty="0">
                <a:ea typeface="ＭＳ Ｐゴシック" panose="020B0600070205080204" pitchFamily="34" charset="-128"/>
              </a:rPr>
              <a:t>Distribuir e Executar Publicamente Obras Derivadas.</a:t>
            </a:r>
          </a:p>
          <a:p>
            <a:pPr algn="just"/>
            <a:r>
              <a:rPr lang="pt-BR" altLang="pt-BR" sz="800" b="1" dirty="0">
                <a:ea typeface="ＭＳ Ｐゴシック" panose="020B0600070205080204" pitchFamily="34" charset="-128"/>
              </a:rPr>
              <a:t>Desde que respeitadas as seguintes condições:</a:t>
            </a:r>
          </a:p>
          <a:p>
            <a:pPr marL="171450" indent="-171450" algn="just">
              <a:buFont typeface="Arial" panose="020B0604020202020204" pitchFamily="34" charset="0"/>
              <a:buChar char="•"/>
            </a:pPr>
            <a:r>
              <a:rPr lang="pt-BR" altLang="pt-BR" sz="800" b="1" dirty="0">
                <a:ea typeface="ＭＳ Ｐゴシック" panose="020B0600070205080204" pitchFamily="34" charset="-128"/>
              </a:rPr>
              <a:t>Atribuição — </a:t>
            </a:r>
            <a:r>
              <a:rPr lang="pt-BR" altLang="pt-BR" sz="800" dirty="0">
                <a:ea typeface="ＭＳ Ｐゴシック" panose="020B0600070205080204" pitchFamily="34" charset="-128"/>
              </a:rPr>
              <a:t>Você deve fazer a atribuição do trabalho, da maneira estabelecida pelo titular originário ou licenciante (mas sem sugerir que este o apoia, ou que subscreve o seu uso do trabalho). No caso deste trabalho, deve incluir a URL para o trabalho original (Fonte – cartilha.cert.br) em todos os </a:t>
            </a:r>
            <a:r>
              <a:rPr lang="pt-BR" altLang="pt-BR" sz="800" i="1" dirty="0">
                <a:ea typeface="ＭＳ Ｐゴシック" panose="020B0600070205080204" pitchFamily="34" charset="-128"/>
              </a:rPr>
              <a:t>slides</a:t>
            </a:r>
            <a:r>
              <a:rPr lang="pt-BR" altLang="pt-BR" sz="800" dirty="0">
                <a:ea typeface="ＭＳ Ｐゴシック" panose="020B0600070205080204" pitchFamily="34" charset="-128"/>
              </a:rPr>
              <a:t>.</a:t>
            </a:r>
          </a:p>
          <a:p>
            <a:pPr marL="171450" indent="-171450" algn="just">
              <a:buFont typeface="Arial" panose="020B0604020202020204" pitchFamily="34" charset="0"/>
              <a:buChar char="•"/>
            </a:pPr>
            <a:r>
              <a:rPr lang="pt-BR" altLang="pt-BR" sz="800" b="1" dirty="0">
                <a:ea typeface="ＭＳ Ｐゴシック" panose="020B0600070205080204" pitchFamily="34" charset="-128"/>
              </a:rPr>
              <a:t>NãoComercial — </a:t>
            </a:r>
            <a:r>
              <a:rPr lang="pt-BR" altLang="pt-BR" sz="800" dirty="0">
                <a:ea typeface="ＭＳ Ｐゴシック" panose="020B0600070205080204" pitchFamily="34" charset="-128"/>
              </a:rPr>
              <a:t>Você não pode usar esta obra para fins comerciais.</a:t>
            </a:r>
          </a:p>
          <a:p>
            <a:pPr marL="171450" indent="-171450" algn="just">
              <a:buFont typeface="Arial" panose="020B0604020202020204" pitchFamily="34" charset="0"/>
              <a:buChar char="•"/>
            </a:pPr>
            <a:r>
              <a:rPr lang="pt-BR" sz="800" b="1" dirty="0"/>
              <a:t>CompartilhaIgual</a:t>
            </a:r>
            <a:r>
              <a:rPr lang="pt-BR" sz="800" dirty="0"/>
              <a:t> </a:t>
            </a:r>
            <a:r>
              <a:rPr lang="pt-BR" altLang="pt-BR" sz="800" b="1" dirty="0">
                <a:ea typeface="ＭＳ Ｐゴシック" panose="020B0600070205080204" pitchFamily="34" charset="-128"/>
              </a:rPr>
              <a:t>— </a:t>
            </a:r>
            <a:r>
              <a:rPr lang="pt-BR" altLang="pt-BR" sz="800" dirty="0">
                <a:ea typeface="ＭＳ Ｐゴシック" panose="020B0600070205080204" pitchFamily="34" charset="-128"/>
              </a:rPr>
              <a:t>Se você alterar, transformar ou criar em cima desta obra, você poderá distribuir a obra resultante apenas sob a mesma licença, ou sob uma licença similar à presente.</a:t>
            </a:r>
          </a:p>
          <a:p>
            <a:pPr algn="just"/>
            <a:r>
              <a:rPr lang="pt-BR" altLang="pt-BR" sz="800" b="1" dirty="0">
                <a:ea typeface="ＭＳ Ｐゴシック" panose="020B0600070205080204" pitchFamily="34" charset="-128"/>
              </a:rPr>
              <a:t>Aviso —</a:t>
            </a:r>
            <a:r>
              <a:rPr lang="pt-BR" altLang="pt-BR" sz="800" dirty="0">
                <a:ea typeface="ＭＳ Ｐゴシック" panose="020B0600070205080204" pitchFamily="34" charset="-128"/>
              </a:rPr>
              <a:t> Em todas as reutilizações ou distribuições, você deve deixar claro quais são os termos da licença deste trabalho. A melhor forma de fazê-lo, é colocando um </a:t>
            </a:r>
            <a:r>
              <a:rPr lang="pt-BR" altLang="pt-BR" sz="800" i="1" dirty="0">
                <a:ea typeface="ＭＳ Ｐゴシック" panose="020B0600070205080204" pitchFamily="34" charset="-128"/>
              </a:rPr>
              <a:t>link</a:t>
            </a:r>
            <a:r>
              <a:rPr lang="pt-BR" altLang="pt-BR" sz="800" dirty="0">
                <a:ea typeface="ＭＳ Ｐゴシック" panose="020B0600070205080204" pitchFamily="34" charset="-128"/>
              </a:rPr>
              <a:t> para a seguinte página:</a:t>
            </a:r>
          </a:p>
          <a:p>
            <a:pPr algn="just">
              <a:spcBef>
                <a:spcPts val="0"/>
              </a:spcBef>
            </a:pPr>
            <a:r>
              <a:rPr lang="pt-BR" altLang="pt-BR" sz="800" dirty="0">
                <a:solidFill>
                  <a:schemeClr val="accent2"/>
                </a:solidFill>
                <a:ea typeface="ＭＳ Ｐゴシック" panose="020B0600070205080204" pitchFamily="34" charset="-128"/>
                <a:hlinkClick r:id="rId4">
                  <a:extLst>
                    <a:ext uri="{A12FA001-AC4F-418D-AE19-62706E023703}">
                      <ahyp:hlinkClr xmlns:ahyp="http://schemas.microsoft.com/office/drawing/2018/hyperlinkcolor" xmlns="" val="tx"/>
                    </a:ext>
                  </a:extLst>
                </a:hlinkClick>
              </a:rPr>
              <a:t>https://creativecommons.org/licenses/by-nc-sa/4.0/deed.pt_BR</a:t>
            </a:r>
            <a:endParaRPr lang="pt-BR" altLang="pt-BR" sz="800" dirty="0">
              <a:solidFill>
                <a:schemeClr val="accent2"/>
              </a:solidFill>
              <a:ea typeface="ＭＳ Ｐゴシック" panose="020B0600070205080204" pitchFamily="34" charset="-128"/>
            </a:endParaRPr>
          </a:p>
          <a:p>
            <a:pPr algn="just"/>
            <a:r>
              <a:rPr lang="pt-BR" altLang="pt-BR" sz="800" dirty="0">
                <a:ea typeface="ＭＳ Ｐゴシック" panose="020B0600070205080204" pitchFamily="34" charset="-128"/>
              </a:rPr>
              <a:t>A descrição completa dos termos e condições desta licença está disponível em: </a:t>
            </a:r>
          </a:p>
          <a:p>
            <a:pPr algn="just">
              <a:spcBef>
                <a:spcPts val="0"/>
              </a:spcBef>
            </a:pPr>
            <a:r>
              <a:rPr lang="pt-BR" altLang="pt-BR" sz="800" dirty="0">
                <a:solidFill>
                  <a:schemeClr val="accent2"/>
                </a:solidFill>
                <a:ea typeface="ＭＳ Ｐゴシック" panose="020B0600070205080204" pitchFamily="34" charset="-128"/>
                <a:hlinkClick r:id="rId5">
                  <a:extLst>
                    <a:ext uri="{A12FA001-AC4F-418D-AE19-62706E023703}">
                      <ahyp:hlinkClr xmlns:ahyp="http://schemas.microsoft.com/office/drawing/2018/hyperlinkcolor" xmlns="" val="tx"/>
                    </a:ext>
                  </a:extLst>
                </a:hlinkClick>
              </a:rPr>
              <a:t>https://creativecommons.org/licenses/by-nc-sa/4.0/legalcode.pt</a:t>
            </a:r>
            <a:endParaRPr lang="pt-BR" altLang="pt-BR" sz="800" dirty="0">
              <a:solidFill>
                <a:schemeClr val="accent2"/>
              </a:solidFill>
              <a:ea typeface="ＭＳ Ｐゴシック" panose="020B0600070205080204" pitchFamily="34" charset="-128"/>
            </a:endParaRPr>
          </a:p>
        </p:txBody>
      </p:sp>
      <p:sp>
        <p:nvSpPr>
          <p:cNvPr id="2" name="Espaço Reservado para Rodapé 1">
            <a:extLst>
              <a:ext uri="{FF2B5EF4-FFF2-40B4-BE49-F238E27FC236}">
                <a16:creationId xmlns:a16="http://schemas.microsoft.com/office/drawing/2014/main" xmlns="" id="{381885C8-1DC6-6546-8D71-ABCEA5B0C50D}"/>
              </a:ext>
            </a:extLst>
          </p:cNvPr>
          <p:cNvSpPr>
            <a:spLocks noGrp="1"/>
          </p:cNvSpPr>
          <p:nvPr>
            <p:ph type="ftr" sz="quarter" idx="4"/>
          </p:nvPr>
        </p:nvSpPr>
        <p:spPr/>
        <p:txBody>
          <a:bodyPr/>
          <a:lstStyle/>
          <a:p>
            <a:pPr>
              <a:defRPr/>
            </a:pPr>
            <a:r>
              <a:rPr lang="en-US"/>
              <a:t>https://cartilha.cert.br/</a:t>
            </a:r>
            <a:endParaRPr lang="en-US" dirty="0"/>
          </a:p>
        </p:txBody>
      </p:sp>
      <p:sp>
        <p:nvSpPr>
          <p:cNvPr id="3" name="Espaço Reservado para Número de Slide 2">
            <a:extLst>
              <a:ext uri="{FF2B5EF4-FFF2-40B4-BE49-F238E27FC236}">
                <a16:creationId xmlns:a16="http://schemas.microsoft.com/office/drawing/2014/main" xmlns="" id="{36FAC2A9-D8A9-B947-A88A-01758EE8F99D}"/>
              </a:ext>
            </a:extLst>
          </p:cNvPr>
          <p:cNvSpPr>
            <a:spLocks noGrp="1"/>
          </p:cNvSpPr>
          <p:nvPr>
            <p:ph type="sldNum" sz="quarter" idx="5"/>
          </p:nvPr>
        </p:nvSpPr>
        <p:spPr/>
        <p:txBody>
          <a:bodyPr/>
          <a:lstStyle/>
          <a:p>
            <a:fld id="{8288D07E-4D23-1546-9DFD-250ADA4F3763}" type="slidenum">
              <a:rPr lang="en-US" altLang="pt-BR" smtClean="0"/>
              <a:pPr/>
              <a:t>1</a:t>
            </a:fld>
            <a:endParaRPr lang="en-US" altLang="pt-BR"/>
          </a:p>
        </p:txBody>
      </p:sp>
      <p:sp>
        <p:nvSpPr>
          <p:cNvPr id="4" name="Espaço Reservado para Cabeçalho 3">
            <a:extLst>
              <a:ext uri="{FF2B5EF4-FFF2-40B4-BE49-F238E27FC236}">
                <a16:creationId xmlns:a16="http://schemas.microsoft.com/office/drawing/2014/main" xmlns="" id="{DF53D55F-B45E-2C47-9789-979754E2F1DC}"/>
              </a:ext>
            </a:extLst>
          </p:cNvPr>
          <p:cNvSpPr>
            <a:spLocks noGrp="1"/>
          </p:cNvSpPr>
          <p:nvPr>
            <p:ph type="hdr" sz="quarter"/>
          </p:nvPr>
        </p:nvSpPr>
        <p:spPr/>
        <p:txBody>
          <a:bodyPr/>
          <a:lstStyle/>
          <a:p>
            <a:r>
              <a:rPr lang="en-US" altLang="pt-BR"/>
              <a:t>Verificação em Duas Etapas</a:t>
            </a:r>
          </a:p>
        </p:txBody>
      </p:sp>
    </p:spTree>
    <p:extLst>
      <p:ext uri="{BB962C8B-B14F-4D97-AF65-F5344CB8AC3E}">
        <p14:creationId xmlns:p14="http://schemas.microsoft.com/office/powerpoint/2010/main" val="2948384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xmlns="" id="{F06B8A2C-741D-BA44-9AED-FCD755FD6109}"/>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a:extLst>
              <a:ext uri="{FF2B5EF4-FFF2-40B4-BE49-F238E27FC236}">
                <a16:creationId xmlns:a16="http://schemas.microsoft.com/office/drawing/2014/main" xmlns="" id="{D1E6D056-C14D-1D46-91F5-582FF9E17ADA}"/>
              </a:ext>
            </a:extLst>
          </p:cNvPr>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noAutofit/>
          </a:bodyPr>
          <a:lstStyle/>
          <a:p>
            <a:pPr algn="just"/>
            <a:r>
              <a:rPr lang="pt-BR" altLang="pt-BR" dirty="0">
                <a:ea typeface="ＭＳ Ｐゴシック" panose="020B0600070205080204" pitchFamily="34" charset="-128"/>
              </a:rPr>
              <a:t>Código de verificação é um código individual criado pelo serviço e enviado de forma que apenas você possa recebê-lo, por exemplo por </a:t>
            </a:r>
            <a:r>
              <a:rPr lang="pt-BR" altLang="pt-BR" i="1" dirty="0">
                <a:ea typeface="ＭＳ Ｐゴシック" panose="020B0600070205080204" pitchFamily="34" charset="-128"/>
              </a:rPr>
              <a:t>e-mail</a:t>
            </a:r>
            <a:r>
              <a:rPr lang="pt-BR" altLang="pt-BR" dirty="0">
                <a:ea typeface="ＭＳ Ｐゴシック" panose="020B0600070205080204" pitchFamily="34" charset="-128"/>
              </a:rPr>
              <a:t>, chamada de voz ou mensagem de texto (SMS) para o telefone celular que você cadastrou. Também pode ser gerado por um aplicativo autenticador, instalado em seu dispositivo móvel. </a:t>
            </a:r>
          </a:p>
        </p:txBody>
      </p:sp>
      <p:sp>
        <p:nvSpPr>
          <p:cNvPr id="2" name="Espaço Reservado para Rodapé 1">
            <a:extLst>
              <a:ext uri="{FF2B5EF4-FFF2-40B4-BE49-F238E27FC236}">
                <a16:creationId xmlns:a16="http://schemas.microsoft.com/office/drawing/2014/main" xmlns="" id="{E9F35C50-E4CD-624A-BD7A-5A3024467FD5}"/>
              </a:ext>
            </a:extLst>
          </p:cNvPr>
          <p:cNvSpPr>
            <a:spLocks noGrp="1"/>
          </p:cNvSpPr>
          <p:nvPr>
            <p:ph type="ftr" sz="quarter" idx="4"/>
          </p:nvPr>
        </p:nvSpPr>
        <p:spPr/>
        <p:txBody>
          <a:bodyPr/>
          <a:lstStyle/>
          <a:p>
            <a:pPr>
              <a:defRPr/>
            </a:pPr>
            <a:r>
              <a:rPr lang="en-US"/>
              <a:t>https://cartilha.cert.br/</a:t>
            </a:r>
            <a:endParaRPr lang="en-US" dirty="0"/>
          </a:p>
        </p:txBody>
      </p:sp>
      <p:sp>
        <p:nvSpPr>
          <p:cNvPr id="3" name="Espaço Reservado para Número de Slide 2">
            <a:extLst>
              <a:ext uri="{FF2B5EF4-FFF2-40B4-BE49-F238E27FC236}">
                <a16:creationId xmlns:a16="http://schemas.microsoft.com/office/drawing/2014/main" xmlns="" id="{BB3D201F-DA27-9A4E-8E82-CDAB0AAEBA10}"/>
              </a:ext>
            </a:extLst>
          </p:cNvPr>
          <p:cNvSpPr>
            <a:spLocks noGrp="1"/>
          </p:cNvSpPr>
          <p:nvPr>
            <p:ph type="sldNum" sz="quarter" idx="5"/>
          </p:nvPr>
        </p:nvSpPr>
        <p:spPr/>
        <p:txBody>
          <a:bodyPr/>
          <a:lstStyle/>
          <a:p>
            <a:fld id="{8288D07E-4D23-1546-9DFD-250ADA4F3763}" type="slidenum">
              <a:rPr lang="en-US" altLang="pt-BR" smtClean="0"/>
              <a:pPr/>
              <a:t>10</a:t>
            </a:fld>
            <a:endParaRPr lang="en-US" altLang="pt-BR"/>
          </a:p>
        </p:txBody>
      </p:sp>
      <p:sp>
        <p:nvSpPr>
          <p:cNvPr id="4" name="Espaço Reservado para Cabeçalho 3">
            <a:extLst>
              <a:ext uri="{FF2B5EF4-FFF2-40B4-BE49-F238E27FC236}">
                <a16:creationId xmlns:a16="http://schemas.microsoft.com/office/drawing/2014/main" xmlns="" id="{500ED739-6F88-0B4D-B2E7-D714D6E265E1}"/>
              </a:ext>
            </a:extLst>
          </p:cNvPr>
          <p:cNvSpPr>
            <a:spLocks noGrp="1"/>
          </p:cNvSpPr>
          <p:nvPr>
            <p:ph type="hdr" sz="quarter"/>
          </p:nvPr>
        </p:nvSpPr>
        <p:spPr/>
        <p:txBody>
          <a:bodyPr/>
          <a:lstStyle/>
          <a:p>
            <a:r>
              <a:rPr lang="en-US" altLang="pt-BR"/>
              <a:t>Verificação em Duas Etapas</a:t>
            </a:r>
          </a:p>
        </p:txBody>
      </p:sp>
    </p:spTree>
    <p:extLst>
      <p:ext uri="{BB962C8B-B14F-4D97-AF65-F5344CB8AC3E}">
        <p14:creationId xmlns:p14="http://schemas.microsoft.com/office/powerpoint/2010/main" val="599011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xmlns="" id="{C2E79A02-9A1F-FA42-BA8E-ADEC8CDCBB0E}"/>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a:extLst>
              <a:ext uri="{FF2B5EF4-FFF2-40B4-BE49-F238E27FC236}">
                <a16:creationId xmlns:a16="http://schemas.microsoft.com/office/drawing/2014/main" xmlns="" id="{DBA0E8BA-4D00-604F-B7FB-B2727BF4BF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pt-BR" altLang="pt-BR">
              <a:ea typeface="ＭＳ 明朝" panose="02020609040205080304" pitchFamily="49" charset="-128"/>
            </a:endParaRPr>
          </a:p>
        </p:txBody>
      </p:sp>
      <p:sp>
        <p:nvSpPr>
          <p:cNvPr id="2" name="Espaço Reservado para Rodapé 1">
            <a:extLst>
              <a:ext uri="{FF2B5EF4-FFF2-40B4-BE49-F238E27FC236}">
                <a16:creationId xmlns:a16="http://schemas.microsoft.com/office/drawing/2014/main" xmlns="" id="{EAA20E03-5399-3D4B-BB59-418953147376}"/>
              </a:ext>
            </a:extLst>
          </p:cNvPr>
          <p:cNvSpPr>
            <a:spLocks noGrp="1"/>
          </p:cNvSpPr>
          <p:nvPr>
            <p:ph type="ftr" sz="quarter" idx="4"/>
          </p:nvPr>
        </p:nvSpPr>
        <p:spPr/>
        <p:txBody>
          <a:bodyPr/>
          <a:lstStyle/>
          <a:p>
            <a:pPr>
              <a:defRPr/>
            </a:pPr>
            <a:r>
              <a:rPr lang="en-US"/>
              <a:t>https://cartilha.cert.br/</a:t>
            </a:r>
            <a:endParaRPr lang="en-US" dirty="0"/>
          </a:p>
        </p:txBody>
      </p:sp>
      <p:sp>
        <p:nvSpPr>
          <p:cNvPr id="3" name="Espaço Reservado para Número de Slide 2">
            <a:extLst>
              <a:ext uri="{FF2B5EF4-FFF2-40B4-BE49-F238E27FC236}">
                <a16:creationId xmlns:a16="http://schemas.microsoft.com/office/drawing/2014/main" xmlns="" id="{24F1169B-6C78-984A-9BF6-5A17526B5941}"/>
              </a:ext>
            </a:extLst>
          </p:cNvPr>
          <p:cNvSpPr>
            <a:spLocks noGrp="1"/>
          </p:cNvSpPr>
          <p:nvPr>
            <p:ph type="sldNum" sz="quarter" idx="5"/>
          </p:nvPr>
        </p:nvSpPr>
        <p:spPr/>
        <p:txBody>
          <a:bodyPr/>
          <a:lstStyle/>
          <a:p>
            <a:fld id="{8288D07E-4D23-1546-9DFD-250ADA4F3763}" type="slidenum">
              <a:rPr lang="en-US" altLang="pt-BR" smtClean="0"/>
              <a:pPr/>
              <a:t>11</a:t>
            </a:fld>
            <a:endParaRPr lang="en-US" altLang="pt-BR"/>
          </a:p>
        </p:txBody>
      </p:sp>
      <p:sp>
        <p:nvSpPr>
          <p:cNvPr id="4" name="Espaço Reservado para Cabeçalho 3">
            <a:extLst>
              <a:ext uri="{FF2B5EF4-FFF2-40B4-BE49-F238E27FC236}">
                <a16:creationId xmlns:a16="http://schemas.microsoft.com/office/drawing/2014/main" xmlns="" id="{947498AA-A8AF-7149-8E3D-52393E655C37}"/>
              </a:ext>
            </a:extLst>
          </p:cNvPr>
          <p:cNvSpPr>
            <a:spLocks noGrp="1"/>
          </p:cNvSpPr>
          <p:nvPr>
            <p:ph type="hdr" sz="quarter"/>
          </p:nvPr>
        </p:nvSpPr>
        <p:spPr/>
        <p:txBody>
          <a:bodyPr/>
          <a:lstStyle/>
          <a:p>
            <a:r>
              <a:rPr lang="en-US" altLang="pt-BR"/>
              <a:t>Verificação em Duas Etapas</a:t>
            </a:r>
          </a:p>
        </p:txBody>
      </p:sp>
    </p:spTree>
    <p:extLst>
      <p:ext uri="{BB962C8B-B14F-4D97-AF65-F5344CB8AC3E}">
        <p14:creationId xmlns:p14="http://schemas.microsoft.com/office/powerpoint/2010/main" val="3442090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xmlns="" id="{B43A84C5-4385-6843-9603-A665FE57DDD6}"/>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a:extLst>
              <a:ext uri="{FF2B5EF4-FFF2-40B4-BE49-F238E27FC236}">
                <a16:creationId xmlns:a16="http://schemas.microsoft.com/office/drawing/2014/main" xmlns="" id="{5A40F0BB-EDE0-0E49-912B-F157B7F270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a:ea typeface="ＭＳ Ｐゴシック" panose="020B0600070205080204" pitchFamily="34" charset="-128"/>
            </a:endParaRPr>
          </a:p>
        </p:txBody>
      </p:sp>
      <p:sp>
        <p:nvSpPr>
          <p:cNvPr id="2" name="Espaço Reservado para Rodapé 1">
            <a:extLst>
              <a:ext uri="{FF2B5EF4-FFF2-40B4-BE49-F238E27FC236}">
                <a16:creationId xmlns:a16="http://schemas.microsoft.com/office/drawing/2014/main" xmlns="" id="{A9A2A603-C073-394A-8058-55A7A37C350C}"/>
              </a:ext>
            </a:extLst>
          </p:cNvPr>
          <p:cNvSpPr>
            <a:spLocks noGrp="1"/>
          </p:cNvSpPr>
          <p:nvPr>
            <p:ph type="ftr" sz="quarter" idx="4"/>
          </p:nvPr>
        </p:nvSpPr>
        <p:spPr/>
        <p:txBody>
          <a:bodyPr/>
          <a:lstStyle/>
          <a:p>
            <a:pPr>
              <a:defRPr/>
            </a:pPr>
            <a:r>
              <a:rPr lang="en-US"/>
              <a:t>https://cartilha.cert.br/</a:t>
            </a:r>
            <a:endParaRPr lang="en-US" dirty="0"/>
          </a:p>
        </p:txBody>
      </p:sp>
      <p:sp>
        <p:nvSpPr>
          <p:cNvPr id="3" name="Espaço Reservado para Número de Slide 2">
            <a:extLst>
              <a:ext uri="{FF2B5EF4-FFF2-40B4-BE49-F238E27FC236}">
                <a16:creationId xmlns:a16="http://schemas.microsoft.com/office/drawing/2014/main" xmlns="" id="{27C6379F-1017-FA42-B375-4C1B6A570CAB}"/>
              </a:ext>
            </a:extLst>
          </p:cNvPr>
          <p:cNvSpPr>
            <a:spLocks noGrp="1"/>
          </p:cNvSpPr>
          <p:nvPr>
            <p:ph type="sldNum" sz="quarter" idx="5"/>
          </p:nvPr>
        </p:nvSpPr>
        <p:spPr/>
        <p:txBody>
          <a:bodyPr/>
          <a:lstStyle/>
          <a:p>
            <a:fld id="{8288D07E-4D23-1546-9DFD-250ADA4F3763}" type="slidenum">
              <a:rPr lang="en-US" altLang="pt-BR" smtClean="0"/>
              <a:pPr/>
              <a:t>12</a:t>
            </a:fld>
            <a:endParaRPr lang="en-US" altLang="pt-BR"/>
          </a:p>
        </p:txBody>
      </p:sp>
      <p:sp>
        <p:nvSpPr>
          <p:cNvPr id="4" name="Espaço Reservado para Cabeçalho 3">
            <a:extLst>
              <a:ext uri="{FF2B5EF4-FFF2-40B4-BE49-F238E27FC236}">
                <a16:creationId xmlns:a16="http://schemas.microsoft.com/office/drawing/2014/main" xmlns="" id="{474A4B3A-D1A7-8047-A903-992C62D02F71}"/>
              </a:ext>
            </a:extLst>
          </p:cNvPr>
          <p:cNvSpPr>
            <a:spLocks noGrp="1"/>
          </p:cNvSpPr>
          <p:nvPr>
            <p:ph type="hdr" sz="quarter"/>
          </p:nvPr>
        </p:nvSpPr>
        <p:spPr/>
        <p:txBody>
          <a:bodyPr/>
          <a:lstStyle/>
          <a:p>
            <a:r>
              <a:rPr lang="en-US" altLang="pt-BR"/>
              <a:t>Verificação em Duas Etapas</a:t>
            </a:r>
          </a:p>
        </p:txBody>
      </p:sp>
    </p:spTree>
    <p:extLst>
      <p:ext uri="{BB962C8B-B14F-4D97-AF65-F5344CB8AC3E}">
        <p14:creationId xmlns:p14="http://schemas.microsoft.com/office/powerpoint/2010/main" val="655636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xmlns="" id="{75A3F403-E87D-4A4A-BAF3-861FF27A10E2}"/>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a:extLst>
              <a:ext uri="{FF2B5EF4-FFF2-40B4-BE49-F238E27FC236}">
                <a16:creationId xmlns:a16="http://schemas.microsoft.com/office/drawing/2014/main" xmlns="" id="{6058E028-C86B-2546-B02F-26458A0117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i="1" dirty="0">
                <a:ea typeface="ＭＳ Ｐゴシック" panose="020B0600070205080204" pitchFamily="34" charset="-128"/>
              </a:rPr>
              <a:t>Token</a:t>
            </a:r>
            <a:r>
              <a:rPr lang="pt-BR" altLang="pt-BR" dirty="0">
                <a:ea typeface="ＭＳ Ｐゴシック" panose="020B0600070205080204" pitchFamily="34" charset="-128"/>
              </a:rPr>
              <a:t> gerador de senhas, também chamado de chave eletrônica, é um tipo de dispositivo eletrônico que gera códigos usados na verificação da sua identidade. Cada código é válido por um determinado período, geralmente alguns segundos, e após esse tempo um novo código é gerado. O código pode ser gerado automaticamente ou necessitar que você clique em um botão para ativá-lo. </a:t>
            </a:r>
          </a:p>
        </p:txBody>
      </p:sp>
      <p:sp>
        <p:nvSpPr>
          <p:cNvPr id="2" name="Espaço Reservado para Rodapé 1">
            <a:extLst>
              <a:ext uri="{FF2B5EF4-FFF2-40B4-BE49-F238E27FC236}">
                <a16:creationId xmlns:a16="http://schemas.microsoft.com/office/drawing/2014/main" xmlns="" id="{49261932-B1EB-B844-99B0-C6A6D6857357}"/>
              </a:ext>
            </a:extLst>
          </p:cNvPr>
          <p:cNvSpPr>
            <a:spLocks noGrp="1"/>
          </p:cNvSpPr>
          <p:nvPr>
            <p:ph type="ftr" sz="quarter" idx="4"/>
          </p:nvPr>
        </p:nvSpPr>
        <p:spPr/>
        <p:txBody>
          <a:bodyPr/>
          <a:lstStyle/>
          <a:p>
            <a:pPr>
              <a:defRPr/>
            </a:pPr>
            <a:r>
              <a:rPr lang="en-US"/>
              <a:t>https://cartilha.cert.br/</a:t>
            </a:r>
            <a:endParaRPr lang="en-US" dirty="0"/>
          </a:p>
        </p:txBody>
      </p:sp>
      <p:sp>
        <p:nvSpPr>
          <p:cNvPr id="3" name="Espaço Reservado para Número de Slide 2">
            <a:extLst>
              <a:ext uri="{FF2B5EF4-FFF2-40B4-BE49-F238E27FC236}">
                <a16:creationId xmlns:a16="http://schemas.microsoft.com/office/drawing/2014/main" xmlns="" id="{4227886F-BC79-984D-94B8-19D85B7D0F91}"/>
              </a:ext>
            </a:extLst>
          </p:cNvPr>
          <p:cNvSpPr>
            <a:spLocks noGrp="1"/>
          </p:cNvSpPr>
          <p:nvPr>
            <p:ph type="sldNum" sz="quarter" idx="5"/>
          </p:nvPr>
        </p:nvSpPr>
        <p:spPr/>
        <p:txBody>
          <a:bodyPr/>
          <a:lstStyle/>
          <a:p>
            <a:fld id="{8288D07E-4D23-1546-9DFD-250ADA4F3763}" type="slidenum">
              <a:rPr lang="en-US" altLang="pt-BR" smtClean="0"/>
              <a:pPr/>
              <a:t>13</a:t>
            </a:fld>
            <a:endParaRPr lang="en-US" altLang="pt-BR"/>
          </a:p>
        </p:txBody>
      </p:sp>
      <p:sp>
        <p:nvSpPr>
          <p:cNvPr id="4" name="Espaço Reservado para Cabeçalho 3">
            <a:extLst>
              <a:ext uri="{FF2B5EF4-FFF2-40B4-BE49-F238E27FC236}">
                <a16:creationId xmlns:a16="http://schemas.microsoft.com/office/drawing/2014/main" xmlns="" id="{8089AFD0-F9D8-F749-AC7F-E054BB36690D}"/>
              </a:ext>
            </a:extLst>
          </p:cNvPr>
          <p:cNvSpPr>
            <a:spLocks noGrp="1"/>
          </p:cNvSpPr>
          <p:nvPr>
            <p:ph type="hdr" sz="quarter"/>
          </p:nvPr>
        </p:nvSpPr>
        <p:spPr/>
        <p:txBody>
          <a:bodyPr/>
          <a:lstStyle/>
          <a:p>
            <a:r>
              <a:rPr lang="en-US" altLang="pt-BR"/>
              <a:t>Verificação em Duas Etapas</a:t>
            </a:r>
          </a:p>
        </p:txBody>
      </p:sp>
    </p:spTree>
    <p:extLst>
      <p:ext uri="{BB962C8B-B14F-4D97-AF65-F5344CB8AC3E}">
        <p14:creationId xmlns:p14="http://schemas.microsoft.com/office/powerpoint/2010/main" val="1544207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xmlns="" id="{8ECA07E9-72F9-E348-BF94-240EAE61EA61}"/>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a:extLst>
              <a:ext uri="{FF2B5EF4-FFF2-40B4-BE49-F238E27FC236}">
                <a16:creationId xmlns:a16="http://schemas.microsoft.com/office/drawing/2014/main" xmlns="" id="{16788AD6-F268-4841-BC8B-CAF380D26A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dirty="0">
              <a:ea typeface="ＭＳ Ｐゴシック" panose="020B0600070205080204" pitchFamily="34" charset="-128"/>
            </a:endParaRPr>
          </a:p>
        </p:txBody>
      </p:sp>
      <p:sp>
        <p:nvSpPr>
          <p:cNvPr id="2" name="Espaço Reservado para Rodapé 1">
            <a:extLst>
              <a:ext uri="{FF2B5EF4-FFF2-40B4-BE49-F238E27FC236}">
                <a16:creationId xmlns:a16="http://schemas.microsoft.com/office/drawing/2014/main" xmlns="" id="{C94122F0-C3CC-B145-B344-87BE8337B0E3}"/>
              </a:ext>
            </a:extLst>
          </p:cNvPr>
          <p:cNvSpPr>
            <a:spLocks noGrp="1"/>
          </p:cNvSpPr>
          <p:nvPr>
            <p:ph type="ftr" sz="quarter" idx="4"/>
          </p:nvPr>
        </p:nvSpPr>
        <p:spPr/>
        <p:txBody>
          <a:bodyPr/>
          <a:lstStyle/>
          <a:p>
            <a:pPr>
              <a:defRPr/>
            </a:pPr>
            <a:r>
              <a:rPr lang="en-US"/>
              <a:t>https://cartilha.cert.br/</a:t>
            </a:r>
            <a:endParaRPr lang="en-US" dirty="0"/>
          </a:p>
        </p:txBody>
      </p:sp>
      <p:sp>
        <p:nvSpPr>
          <p:cNvPr id="3" name="Espaço Reservado para Número de Slide 2">
            <a:extLst>
              <a:ext uri="{FF2B5EF4-FFF2-40B4-BE49-F238E27FC236}">
                <a16:creationId xmlns:a16="http://schemas.microsoft.com/office/drawing/2014/main" xmlns="" id="{5D461623-7B2E-294C-912B-279097412E26}"/>
              </a:ext>
            </a:extLst>
          </p:cNvPr>
          <p:cNvSpPr>
            <a:spLocks noGrp="1"/>
          </p:cNvSpPr>
          <p:nvPr>
            <p:ph type="sldNum" sz="quarter" idx="5"/>
          </p:nvPr>
        </p:nvSpPr>
        <p:spPr/>
        <p:txBody>
          <a:bodyPr/>
          <a:lstStyle/>
          <a:p>
            <a:fld id="{8288D07E-4D23-1546-9DFD-250ADA4F3763}" type="slidenum">
              <a:rPr lang="en-US" altLang="pt-BR" smtClean="0"/>
              <a:pPr/>
              <a:t>14</a:t>
            </a:fld>
            <a:endParaRPr lang="en-US" altLang="pt-BR"/>
          </a:p>
        </p:txBody>
      </p:sp>
      <p:sp>
        <p:nvSpPr>
          <p:cNvPr id="4" name="Espaço Reservado para Cabeçalho 3">
            <a:extLst>
              <a:ext uri="{FF2B5EF4-FFF2-40B4-BE49-F238E27FC236}">
                <a16:creationId xmlns:a16="http://schemas.microsoft.com/office/drawing/2014/main" xmlns="" id="{852B0C8E-151F-EF46-855E-A17D099727C4}"/>
              </a:ext>
            </a:extLst>
          </p:cNvPr>
          <p:cNvSpPr>
            <a:spLocks noGrp="1"/>
          </p:cNvSpPr>
          <p:nvPr>
            <p:ph type="hdr" sz="quarter"/>
          </p:nvPr>
        </p:nvSpPr>
        <p:spPr/>
        <p:txBody>
          <a:bodyPr/>
          <a:lstStyle/>
          <a:p>
            <a:r>
              <a:rPr lang="en-US" altLang="pt-BR"/>
              <a:t>Verificação em Duas Etapas</a:t>
            </a:r>
          </a:p>
        </p:txBody>
      </p:sp>
    </p:spTree>
    <p:extLst>
      <p:ext uri="{BB962C8B-B14F-4D97-AF65-F5344CB8AC3E}">
        <p14:creationId xmlns:p14="http://schemas.microsoft.com/office/powerpoint/2010/main" val="2150900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xmlns="" id="{7D10B47F-7CF3-8D46-AC6F-B73460C63174}"/>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a:extLst>
              <a:ext uri="{FF2B5EF4-FFF2-40B4-BE49-F238E27FC236}">
                <a16:creationId xmlns:a16="http://schemas.microsoft.com/office/drawing/2014/main" xmlns="" id="{3C3402E2-32F6-7F40-BF85-7662B1C970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a:ea typeface="ＭＳ Ｐゴシック" panose="020B0600070205080204" pitchFamily="34" charset="-128"/>
            </a:endParaRPr>
          </a:p>
        </p:txBody>
      </p:sp>
      <p:sp>
        <p:nvSpPr>
          <p:cNvPr id="2" name="Espaço Reservado para Rodapé 1">
            <a:extLst>
              <a:ext uri="{FF2B5EF4-FFF2-40B4-BE49-F238E27FC236}">
                <a16:creationId xmlns:a16="http://schemas.microsoft.com/office/drawing/2014/main" xmlns="" id="{DE3A7F09-95FF-544C-B8EF-8EE0AA6661B9}"/>
              </a:ext>
            </a:extLst>
          </p:cNvPr>
          <p:cNvSpPr>
            <a:spLocks noGrp="1"/>
          </p:cNvSpPr>
          <p:nvPr>
            <p:ph type="ftr" sz="quarter" idx="4"/>
          </p:nvPr>
        </p:nvSpPr>
        <p:spPr/>
        <p:txBody>
          <a:bodyPr/>
          <a:lstStyle/>
          <a:p>
            <a:pPr>
              <a:defRPr/>
            </a:pPr>
            <a:r>
              <a:rPr lang="en-US"/>
              <a:t>https://cartilha.cert.br/</a:t>
            </a:r>
            <a:endParaRPr lang="en-US" dirty="0"/>
          </a:p>
        </p:txBody>
      </p:sp>
      <p:sp>
        <p:nvSpPr>
          <p:cNvPr id="3" name="Espaço Reservado para Número de Slide 2">
            <a:extLst>
              <a:ext uri="{FF2B5EF4-FFF2-40B4-BE49-F238E27FC236}">
                <a16:creationId xmlns:a16="http://schemas.microsoft.com/office/drawing/2014/main" xmlns="" id="{F6651E2C-FF8B-4E4A-AA59-547C1B53CEF6}"/>
              </a:ext>
            </a:extLst>
          </p:cNvPr>
          <p:cNvSpPr>
            <a:spLocks noGrp="1"/>
          </p:cNvSpPr>
          <p:nvPr>
            <p:ph type="sldNum" sz="quarter" idx="5"/>
          </p:nvPr>
        </p:nvSpPr>
        <p:spPr/>
        <p:txBody>
          <a:bodyPr/>
          <a:lstStyle/>
          <a:p>
            <a:fld id="{8288D07E-4D23-1546-9DFD-250ADA4F3763}" type="slidenum">
              <a:rPr lang="en-US" altLang="pt-BR" smtClean="0"/>
              <a:pPr/>
              <a:t>15</a:t>
            </a:fld>
            <a:endParaRPr lang="en-US" altLang="pt-BR"/>
          </a:p>
        </p:txBody>
      </p:sp>
      <p:sp>
        <p:nvSpPr>
          <p:cNvPr id="4" name="Espaço Reservado para Cabeçalho 3">
            <a:extLst>
              <a:ext uri="{FF2B5EF4-FFF2-40B4-BE49-F238E27FC236}">
                <a16:creationId xmlns:a16="http://schemas.microsoft.com/office/drawing/2014/main" xmlns="" id="{DBEF9F33-CFBC-8647-AB4B-9F6AB83E5FCF}"/>
              </a:ext>
            </a:extLst>
          </p:cNvPr>
          <p:cNvSpPr>
            <a:spLocks noGrp="1"/>
          </p:cNvSpPr>
          <p:nvPr>
            <p:ph type="hdr" sz="quarter"/>
          </p:nvPr>
        </p:nvSpPr>
        <p:spPr/>
        <p:txBody>
          <a:bodyPr/>
          <a:lstStyle/>
          <a:p>
            <a:r>
              <a:rPr lang="en-US" altLang="pt-BR"/>
              <a:t>Verificação em Duas Etapas</a:t>
            </a:r>
          </a:p>
        </p:txBody>
      </p:sp>
    </p:spTree>
    <p:extLst>
      <p:ext uri="{BB962C8B-B14F-4D97-AF65-F5344CB8AC3E}">
        <p14:creationId xmlns:p14="http://schemas.microsoft.com/office/powerpoint/2010/main" val="3974389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xmlns="" id="{E1B21268-5DEE-EC48-ABEF-32EDEA188FCF}"/>
              </a:ext>
            </a:extLst>
          </p:cNvPr>
          <p:cNvSpPr>
            <a:spLocks noGrp="1" noRot="1" noChangeAspect="1"/>
          </p:cNvSpPr>
          <p:nvPr>
            <p:ph type="sldImg"/>
          </p:nvPr>
        </p:nvSpPr>
        <p:spPr bwMode="auto">
          <a:xfrm>
            <a:off x="1144588"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a:extLst>
              <a:ext uri="{FF2B5EF4-FFF2-40B4-BE49-F238E27FC236}">
                <a16:creationId xmlns:a16="http://schemas.microsoft.com/office/drawing/2014/main" xmlns="" id="{6ED97836-7D91-1446-8AEA-27A79D99A4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BR" altLang="pt-BR" dirty="0">
                <a:ea typeface="ＭＳ Ｐゴシック" panose="020B0600070205080204" pitchFamily="34" charset="-128"/>
              </a:rPr>
              <a:t>Dispositivo confiável é um computador ou dispositivo móvel que você frequentemente usa para acessar suas contas. Pode ser necessário inserir um código de segurança no primeiro acesso. Ele não será́ necessário nos demais, pois seu dispositivo será “lembrado”, caso você assim o configure.</a:t>
            </a:r>
          </a:p>
        </p:txBody>
      </p:sp>
      <p:sp>
        <p:nvSpPr>
          <p:cNvPr id="2" name="Espaço Reservado para Rodapé 1">
            <a:extLst>
              <a:ext uri="{FF2B5EF4-FFF2-40B4-BE49-F238E27FC236}">
                <a16:creationId xmlns:a16="http://schemas.microsoft.com/office/drawing/2014/main" xmlns="" id="{541AF86C-3276-0440-890C-CA34F74C54D7}"/>
              </a:ext>
            </a:extLst>
          </p:cNvPr>
          <p:cNvSpPr>
            <a:spLocks noGrp="1"/>
          </p:cNvSpPr>
          <p:nvPr>
            <p:ph type="ftr" sz="quarter" idx="4"/>
          </p:nvPr>
        </p:nvSpPr>
        <p:spPr/>
        <p:txBody>
          <a:bodyPr/>
          <a:lstStyle/>
          <a:p>
            <a:pPr>
              <a:defRPr/>
            </a:pPr>
            <a:r>
              <a:rPr lang="en-US"/>
              <a:t>https://cartilha.cert.br/</a:t>
            </a:r>
            <a:endParaRPr lang="en-US" dirty="0"/>
          </a:p>
        </p:txBody>
      </p:sp>
      <p:sp>
        <p:nvSpPr>
          <p:cNvPr id="3" name="Espaço Reservado para Número de Slide 2">
            <a:extLst>
              <a:ext uri="{FF2B5EF4-FFF2-40B4-BE49-F238E27FC236}">
                <a16:creationId xmlns:a16="http://schemas.microsoft.com/office/drawing/2014/main" xmlns="" id="{2BC194C1-1467-7948-9945-BD42F98ADDCC}"/>
              </a:ext>
            </a:extLst>
          </p:cNvPr>
          <p:cNvSpPr>
            <a:spLocks noGrp="1"/>
          </p:cNvSpPr>
          <p:nvPr>
            <p:ph type="sldNum" sz="quarter" idx="5"/>
          </p:nvPr>
        </p:nvSpPr>
        <p:spPr/>
        <p:txBody>
          <a:bodyPr/>
          <a:lstStyle/>
          <a:p>
            <a:fld id="{8288D07E-4D23-1546-9DFD-250ADA4F3763}" type="slidenum">
              <a:rPr lang="en-US" altLang="pt-BR" smtClean="0"/>
              <a:pPr/>
              <a:t>16</a:t>
            </a:fld>
            <a:endParaRPr lang="en-US" altLang="pt-BR"/>
          </a:p>
        </p:txBody>
      </p:sp>
      <p:sp>
        <p:nvSpPr>
          <p:cNvPr id="4" name="Espaço Reservado para Cabeçalho 3">
            <a:extLst>
              <a:ext uri="{FF2B5EF4-FFF2-40B4-BE49-F238E27FC236}">
                <a16:creationId xmlns:a16="http://schemas.microsoft.com/office/drawing/2014/main" xmlns="" id="{9405357A-95B8-F34D-95F5-DB2AD81F9703}"/>
              </a:ext>
            </a:extLst>
          </p:cNvPr>
          <p:cNvSpPr>
            <a:spLocks noGrp="1"/>
          </p:cNvSpPr>
          <p:nvPr>
            <p:ph type="hdr" sz="quarter"/>
          </p:nvPr>
        </p:nvSpPr>
        <p:spPr/>
        <p:txBody>
          <a:bodyPr/>
          <a:lstStyle/>
          <a:p>
            <a:r>
              <a:rPr lang="en-US" altLang="pt-BR"/>
              <a:t>Verificação em Duas Etapas</a:t>
            </a:r>
          </a:p>
        </p:txBody>
      </p:sp>
    </p:spTree>
    <p:extLst>
      <p:ext uri="{BB962C8B-B14F-4D97-AF65-F5344CB8AC3E}">
        <p14:creationId xmlns:p14="http://schemas.microsoft.com/office/powerpoint/2010/main" val="773449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xmlns="" id="{40C3F2E4-F739-714A-8B49-120405D36BF9}"/>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a:extLst>
              <a:ext uri="{FF2B5EF4-FFF2-40B4-BE49-F238E27FC236}">
                <a16:creationId xmlns:a16="http://schemas.microsoft.com/office/drawing/2014/main" xmlns="" id="{DAA2FC9B-5936-884B-B96C-9C1C0FC97B8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a:ea typeface="ＭＳ Ｐゴシック" panose="020B0600070205080204" pitchFamily="34" charset="-128"/>
            </a:endParaRPr>
          </a:p>
        </p:txBody>
      </p:sp>
      <p:sp>
        <p:nvSpPr>
          <p:cNvPr id="2" name="Espaço Reservado para Rodapé 1">
            <a:extLst>
              <a:ext uri="{FF2B5EF4-FFF2-40B4-BE49-F238E27FC236}">
                <a16:creationId xmlns:a16="http://schemas.microsoft.com/office/drawing/2014/main" xmlns="" id="{09E1421F-C63F-F347-9D83-ACFF165D4F38}"/>
              </a:ext>
            </a:extLst>
          </p:cNvPr>
          <p:cNvSpPr>
            <a:spLocks noGrp="1"/>
          </p:cNvSpPr>
          <p:nvPr>
            <p:ph type="ftr" sz="quarter" idx="4"/>
          </p:nvPr>
        </p:nvSpPr>
        <p:spPr/>
        <p:txBody>
          <a:bodyPr/>
          <a:lstStyle/>
          <a:p>
            <a:pPr>
              <a:defRPr/>
            </a:pPr>
            <a:r>
              <a:rPr lang="en-US"/>
              <a:t>https://cartilha.cert.br/</a:t>
            </a:r>
            <a:endParaRPr lang="en-US" dirty="0"/>
          </a:p>
        </p:txBody>
      </p:sp>
      <p:sp>
        <p:nvSpPr>
          <p:cNvPr id="3" name="Espaço Reservado para Número de Slide 2">
            <a:extLst>
              <a:ext uri="{FF2B5EF4-FFF2-40B4-BE49-F238E27FC236}">
                <a16:creationId xmlns:a16="http://schemas.microsoft.com/office/drawing/2014/main" xmlns="" id="{59B36788-B9F8-EC4D-9D69-3EF9FB655BCD}"/>
              </a:ext>
            </a:extLst>
          </p:cNvPr>
          <p:cNvSpPr>
            <a:spLocks noGrp="1"/>
          </p:cNvSpPr>
          <p:nvPr>
            <p:ph type="sldNum" sz="quarter" idx="5"/>
          </p:nvPr>
        </p:nvSpPr>
        <p:spPr/>
        <p:txBody>
          <a:bodyPr/>
          <a:lstStyle/>
          <a:p>
            <a:fld id="{8288D07E-4D23-1546-9DFD-250ADA4F3763}" type="slidenum">
              <a:rPr lang="en-US" altLang="pt-BR" smtClean="0"/>
              <a:pPr/>
              <a:t>17</a:t>
            </a:fld>
            <a:endParaRPr lang="en-US" altLang="pt-BR"/>
          </a:p>
        </p:txBody>
      </p:sp>
      <p:sp>
        <p:nvSpPr>
          <p:cNvPr id="4" name="Espaço Reservado para Cabeçalho 3">
            <a:extLst>
              <a:ext uri="{FF2B5EF4-FFF2-40B4-BE49-F238E27FC236}">
                <a16:creationId xmlns:a16="http://schemas.microsoft.com/office/drawing/2014/main" xmlns="" id="{01F7536A-7E2A-B040-BDD3-84694436CC79}"/>
              </a:ext>
            </a:extLst>
          </p:cNvPr>
          <p:cNvSpPr>
            <a:spLocks noGrp="1"/>
          </p:cNvSpPr>
          <p:nvPr>
            <p:ph type="hdr" sz="quarter"/>
          </p:nvPr>
        </p:nvSpPr>
        <p:spPr/>
        <p:txBody>
          <a:bodyPr/>
          <a:lstStyle/>
          <a:p>
            <a:r>
              <a:rPr lang="en-US" altLang="pt-BR"/>
              <a:t>Verificação em Duas Etapas</a:t>
            </a:r>
          </a:p>
        </p:txBody>
      </p:sp>
    </p:spTree>
    <p:extLst>
      <p:ext uri="{BB962C8B-B14F-4D97-AF65-F5344CB8AC3E}">
        <p14:creationId xmlns:p14="http://schemas.microsoft.com/office/powerpoint/2010/main" val="1330579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a:extLst>
              <a:ext uri="{FF2B5EF4-FFF2-40B4-BE49-F238E27FC236}">
                <a16:creationId xmlns:a16="http://schemas.microsoft.com/office/drawing/2014/main" xmlns="" id="{843C4B7A-1572-AB43-8868-90DCD18D6887}"/>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a:extLst>
              <a:ext uri="{FF2B5EF4-FFF2-40B4-BE49-F238E27FC236}">
                <a16:creationId xmlns:a16="http://schemas.microsoft.com/office/drawing/2014/main" xmlns="" id="{227C798C-34CE-A94D-97D6-2510072442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a:ea typeface="ＭＳ Ｐゴシック" panose="020B0600070205080204" pitchFamily="34" charset="-128"/>
            </a:endParaRPr>
          </a:p>
        </p:txBody>
      </p:sp>
      <p:sp>
        <p:nvSpPr>
          <p:cNvPr id="2" name="Espaço Reservado para Rodapé 1">
            <a:extLst>
              <a:ext uri="{FF2B5EF4-FFF2-40B4-BE49-F238E27FC236}">
                <a16:creationId xmlns:a16="http://schemas.microsoft.com/office/drawing/2014/main" xmlns="" id="{C76EB729-D08C-AD43-80D5-DE1061E3C766}"/>
              </a:ext>
            </a:extLst>
          </p:cNvPr>
          <p:cNvSpPr>
            <a:spLocks noGrp="1"/>
          </p:cNvSpPr>
          <p:nvPr>
            <p:ph type="ftr" sz="quarter" idx="4"/>
          </p:nvPr>
        </p:nvSpPr>
        <p:spPr/>
        <p:txBody>
          <a:bodyPr/>
          <a:lstStyle/>
          <a:p>
            <a:pPr>
              <a:defRPr/>
            </a:pPr>
            <a:r>
              <a:rPr lang="en-US"/>
              <a:t>https://cartilha.cert.br/</a:t>
            </a:r>
            <a:endParaRPr lang="en-US" dirty="0"/>
          </a:p>
        </p:txBody>
      </p:sp>
      <p:sp>
        <p:nvSpPr>
          <p:cNvPr id="3" name="Espaço Reservado para Número de Slide 2">
            <a:extLst>
              <a:ext uri="{FF2B5EF4-FFF2-40B4-BE49-F238E27FC236}">
                <a16:creationId xmlns:a16="http://schemas.microsoft.com/office/drawing/2014/main" xmlns="" id="{BF6EDAD3-C21F-0A41-82D9-5B283454E749}"/>
              </a:ext>
            </a:extLst>
          </p:cNvPr>
          <p:cNvSpPr>
            <a:spLocks noGrp="1"/>
          </p:cNvSpPr>
          <p:nvPr>
            <p:ph type="sldNum" sz="quarter" idx="5"/>
          </p:nvPr>
        </p:nvSpPr>
        <p:spPr/>
        <p:txBody>
          <a:bodyPr/>
          <a:lstStyle/>
          <a:p>
            <a:fld id="{8288D07E-4D23-1546-9DFD-250ADA4F3763}" type="slidenum">
              <a:rPr lang="en-US" altLang="pt-BR" smtClean="0"/>
              <a:pPr/>
              <a:t>18</a:t>
            </a:fld>
            <a:endParaRPr lang="en-US" altLang="pt-BR"/>
          </a:p>
        </p:txBody>
      </p:sp>
      <p:sp>
        <p:nvSpPr>
          <p:cNvPr id="4" name="Espaço Reservado para Cabeçalho 3">
            <a:extLst>
              <a:ext uri="{FF2B5EF4-FFF2-40B4-BE49-F238E27FC236}">
                <a16:creationId xmlns:a16="http://schemas.microsoft.com/office/drawing/2014/main" xmlns="" id="{48A59A1D-AB3B-4E46-B5F4-D19AD784A595}"/>
              </a:ext>
            </a:extLst>
          </p:cNvPr>
          <p:cNvSpPr>
            <a:spLocks noGrp="1"/>
          </p:cNvSpPr>
          <p:nvPr>
            <p:ph type="hdr" sz="quarter"/>
          </p:nvPr>
        </p:nvSpPr>
        <p:spPr/>
        <p:txBody>
          <a:bodyPr/>
          <a:lstStyle/>
          <a:p>
            <a:r>
              <a:rPr lang="en-US" altLang="pt-BR"/>
              <a:t>Verificação em Duas Etapas</a:t>
            </a:r>
          </a:p>
        </p:txBody>
      </p:sp>
    </p:spTree>
    <p:extLst>
      <p:ext uri="{BB962C8B-B14F-4D97-AF65-F5344CB8AC3E}">
        <p14:creationId xmlns:p14="http://schemas.microsoft.com/office/powerpoint/2010/main" val="4138985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xmlns="" id="{D0BB7897-F22E-2D42-B5F7-5CDF67E7BD74}"/>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a:extLst>
              <a:ext uri="{FF2B5EF4-FFF2-40B4-BE49-F238E27FC236}">
                <a16:creationId xmlns:a16="http://schemas.microsoft.com/office/drawing/2014/main" xmlns="" id="{9B8D0FF4-1F12-D049-97E2-093DE79DB2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São apresentados alguns cuidados adicionais que você deve ter para aumentar a segurança de suas contas de acesso.</a:t>
            </a:r>
          </a:p>
        </p:txBody>
      </p:sp>
      <p:sp>
        <p:nvSpPr>
          <p:cNvPr id="2" name="Espaço Reservado para Rodapé 1">
            <a:extLst>
              <a:ext uri="{FF2B5EF4-FFF2-40B4-BE49-F238E27FC236}">
                <a16:creationId xmlns:a16="http://schemas.microsoft.com/office/drawing/2014/main" xmlns="" id="{1D707D3F-EE7A-2443-8728-C36E687AEB69}"/>
              </a:ext>
            </a:extLst>
          </p:cNvPr>
          <p:cNvSpPr>
            <a:spLocks noGrp="1"/>
          </p:cNvSpPr>
          <p:nvPr>
            <p:ph type="ftr" sz="quarter" idx="4"/>
          </p:nvPr>
        </p:nvSpPr>
        <p:spPr/>
        <p:txBody>
          <a:bodyPr/>
          <a:lstStyle/>
          <a:p>
            <a:pPr>
              <a:defRPr/>
            </a:pPr>
            <a:r>
              <a:rPr lang="en-US"/>
              <a:t>https://cartilha.cert.br/</a:t>
            </a:r>
            <a:endParaRPr lang="en-US" dirty="0"/>
          </a:p>
        </p:txBody>
      </p:sp>
      <p:sp>
        <p:nvSpPr>
          <p:cNvPr id="3" name="Espaço Reservado para Número de Slide 2">
            <a:extLst>
              <a:ext uri="{FF2B5EF4-FFF2-40B4-BE49-F238E27FC236}">
                <a16:creationId xmlns:a16="http://schemas.microsoft.com/office/drawing/2014/main" xmlns="" id="{1653B48B-707A-144A-BAB6-F133832485BF}"/>
              </a:ext>
            </a:extLst>
          </p:cNvPr>
          <p:cNvSpPr>
            <a:spLocks noGrp="1"/>
          </p:cNvSpPr>
          <p:nvPr>
            <p:ph type="sldNum" sz="quarter" idx="5"/>
          </p:nvPr>
        </p:nvSpPr>
        <p:spPr/>
        <p:txBody>
          <a:bodyPr/>
          <a:lstStyle/>
          <a:p>
            <a:fld id="{8288D07E-4D23-1546-9DFD-250ADA4F3763}" type="slidenum">
              <a:rPr lang="en-US" altLang="pt-BR" smtClean="0"/>
              <a:pPr/>
              <a:t>19</a:t>
            </a:fld>
            <a:endParaRPr lang="en-US" altLang="pt-BR"/>
          </a:p>
        </p:txBody>
      </p:sp>
      <p:sp>
        <p:nvSpPr>
          <p:cNvPr id="4" name="Espaço Reservado para Cabeçalho 3">
            <a:extLst>
              <a:ext uri="{FF2B5EF4-FFF2-40B4-BE49-F238E27FC236}">
                <a16:creationId xmlns:a16="http://schemas.microsoft.com/office/drawing/2014/main" xmlns="" id="{AF8792D0-1650-DE47-9C32-4D15EC73A481}"/>
              </a:ext>
            </a:extLst>
          </p:cNvPr>
          <p:cNvSpPr>
            <a:spLocks noGrp="1"/>
          </p:cNvSpPr>
          <p:nvPr>
            <p:ph type="hdr" sz="quarter"/>
          </p:nvPr>
        </p:nvSpPr>
        <p:spPr/>
        <p:txBody>
          <a:bodyPr/>
          <a:lstStyle/>
          <a:p>
            <a:r>
              <a:rPr lang="en-US" altLang="pt-BR"/>
              <a:t>Verificação em Duas Etapas</a:t>
            </a:r>
          </a:p>
        </p:txBody>
      </p:sp>
    </p:spTree>
    <p:extLst>
      <p:ext uri="{BB962C8B-B14F-4D97-AF65-F5344CB8AC3E}">
        <p14:creationId xmlns:p14="http://schemas.microsoft.com/office/powerpoint/2010/main" val="4277313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xmlns="" id="{4D377B4B-6AC2-AA4D-B24E-7242E80B708A}"/>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xmlns="" id="{6B0D854B-E803-FA41-9763-7282AC88D7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A sua conta de usuário é de conhecimento geral e é o que permite a sua identificação. Ela é, muitas vezes, derivada do seu próprio nome, mas pode ser qualquer sequência de caracteres que permita que você seja identificado unicamente, como o seu endereço de </a:t>
            </a:r>
            <a:r>
              <a:rPr lang="pt-BR" altLang="pt-BR" i="1" dirty="0">
                <a:ea typeface="ＭＳ Ｐゴシック" panose="020B0600070205080204" pitchFamily="34" charset="-128"/>
              </a:rPr>
              <a:t>e-mail</a:t>
            </a:r>
            <a:r>
              <a:rPr lang="pt-BR" altLang="pt-BR" dirty="0">
                <a:ea typeface="ＭＳ Ｐゴシック" panose="020B0600070205080204" pitchFamily="34" charset="-128"/>
              </a:rPr>
              <a:t>. Para garantir que ela seja usada apenas por você, e por mais ninguém, é que existem os mecanismos de autenticação.</a:t>
            </a:r>
          </a:p>
          <a:p>
            <a:pPr algn="just"/>
            <a:r>
              <a:rPr lang="pt-BR" altLang="pt-BR" dirty="0">
                <a:ea typeface="ＭＳ Ｐゴシック" panose="020B0600070205080204" pitchFamily="34" charset="-128"/>
              </a:rPr>
              <a:t>Uma senha, ou </a:t>
            </a:r>
            <a:r>
              <a:rPr lang="pt-BR" altLang="pt-BR" i="1" dirty="0">
                <a:ea typeface="ＭＳ Ｐゴシック" panose="020B0600070205080204" pitchFamily="34" charset="-128"/>
              </a:rPr>
              <a:t>password</a:t>
            </a:r>
            <a:r>
              <a:rPr lang="pt-BR" altLang="pt-BR" dirty="0">
                <a:ea typeface="ＭＳ Ｐゴシック" panose="020B0600070205080204" pitchFamily="34" charset="-128"/>
              </a:rPr>
              <a:t>, serve para autenticar uma conta, ou seja, é usada no processo de verificação da sua identidade, assegurando que você é realmente quem diz ser e que possui o direito de acessar o recurso em questão. É um dos principais mecanismos de autenticação usados na Internet devido, principalmente, à simplicidade que possui.</a:t>
            </a:r>
          </a:p>
        </p:txBody>
      </p:sp>
      <p:sp>
        <p:nvSpPr>
          <p:cNvPr id="2" name="Espaço Reservado para Rodapé 1">
            <a:extLst>
              <a:ext uri="{FF2B5EF4-FFF2-40B4-BE49-F238E27FC236}">
                <a16:creationId xmlns:a16="http://schemas.microsoft.com/office/drawing/2014/main" xmlns="" id="{7F53F67E-3DAA-8046-B72C-3CD5C8FE163E}"/>
              </a:ext>
            </a:extLst>
          </p:cNvPr>
          <p:cNvSpPr>
            <a:spLocks noGrp="1"/>
          </p:cNvSpPr>
          <p:nvPr>
            <p:ph type="ftr" sz="quarter" idx="4"/>
          </p:nvPr>
        </p:nvSpPr>
        <p:spPr/>
        <p:txBody>
          <a:bodyPr/>
          <a:lstStyle/>
          <a:p>
            <a:pPr>
              <a:defRPr/>
            </a:pPr>
            <a:r>
              <a:rPr lang="en-US"/>
              <a:t>https://cartilha.cert.br/</a:t>
            </a:r>
            <a:endParaRPr lang="en-US" dirty="0"/>
          </a:p>
        </p:txBody>
      </p:sp>
      <p:sp>
        <p:nvSpPr>
          <p:cNvPr id="3" name="Espaço Reservado para Número de Slide 2">
            <a:extLst>
              <a:ext uri="{FF2B5EF4-FFF2-40B4-BE49-F238E27FC236}">
                <a16:creationId xmlns:a16="http://schemas.microsoft.com/office/drawing/2014/main" xmlns="" id="{DF7692C8-692E-6E43-A379-2F7F719C2163}"/>
              </a:ext>
            </a:extLst>
          </p:cNvPr>
          <p:cNvSpPr>
            <a:spLocks noGrp="1"/>
          </p:cNvSpPr>
          <p:nvPr>
            <p:ph type="sldNum" sz="quarter" idx="5"/>
          </p:nvPr>
        </p:nvSpPr>
        <p:spPr/>
        <p:txBody>
          <a:bodyPr/>
          <a:lstStyle/>
          <a:p>
            <a:fld id="{8288D07E-4D23-1546-9DFD-250ADA4F3763}" type="slidenum">
              <a:rPr lang="en-US" altLang="pt-BR" smtClean="0"/>
              <a:pPr/>
              <a:t>2</a:t>
            </a:fld>
            <a:endParaRPr lang="en-US" altLang="pt-BR"/>
          </a:p>
        </p:txBody>
      </p:sp>
      <p:sp>
        <p:nvSpPr>
          <p:cNvPr id="4" name="Espaço Reservado para Cabeçalho 3">
            <a:extLst>
              <a:ext uri="{FF2B5EF4-FFF2-40B4-BE49-F238E27FC236}">
                <a16:creationId xmlns:a16="http://schemas.microsoft.com/office/drawing/2014/main" xmlns="" id="{51EA0275-31A6-1747-A7D4-BDAD3C82B74F}"/>
              </a:ext>
            </a:extLst>
          </p:cNvPr>
          <p:cNvSpPr>
            <a:spLocks noGrp="1"/>
          </p:cNvSpPr>
          <p:nvPr>
            <p:ph type="hdr" sz="quarter"/>
          </p:nvPr>
        </p:nvSpPr>
        <p:spPr/>
        <p:txBody>
          <a:bodyPr/>
          <a:lstStyle/>
          <a:p>
            <a:r>
              <a:rPr lang="en-US" altLang="pt-BR"/>
              <a:t>Verificação em Duas Etapas</a:t>
            </a:r>
          </a:p>
        </p:txBody>
      </p:sp>
    </p:spTree>
    <p:extLst>
      <p:ext uri="{BB962C8B-B14F-4D97-AF65-F5344CB8AC3E}">
        <p14:creationId xmlns:p14="http://schemas.microsoft.com/office/powerpoint/2010/main" val="1170283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xmlns="" id="{D5F286B4-FF14-DD4D-8EDE-046605B58577}"/>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a:extLst>
              <a:ext uri="{FF2B5EF4-FFF2-40B4-BE49-F238E27FC236}">
                <a16:creationId xmlns:a16="http://schemas.microsoft.com/office/drawing/2014/main" xmlns="" id="{FEBF2F8C-71B7-ED48-B0D3-6D65F889D60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Ao usar perguntas de segurança para facilitar a recuperação de senhas, evite escolher questões cujas respostas possam ser facilmente adivinhadas, como o nome do seu cachorro ou da sua mãe. Procure criar suas próprias perguntas e, de preferência, com respostas falsas. </a:t>
            </a:r>
          </a:p>
          <a:p>
            <a:pPr algn="just"/>
            <a:r>
              <a:rPr lang="pt-BR" altLang="pt-BR" dirty="0">
                <a:ea typeface="ＭＳ Ｐゴシック" panose="020B0600070205080204" pitchFamily="34" charset="-128"/>
              </a:rPr>
              <a:t>Exemplo: caso você tenha medo de altura, pode criar a pergunta “Qual seu esporte favorito?” e colocar como resposta “paraquedismo” ou “alpinismo”.</a:t>
            </a:r>
          </a:p>
        </p:txBody>
      </p:sp>
      <p:sp>
        <p:nvSpPr>
          <p:cNvPr id="2" name="Espaço Reservado para Rodapé 1">
            <a:extLst>
              <a:ext uri="{FF2B5EF4-FFF2-40B4-BE49-F238E27FC236}">
                <a16:creationId xmlns:a16="http://schemas.microsoft.com/office/drawing/2014/main" xmlns="" id="{CB705D2E-4E32-2B4A-BC61-B2E0C295FB6A}"/>
              </a:ext>
            </a:extLst>
          </p:cNvPr>
          <p:cNvSpPr>
            <a:spLocks noGrp="1"/>
          </p:cNvSpPr>
          <p:nvPr>
            <p:ph type="ftr" sz="quarter" idx="4"/>
          </p:nvPr>
        </p:nvSpPr>
        <p:spPr/>
        <p:txBody>
          <a:bodyPr/>
          <a:lstStyle/>
          <a:p>
            <a:pPr>
              <a:defRPr/>
            </a:pPr>
            <a:r>
              <a:rPr lang="en-US"/>
              <a:t>https://cartilha.cert.br/</a:t>
            </a:r>
            <a:endParaRPr lang="en-US" dirty="0"/>
          </a:p>
        </p:txBody>
      </p:sp>
      <p:sp>
        <p:nvSpPr>
          <p:cNvPr id="3" name="Espaço Reservado para Número de Slide 2">
            <a:extLst>
              <a:ext uri="{FF2B5EF4-FFF2-40B4-BE49-F238E27FC236}">
                <a16:creationId xmlns:a16="http://schemas.microsoft.com/office/drawing/2014/main" xmlns="" id="{5B69121C-0039-B348-8FBE-078E3DF296FC}"/>
              </a:ext>
            </a:extLst>
          </p:cNvPr>
          <p:cNvSpPr>
            <a:spLocks noGrp="1"/>
          </p:cNvSpPr>
          <p:nvPr>
            <p:ph type="sldNum" sz="quarter" idx="5"/>
          </p:nvPr>
        </p:nvSpPr>
        <p:spPr/>
        <p:txBody>
          <a:bodyPr/>
          <a:lstStyle/>
          <a:p>
            <a:fld id="{8288D07E-4D23-1546-9DFD-250ADA4F3763}" type="slidenum">
              <a:rPr lang="en-US" altLang="pt-BR" smtClean="0"/>
              <a:pPr/>
              <a:t>20</a:t>
            </a:fld>
            <a:endParaRPr lang="en-US" altLang="pt-BR"/>
          </a:p>
        </p:txBody>
      </p:sp>
      <p:sp>
        <p:nvSpPr>
          <p:cNvPr id="4" name="Espaço Reservado para Cabeçalho 3">
            <a:extLst>
              <a:ext uri="{FF2B5EF4-FFF2-40B4-BE49-F238E27FC236}">
                <a16:creationId xmlns:a16="http://schemas.microsoft.com/office/drawing/2014/main" xmlns="" id="{66E0BE0F-43DF-4545-A600-17834A4BAEBF}"/>
              </a:ext>
            </a:extLst>
          </p:cNvPr>
          <p:cNvSpPr>
            <a:spLocks noGrp="1"/>
          </p:cNvSpPr>
          <p:nvPr>
            <p:ph type="hdr" sz="quarter"/>
          </p:nvPr>
        </p:nvSpPr>
        <p:spPr/>
        <p:txBody>
          <a:bodyPr/>
          <a:lstStyle/>
          <a:p>
            <a:r>
              <a:rPr lang="en-US" altLang="pt-BR"/>
              <a:t>Verificação em Duas Etapas</a:t>
            </a:r>
          </a:p>
        </p:txBody>
      </p:sp>
    </p:spTree>
    <p:extLst>
      <p:ext uri="{BB962C8B-B14F-4D97-AF65-F5344CB8AC3E}">
        <p14:creationId xmlns:p14="http://schemas.microsoft.com/office/powerpoint/2010/main" val="643164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xmlns="" id="{FEFCF6C7-9CA5-C047-AB16-6B70A53A03C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a:extLst>
              <a:ext uri="{FF2B5EF4-FFF2-40B4-BE49-F238E27FC236}">
                <a16:creationId xmlns:a16="http://schemas.microsoft.com/office/drawing/2014/main" xmlns="" id="{5C9C2FB2-0542-E54E-91A5-D64DFAF3D9FB}"/>
              </a:ext>
            </a:extLst>
          </p:cNvPr>
          <p:cNvSpPr>
            <a:spLocks noGrp="1"/>
          </p:cNvSpPr>
          <p:nvPr>
            <p:ph type="body" idx="1"/>
          </p:nvPr>
        </p:nvSpPr>
        <p:spPr bwMode="auto">
          <a:xfrm>
            <a:off x="692150" y="4343400"/>
            <a:ext cx="5486400" cy="41148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Algumas das formas como a sua senha pode ser descoberta são:</a:t>
            </a:r>
          </a:p>
          <a:p>
            <a:pPr marL="171450" indent="-171450" algn="just">
              <a:buFont typeface="Arial" panose="020B0604020202020204" pitchFamily="34" charset="0"/>
              <a:buChar char="•"/>
            </a:pPr>
            <a:r>
              <a:rPr lang="pt-BR" altLang="pt-BR" dirty="0">
                <a:ea typeface="ＭＳ Ｐゴシック" panose="020B0600070205080204" pitchFamily="34" charset="-128"/>
              </a:rPr>
              <a:t>ao ser usada em computadores infectados. Muitos códigos maliciosos, ao infectar um computador, armazenam as teclas digitadas (inclusive senhas), espionam o teclado pela </a:t>
            </a:r>
            <a:r>
              <a:rPr lang="pt-BR" altLang="pt-BR" i="1" dirty="0">
                <a:ea typeface="ＭＳ Ｐゴシック" panose="020B0600070205080204" pitchFamily="34" charset="-128"/>
              </a:rPr>
              <a:t>webcam</a:t>
            </a:r>
            <a:r>
              <a:rPr lang="pt-BR" altLang="pt-BR" dirty="0">
                <a:ea typeface="ＭＳ Ｐゴシック" panose="020B0600070205080204" pitchFamily="34" charset="-128"/>
              </a:rPr>
              <a:t> (caso você possua uma e ela esteja apontada para o teclado) e gravam a posição da tela onde o </a:t>
            </a:r>
            <a:r>
              <a:rPr lang="pt-BR" altLang="pt-BR" i="1" dirty="0">
                <a:ea typeface="ＭＳ Ｐゴシック" panose="020B0600070205080204" pitchFamily="34" charset="-128"/>
              </a:rPr>
              <a:t>mouse</a:t>
            </a:r>
            <a:r>
              <a:rPr lang="pt-BR" altLang="pt-BR" dirty="0">
                <a:ea typeface="ＭＳ Ｐゴシック" panose="020B0600070205080204" pitchFamily="34" charset="-128"/>
              </a:rPr>
              <a:t> foi clicado;</a:t>
            </a:r>
          </a:p>
          <a:p>
            <a:pPr marL="171450" indent="-171450" algn="just">
              <a:buFont typeface="Arial" panose="020B0604020202020204" pitchFamily="34" charset="0"/>
              <a:buChar char="•"/>
            </a:pPr>
            <a:r>
              <a:rPr lang="pt-BR" altLang="pt-BR" dirty="0">
                <a:ea typeface="ＭＳ Ｐゴシック" panose="020B0600070205080204" pitchFamily="34" charset="-128"/>
              </a:rPr>
              <a:t>ao ser usada em </a:t>
            </a:r>
            <a:r>
              <a:rPr lang="pt-BR" altLang="pt-BR" i="1" dirty="0">
                <a:ea typeface="ＭＳ Ｐゴシック" panose="020B0600070205080204" pitchFamily="34" charset="-128"/>
              </a:rPr>
              <a:t>sites</a:t>
            </a:r>
            <a:r>
              <a:rPr lang="pt-BR" altLang="pt-BR" dirty="0">
                <a:ea typeface="ＭＳ Ｐゴシック" panose="020B0600070205080204" pitchFamily="34" charset="-128"/>
              </a:rPr>
              <a:t> falsos (</a:t>
            </a:r>
            <a:r>
              <a:rPr lang="pt-BR" altLang="pt-BR" i="1" dirty="0">
                <a:ea typeface="ＭＳ Ｐゴシック" panose="020B0600070205080204" pitchFamily="34" charset="-128"/>
              </a:rPr>
              <a:t>phishing</a:t>
            </a:r>
            <a:r>
              <a:rPr lang="pt-BR" altLang="pt-BR" dirty="0">
                <a:ea typeface="ＭＳ Ｐゴシック" panose="020B0600070205080204" pitchFamily="34" charset="-128"/>
              </a:rPr>
              <a:t>). Ao digitar a sua senha em um </a:t>
            </a:r>
            <a:r>
              <a:rPr lang="pt-BR" altLang="pt-BR" i="1" dirty="0">
                <a:ea typeface="ＭＳ Ｐゴシック" panose="020B0600070205080204" pitchFamily="34" charset="-128"/>
              </a:rPr>
              <a:t>site</a:t>
            </a:r>
            <a:r>
              <a:rPr lang="pt-BR" altLang="pt-BR" dirty="0">
                <a:ea typeface="ＭＳ Ｐゴシック" panose="020B0600070205080204" pitchFamily="34" charset="-128"/>
              </a:rPr>
              <a:t> falso, achando que está no </a:t>
            </a:r>
            <a:r>
              <a:rPr lang="pt-BR" altLang="pt-BR" i="1" dirty="0">
                <a:ea typeface="ＭＳ Ｐゴシック" panose="020B0600070205080204" pitchFamily="34" charset="-128"/>
              </a:rPr>
              <a:t>site</a:t>
            </a:r>
            <a:r>
              <a:rPr lang="pt-BR" altLang="pt-BR" dirty="0">
                <a:ea typeface="ＭＳ Ｐゴシック" panose="020B0600070205080204" pitchFamily="34" charset="-128"/>
              </a:rPr>
              <a:t> verdadeiro, um atacante pode armazená-la e, posteriormente, usá-la para acessar o </a:t>
            </a:r>
            <a:r>
              <a:rPr lang="pt-BR" altLang="pt-BR" i="1" dirty="0">
                <a:ea typeface="ＭＳ Ｐゴシック" panose="020B0600070205080204" pitchFamily="34" charset="-128"/>
              </a:rPr>
              <a:t>site</a:t>
            </a:r>
            <a:r>
              <a:rPr lang="pt-BR" altLang="pt-BR" dirty="0">
                <a:ea typeface="ＭＳ Ｐゴシック" panose="020B0600070205080204" pitchFamily="34" charset="-128"/>
              </a:rPr>
              <a:t> verdadeiro e realizar operações em seu nome;</a:t>
            </a:r>
          </a:p>
          <a:p>
            <a:pPr marL="171450" indent="-171450" algn="just">
              <a:buFont typeface="Arial" panose="020B0604020202020204" pitchFamily="34" charset="0"/>
              <a:buChar char="•"/>
            </a:pPr>
            <a:r>
              <a:rPr lang="pt-BR" altLang="pt-BR" dirty="0">
                <a:ea typeface="ＭＳ Ｐゴシック" panose="020B0600070205080204" pitchFamily="34" charset="-128"/>
              </a:rPr>
              <a:t>por meio de tentativas de adivinhação;</a:t>
            </a:r>
            <a:endParaRPr lang="pt-BR" altLang="pt-BR" b="1" dirty="0">
              <a:ea typeface="ＭＳ Ｐゴシック" panose="020B0600070205080204" pitchFamily="34" charset="-128"/>
            </a:endParaRPr>
          </a:p>
          <a:p>
            <a:pPr marL="171450" indent="-171450" algn="just">
              <a:buFont typeface="Arial" panose="020B0604020202020204" pitchFamily="34" charset="0"/>
              <a:buChar char="•"/>
            </a:pPr>
            <a:r>
              <a:rPr lang="pt-BR" altLang="pt-BR" dirty="0">
                <a:ea typeface="ＭＳ Ｐゴシック" panose="020B0600070205080204" pitchFamily="34" charset="-128"/>
              </a:rPr>
              <a:t>ao ser capturada enquanto trafega na rede, sem estar criptografada;</a:t>
            </a:r>
            <a:endParaRPr lang="pt-BR" altLang="pt-BR" b="1" dirty="0">
              <a:ea typeface="ＭＳ Ｐゴシック" panose="020B0600070205080204" pitchFamily="34" charset="-128"/>
            </a:endParaRPr>
          </a:p>
          <a:p>
            <a:pPr marL="171450" indent="-171450" algn="just">
              <a:buFont typeface="Arial" panose="020B0604020202020204" pitchFamily="34" charset="0"/>
              <a:buChar char="•"/>
            </a:pPr>
            <a:r>
              <a:rPr lang="pt-BR" altLang="pt-BR" dirty="0">
                <a:ea typeface="ＭＳ Ｐゴシック" panose="020B0600070205080204" pitchFamily="34" charset="-128"/>
              </a:rPr>
              <a:t>por meio do acesso ao arquivo onde a senha foi armazenada, caso ela não tenha sido gravada de forma criptografada</a:t>
            </a:r>
            <a:r>
              <a:rPr lang="pt-BR" altLang="pt-BR" b="1" dirty="0">
                <a:ea typeface="ＭＳ Ｐゴシック" panose="020B0600070205080204" pitchFamily="34" charset="-128"/>
              </a:rPr>
              <a:t>;</a:t>
            </a:r>
          </a:p>
          <a:p>
            <a:pPr marL="171450" indent="-171450" algn="just">
              <a:buFont typeface="Arial" panose="020B0604020202020204" pitchFamily="34" charset="0"/>
              <a:buChar char="•"/>
            </a:pPr>
            <a:r>
              <a:rPr lang="pt-BR" altLang="pt-BR" dirty="0">
                <a:ea typeface="ＭＳ Ｐゴシック" panose="020B0600070205080204" pitchFamily="34" charset="-128"/>
              </a:rPr>
              <a:t>com o uso de técnicas de engenharia social, como forma a persuadi-lo a entregá-la voluntariamente;</a:t>
            </a:r>
          </a:p>
          <a:p>
            <a:pPr marL="171450" indent="-171450" algn="just">
              <a:buFont typeface="Arial" panose="020B0604020202020204" pitchFamily="34" charset="0"/>
              <a:buChar char="•"/>
            </a:pPr>
            <a:r>
              <a:rPr lang="pt-BR" altLang="pt-BR" dirty="0">
                <a:ea typeface="ＭＳ Ｐゴシック" panose="020B0600070205080204" pitchFamily="34" charset="-128"/>
              </a:rPr>
              <a:t>pela observação da movimentação dos seus dedos no teclado ou dos cliques do </a:t>
            </a:r>
            <a:r>
              <a:rPr lang="pt-BR" altLang="pt-BR" i="1" dirty="0">
                <a:ea typeface="ＭＳ Ｐゴシック" panose="020B0600070205080204" pitchFamily="34" charset="-128"/>
              </a:rPr>
              <a:t>mouse</a:t>
            </a:r>
            <a:r>
              <a:rPr lang="pt-BR" altLang="pt-BR" dirty="0">
                <a:ea typeface="ＭＳ Ｐゴシック" panose="020B0600070205080204" pitchFamily="34" charset="-128"/>
              </a:rPr>
              <a:t> em teclados virtuais.</a:t>
            </a:r>
          </a:p>
        </p:txBody>
      </p:sp>
      <p:sp>
        <p:nvSpPr>
          <p:cNvPr id="2" name="Espaço Reservado para Rodapé 1">
            <a:extLst>
              <a:ext uri="{FF2B5EF4-FFF2-40B4-BE49-F238E27FC236}">
                <a16:creationId xmlns:a16="http://schemas.microsoft.com/office/drawing/2014/main" xmlns="" id="{E33BE16A-98D7-164E-BB78-21D71BCE857A}"/>
              </a:ext>
            </a:extLst>
          </p:cNvPr>
          <p:cNvSpPr>
            <a:spLocks noGrp="1"/>
          </p:cNvSpPr>
          <p:nvPr>
            <p:ph type="ftr" sz="quarter" idx="4"/>
          </p:nvPr>
        </p:nvSpPr>
        <p:spPr/>
        <p:txBody>
          <a:bodyPr/>
          <a:lstStyle/>
          <a:p>
            <a:pPr>
              <a:defRPr/>
            </a:pPr>
            <a:r>
              <a:rPr lang="en-US"/>
              <a:t>https://cartilha.cert.br/</a:t>
            </a:r>
            <a:endParaRPr lang="en-US" dirty="0"/>
          </a:p>
        </p:txBody>
      </p:sp>
      <p:sp>
        <p:nvSpPr>
          <p:cNvPr id="3" name="Espaço Reservado para Número de Slide 2">
            <a:extLst>
              <a:ext uri="{FF2B5EF4-FFF2-40B4-BE49-F238E27FC236}">
                <a16:creationId xmlns:a16="http://schemas.microsoft.com/office/drawing/2014/main" xmlns="" id="{8C40A56B-B6F9-2E44-A1B2-E5F903BED5C2}"/>
              </a:ext>
            </a:extLst>
          </p:cNvPr>
          <p:cNvSpPr>
            <a:spLocks noGrp="1"/>
          </p:cNvSpPr>
          <p:nvPr>
            <p:ph type="sldNum" sz="quarter" idx="5"/>
          </p:nvPr>
        </p:nvSpPr>
        <p:spPr/>
        <p:txBody>
          <a:bodyPr/>
          <a:lstStyle/>
          <a:p>
            <a:fld id="{8288D07E-4D23-1546-9DFD-250ADA4F3763}" type="slidenum">
              <a:rPr lang="en-US" altLang="pt-BR" smtClean="0"/>
              <a:pPr/>
              <a:t>3</a:t>
            </a:fld>
            <a:endParaRPr lang="en-US" altLang="pt-BR"/>
          </a:p>
        </p:txBody>
      </p:sp>
      <p:sp>
        <p:nvSpPr>
          <p:cNvPr id="4" name="Espaço Reservado para Cabeçalho 3">
            <a:extLst>
              <a:ext uri="{FF2B5EF4-FFF2-40B4-BE49-F238E27FC236}">
                <a16:creationId xmlns:a16="http://schemas.microsoft.com/office/drawing/2014/main" xmlns="" id="{9A84218B-4BC0-C54D-A546-6B874C2CEE2F}"/>
              </a:ext>
            </a:extLst>
          </p:cNvPr>
          <p:cNvSpPr>
            <a:spLocks noGrp="1"/>
          </p:cNvSpPr>
          <p:nvPr>
            <p:ph type="hdr" sz="quarter"/>
          </p:nvPr>
        </p:nvSpPr>
        <p:spPr/>
        <p:txBody>
          <a:bodyPr/>
          <a:lstStyle/>
          <a:p>
            <a:r>
              <a:rPr lang="en-US" altLang="pt-BR"/>
              <a:t>Verificação em Duas Etapas</a:t>
            </a:r>
          </a:p>
        </p:txBody>
      </p:sp>
    </p:spTree>
    <p:extLst>
      <p:ext uri="{BB962C8B-B14F-4D97-AF65-F5344CB8AC3E}">
        <p14:creationId xmlns:p14="http://schemas.microsoft.com/office/powerpoint/2010/main" val="1423285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xmlns="" id="{A9A49ED6-FC1B-E541-A227-4222EB331D53}"/>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a:extLst>
              <a:ext uri="{FF2B5EF4-FFF2-40B4-BE49-F238E27FC236}">
                <a16:creationId xmlns:a16="http://schemas.microsoft.com/office/drawing/2014/main" xmlns="" id="{6240A62A-5FA0-254D-988D-041E0C2CFF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dirty="0">
              <a:ea typeface="ＭＳ Ｐゴシック" panose="020B0600070205080204" pitchFamily="34" charset="-128"/>
            </a:endParaRPr>
          </a:p>
        </p:txBody>
      </p:sp>
      <p:sp>
        <p:nvSpPr>
          <p:cNvPr id="2" name="Espaço Reservado para Rodapé 1">
            <a:extLst>
              <a:ext uri="{FF2B5EF4-FFF2-40B4-BE49-F238E27FC236}">
                <a16:creationId xmlns:a16="http://schemas.microsoft.com/office/drawing/2014/main" xmlns="" id="{BBC81C84-9443-E04E-905F-B2AB4CBDB33B}"/>
              </a:ext>
            </a:extLst>
          </p:cNvPr>
          <p:cNvSpPr>
            <a:spLocks noGrp="1"/>
          </p:cNvSpPr>
          <p:nvPr>
            <p:ph type="ftr" sz="quarter" idx="4"/>
          </p:nvPr>
        </p:nvSpPr>
        <p:spPr/>
        <p:txBody>
          <a:bodyPr/>
          <a:lstStyle/>
          <a:p>
            <a:pPr>
              <a:defRPr/>
            </a:pPr>
            <a:r>
              <a:rPr lang="en-US"/>
              <a:t>https://cartilha.cert.br/</a:t>
            </a:r>
            <a:endParaRPr lang="en-US" dirty="0"/>
          </a:p>
        </p:txBody>
      </p:sp>
      <p:sp>
        <p:nvSpPr>
          <p:cNvPr id="3" name="Espaço Reservado para Número de Slide 2">
            <a:extLst>
              <a:ext uri="{FF2B5EF4-FFF2-40B4-BE49-F238E27FC236}">
                <a16:creationId xmlns:a16="http://schemas.microsoft.com/office/drawing/2014/main" xmlns="" id="{E6E5E6B6-F211-2549-9C91-54399E72EB4F}"/>
              </a:ext>
            </a:extLst>
          </p:cNvPr>
          <p:cNvSpPr>
            <a:spLocks noGrp="1"/>
          </p:cNvSpPr>
          <p:nvPr>
            <p:ph type="sldNum" sz="quarter" idx="5"/>
          </p:nvPr>
        </p:nvSpPr>
        <p:spPr/>
        <p:txBody>
          <a:bodyPr/>
          <a:lstStyle/>
          <a:p>
            <a:fld id="{8288D07E-4D23-1546-9DFD-250ADA4F3763}" type="slidenum">
              <a:rPr lang="en-US" altLang="pt-BR" smtClean="0"/>
              <a:pPr/>
              <a:t>4</a:t>
            </a:fld>
            <a:endParaRPr lang="en-US" altLang="pt-BR"/>
          </a:p>
        </p:txBody>
      </p:sp>
      <p:sp>
        <p:nvSpPr>
          <p:cNvPr id="4" name="Espaço Reservado para Cabeçalho 3">
            <a:extLst>
              <a:ext uri="{FF2B5EF4-FFF2-40B4-BE49-F238E27FC236}">
                <a16:creationId xmlns:a16="http://schemas.microsoft.com/office/drawing/2014/main" xmlns="" id="{6471D77E-948F-8D45-8A0B-B9B0719F4568}"/>
              </a:ext>
            </a:extLst>
          </p:cNvPr>
          <p:cNvSpPr>
            <a:spLocks noGrp="1"/>
          </p:cNvSpPr>
          <p:nvPr>
            <p:ph type="hdr" sz="quarter"/>
          </p:nvPr>
        </p:nvSpPr>
        <p:spPr/>
        <p:txBody>
          <a:bodyPr/>
          <a:lstStyle/>
          <a:p>
            <a:r>
              <a:rPr lang="en-US" altLang="pt-BR"/>
              <a:t>Verificação em Duas Etapas</a:t>
            </a:r>
          </a:p>
        </p:txBody>
      </p:sp>
    </p:spTree>
    <p:extLst>
      <p:ext uri="{BB962C8B-B14F-4D97-AF65-F5344CB8AC3E}">
        <p14:creationId xmlns:p14="http://schemas.microsoft.com/office/powerpoint/2010/main" val="3178516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xmlns="" id="{86183F44-240A-AD42-966D-18FBFDB4766E}"/>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a:extLst>
              <a:ext uri="{FF2B5EF4-FFF2-40B4-BE49-F238E27FC236}">
                <a16:creationId xmlns:a16="http://schemas.microsoft.com/office/drawing/2014/main" xmlns="" id="{3BE0218F-D8DD-EA43-8511-22D93689FA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ea typeface="ＭＳ Ｐゴシック" panose="020B0600070205080204" pitchFamily="34" charset="-128"/>
            </a:endParaRPr>
          </a:p>
        </p:txBody>
      </p:sp>
      <p:sp>
        <p:nvSpPr>
          <p:cNvPr id="2" name="Espaço Reservado para Rodapé 1">
            <a:extLst>
              <a:ext uri="{FF2B5EF4-FFF2-40B4-BE49-F238E27FC236}">
                <a16:creationId xmlns:a16="http://schemas.microsoft.com/office/drawing/2014/main" xmlns="" id="{05B32222-D39C-5549-BDCA-13DB5BC53E41}"/>
              </a:ext>
            </a:extLst>
          </p:cNvPr>
          <p:cNvSpPr>
            <a:spLocks noGrp="1"/>
          </p:cNvSpPr>
          <p:nvPr>
            <p:ph type="ftr" sz="quarter" idx="4"/>
          </p:nvPr>
        </p:nvSpPr>
        <p:spPr/>
        <p:txBody>
          <a:bodyPr/>
          <a:lstStyle/>
          <a:p>
            <a:pPr>
              <a:defRPr/>
            </a:pPr>
            <a:r>
              <a:rPr lang="en-US"/>
              <a:t>https://cartilha.cert.br/</a:t>
            </a:r>
            <a:endParaRPr lang="en-US" dirty="0"/>
          </a:p>
        </p:txBody>
      </p:sp>
      <p:sp>
        <p:nvSpPr>
          <p:cNvPr id="3" name="Espaço Reservado para Número de Slide 2">
            <a:extLst>
              <a:ext uri="{FF2B5EF4-FFF2-40B4-BE49-F238E27FC236}">
                <a16:creationId xmlns:a16="http://schemas.microsoft.com/office/drawing/2014/main" xmlns="" id="{30E97069-9B70-B544-8A76-9ECDCEF380BA}"/>
              </a:ext>
            </a:extLst>
          </p:cNvPr>
          <p:cNvSpPr>
            <a:spLocks noGrp="1"/>
          </p:cNvSpPr>
          <p:nvPr>
            <p:ph type="sldNum" sz="quarter" idx="5"/>
          </p:nvPr>
        </p:nvSpPr>
        <p:spPr/>
        <p:txBody>
          <a:bodyPr/>
          <a:lstStyle/>
          <a:p>
            <a:fld id="{8288D07E-4D23-1546-9DFD-250ADA4F3763}" type="slidenum">
              <a:rPr lang="en-US" altLang="pt-BR" smtClean="0"/>
              <a:pPr/>
              <a:t>5</a:t>
            </a:fld>
            <a:endParaRPr lang="en-US" altLang="pt-BR"/>
          </a:p>
        </p:txBody>
      </p:sp>
      <p:sp>
        <p:nvSpPr>
          <p:cNvPr id="4" name="Espaço Reservado para Cabeçalho 3">
            <a:extLst>
              <a:ext uri="{FF2B5EF4-FFF2-40B4-BE49-F238E27FC236}">
                <a16:creationId xmlns:a16="http://schemas.microsoft.com/office/drawing/2014/main" xmlns="" id="{0B8A8E9A-41DC-6349-A6E7-EAED1F892117}"/>
              </a:ext>
            </a:extLst>
          </p:cNvPr>
          <p:cNvSpPr>
            <a:spLocks noGrp="1"/>
          </p:cNvSpPr>
          <p:nvPr>
            <p:ph type="hdr" sz="quarter"/>
          </p:nvPr>
        </p:nvSpPr>
        <p:spPr/>
        <p:txBody>
          <a:bodyPr/>
          <a:lstStyle/>
          <a:p>
            <a:r>
              <a:rPr lang="en-US" altLang="pt-BR"/>
              <a:t>Verificação em Duas Etapas</a:t>
            </a:r>
          </a:p>
        </p:txBody>
      </p:sp>
    </p:spTree>
    <p:extLst>
      <p:ext uri="{BB962C8B-B14F-4D97-AF65-F5344CB8AC3E}">
        <p14:creationId xmlns:p14="http://schemas.microsoft.com/office/powerpoint/2010/main" val="1784154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xmlns="" id="{9811A52B-DFA1-E94A-8E65-5A5844E5583A}"/>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a:extLst>
              <a:ext uri="{FF2B5EF4-FFF2-40B4-BE49-F238E27FC236}">
                <a16:creationId xmlns:a16="http://schemas.microsoft.com/office/drawing/2014/main" xmlns="" id="{9DB1228F-7752-184F-8452-674F8568A5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A verificação ou autenticação em duas etapas (</a:t>
            </a:r>
            <a:r>
              <a:rPr lang="pt-BR" altLang="pt-BR" i="1" dirty="0">
                <a:ea typeface="ＭＳ Ｐゴシック" panose="020B0600070205080204" pitchFamily="34" charset="-128"/>
              </a:rPr>
              <a:t>two-factor authentication</a:t>
            </a:r>
            <a:r>
              <a:rPr lang="pt-BR" altLang="pt-BR" dirty="0">
                <a:ea typeface="ＭＳ Ｐゴシック" panose="020B0600070205080204" pitchFamily="34" charset="-128"/>
              </a:rPr>
              <a:t>, também chamada de aprovação de </a:t>
            </a:r>
            <a:r>
              <a:rPr lang="pt-BR" altLang="pt-BR" i="1" dirty="0">
                <a:ea typeface="ＭＳ Ｐゴシック" panose="020B0600070205080204" pitchFamily="34" charset="-128"/>
              </a:rPr>
              <a:t>login</a:t>
            </a:r>
            <a:r>
              <a:rPr lang="pt-BR" altLang="pt-BR" dirty="0">
                <a:ea typeface="ＭＳ Ｐゴシック" panose="020B0600070205080204" pitchFamily="34" charset="-128"/>
              </a:rPr>
              <a:t>, verificação ou autenticação em dois fatores ou, ainda, verificação ou autenticação em dois passos) adiciona uma segunda camada de proteção no acesso a uma conta, dificultando que ela seja indevidamente acessada, mesmo com o conhecimento da senha. É um recurso opcional oferecido por diversos serviços de Internet, como </a:t>
            </a:r>
            <a:r>
              <a:rPr lang="pt-BR" altLang="pt-BR" i="1" dirty="0">
                <a:ea typeface="ＭＳ Ｐゴシック" panose="020B0600070205080204" pitchFamily="34" charset="-128"/>
              </a:rPr>
              <a:t>webmail</a:t>
            </a:r>
            <a:r>
              <a:rPr lang="pt-BR" altLang="pt-BR" dirty="0">
                <a:ea typeface="ＭＳ Ｐゴシック" panose="020B0600070205080204" pitchFamily="34" charset="-128"/>
              </a:rPr>
              <a:t>, redes sociais, </a:t>
            </a:r>
            <a:r>
              <a:rPr lang="pt-BR" altLang="pt-BR" i="1" dirty="0">
                <a:ea typeface="ＭＳ Ｐゴシック" panose="020B0600070205080204" pitchFamily="34" charset="-128"/>
              </a:rPr>
              <a:t>Internet</a:t>
            </a:r>
            <a:r>
              <a:rPr lang="pt-BR" altLang="pt-BR" dirty="0">
                <a:ea typeface="ＭＳ Ｐゴシック" panose="020B0600070205080204" pitchFamily="34" charset="-128"/>
              </a:rPr>
              <a:t> </a:t>
            </a:r>
            <a:r>
              <a:rPr lang="pt-BR" altLang="pt-BR" i="1" dirty="0">
                <a:ea typeface="ＭＳ Ｐゴシック" panose="020B0600070205080204" pitchFamily="34" charset="-128"/>
              </a:rPr>
              <a:t>Banking</a:t>
            </a:r>
            <a:r>
              <a:rPr lang="pt-BR" altLang="pt-BR" dirty="0">
                <a:ea typeface="ＭＳ Ｐゴシック" panose="020B0600070205080204" pitchFamily="34" charset="-128"/>
              </a:rPr>
              <a:t> e de armazenamento em nuvem.</a:t>
            </a:r>
            <a:endParaRPr lang="en-US" altLang="pt-BR" dirty="0">
              <a:ea typeface="ＭＳ Ｐゴシック" panose="020B0600070205080204" pitchFamily="34" charset="-128"/>
            </a:endParaRPr>
          </a:p>
        </p:txBody>
      </p:sp>
      <p:sp>
        <p:nvSpPr>
          <p:cNvPr id="2" name="Espaço Reservado para Rodapé 1">
            <a:extLst>
              <a:ext uri="{FF2B5EF4-FFF2-40B4-BE49-F238E27FC236}">
                <a16:creationId xmlns:a16="http://schemas.microsoft.com/office/drawing/2014/main" xmlns="" id="{EA7751EB-48F5-0F4E-8A82-3E7A3694F15C}"/>
              </a:ext>
            </a:extLst>
          </p:cNvPr>
          <p:cNvSpPr>
            <a:spLocks noGrp="1"/>
          </p:cNvSpPr>
          <p:nvPr>
            <p:ph type="ftr" sz="quarter" idx="4"/>
          </p:nvPr>
        </p:nvSpPr>
        <p:spPr/>
        <p:txBody>
          <a:bodyPr/>
          <a:lstStyle/>
          <a:p>
            <a:pPr>
              <a:defRPr/>
            </a:pPr>
            <a:r>
              <a:rPr lang="en-US"/>
              <a:t>https://cartilha.cert.br/</a:t>
            </a:r>
            <a:endParaRPr lang="en-US" dirty="0"/>
          </a:p>
        </p:txBody>
      </p:sp>
      <p:sp>
        <p:nvSpPr>
          <p:cNvPr id="3" name="Espaço Reservado para Número de Slide 2">
            <a:extLst>
              <a:ext uri="{FF2B5EF4-FFF2-40B4-BE49-F238E27FC236}">
                <a16:creationId xmlns:a16="http://schemas.microsoft.com/office/drawing/2014/main" xmlns="" id="{66F73B5C-4921-CB42-B9B1-DCD1B605F9E6}"/>
              </a:ext>
            </a:extLst>
          </p:cNvPr>
          <p:cNvSpPr>
            <a:spLocks noGrp="1"/>
          </p:cNvSpPr>
          <p:nvPr>
            <p:ph type="sldNum" sz="quarter" idx="5"/>
          </p:nvPr>
        </p:nvSpPr>
        <p:spPr/>
        <p:txBody>
          <a:bodyPr/>
          <a:lstStyle/>
          <a:p>
            <a:fld id="{8288D07E-4D23-1546-9DFD-250ADA4F3763}" type="slidenum">
              <a:rPr lang="en-US" altLang="pt-BR" smtClean="0"/>
              <a:pPr/>
              <a:t>6</a:t>
            </a:fld>
            <a:endParaRPr lang="en-US" altLang="pt-BR"/>
          </a:p>
        </p:txBody>
      </p:sp>
      <p:sp>
        <p:nvSpPr>
          <p:cNvPr id="4" name="Espaço Reservado para Cabeçalho 3">
            <a:extLst>
              <a:ext uri="{FF2B5EF4-FFF2-40B4-BE49-F238E27FC236}">
                <a16:creationId xmlns:a16="http://schemas.microsoft.com/office/drawing/2014/main" xmlns="" id="{91E32864-DBD9-7F47-9052-CD4FD1C1AEB1}"/>
              </a:ext>
            </a:extLst>
          </p:cNvPr>
          <p:cNvSpPr>
            <a:spLocks noGrp="1"/>
          </p:cNvSpPr>
          <p:nvPr>
            <p:ph type="hdr" sz="quarter"/>
          </p:nvPr>
        </p:nvSpPr>
        <p:spPr/>
        <p:txBody>
          <a:bodyPr/>
          <a:lstStyle/>
          <a:p>
            <a:r>
              <a:rPr lang="en-US" altLang="pt-BR"/>
              <a:t>Verificação em Duas Etapas</a:t>
            </a:r>
          </a:p>
        </p:txBody>
      </p:sp>
    </p:spTree>
    <p:extLst>
      <p:ext uri="{BB962C8B-B14F-4D97-AF65-F5344CB8AC3E}">
        <p14:creationId xmlns:p14="http://schemas.microsoft.com/office/powerpoint/2010/main" val="1687599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xmlns="" id="{47291413-EB67-6444-BCD9-CC62D790452E}"/>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xmlns="" id="{BC402F6D-9CA2-F748-99B5-F9930D9FC8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A verificação em duas etapas costuma ser uma configuração opcional de segurança e pode ser desativada quando não mais desejada. Ao habilitá-la você estará aumentando a segurança de sua conta e, caso não deseje mais utilizá-la, basta que você a desabilite. </a:t>
            </a:r>
          </a:p>
          <a:p>
            <a:pPr algn="just"/>
            <a:r>
              <a:rPr lang="pt-BR" altLang="pt-BR" dirty="0">
                <a:ea typeface="ＭＳ Ｐゴシック" panose="020B0600070205080204" pitchFamily="34" charset="-128"/>
              </a:rPr>
              <a:t>Na verificação em duas etapas são utilizados dois passos de checagem, ou seja, é feita uma dupla verificação. Adicionando uma segunda etapa de verificação fica mais difícil a invasão de uma conta de usuário. Mesmo que um atacante venha a descobrir uma senha ela, isoladamente, não será suficiente para que ele consiga acessar a conta. O atacante necessitará executar a segunda etapa, o que tornará a invasão mais difícil de ser realizada.</a:t>
            </a:r>
          </a:p>
        </p:txBody>
      </p:sp>
      <p:sp>
        <p:nvSpPr>
          <p:cNvPr id="2" name="Espaço Reservado para Rodapé 1">
            <a:extLst>
              <a:ext uri="{FF2B5EF4-FFF2-40B4-BE49-F238E27FC236}">
                <a16:creationId xmlns:a16="http://schemas.microsoft.com/office/drawing/2014/main" xmlns="" id="{B5EBF472-8606-144A-B892-4C6B2B8B4700}"/>
              </a:ext>
            </a:extLst>
          </p:cNvPr>
          <p:cNvSpPr>
            <a:spLocks noGrp="1"/>
          </p:cNvSpPr>
          <p:nvPr>
            <p:ph type="ftr" sz="quarter" idx="4"/>
          </p:nvPr>
        </p:nvSpPr>
        <p:spPr/>
        <p:txBody>
          <a:bodyPr/>
          <a:lstStyle/>
          <a:p>
            <a:pPr>
              <a:defRPr/>
            </a:pPr>
            <a:r>
              <a:rPr lang="en-US"/>
              <a:t>https://cartilha.cert.br/</a:t>
            </a:r>
            <a:endParaRPr lang="en-US" dirty="0"/>
          </a:p>
        </p:txBody>
      </p:sp>
      <p:sp>
        <p:nvSpPr>
          <p:cNvPr id="3" name="Espaço Reservado para Número de Slide 2">
            <a:extLst>
              <a:ext uri="{FF2B5EF4-FFF2-40B4-BE49-F238E27FC236}">
                <a16:creationId xmlns:a16="http://schemas.microsoft.com/office/drawing/2014/main" xmlns="" id="{09EB653F-6DC2-A143-9326-6FCA4B8E3E3C}"/>
              </a:ext>
            </a:extLst>
          </p:cNvPr>
          <p:cNvSpPr>
            <a:spLocks noGrp="1"/>
          </p:cNvSpPr>
          <p:nvPr>
            <p:ph type="sldNum" sz="quarter" idx="5"/>
          </p:nvPr>
        </p:nvSpPr>
        <p:spPr/>
        <p:txBody>
          <a:bodyPr/>
          <a:lstStyle/>
          <a:p>
            <a:fld id="{8288D07E-4D23-1546-9DFD-250ADA4F3763}" type="slidenum">
              <a:rPr lang="en-US" altLang="pt-BR" smtClean="0"/>
              <a:pPr/>
              <a:t>7</a:t>
            </a:fld>
            <a:endParaRPr lang="en-US" altLang="pt-BR"/>
          </a:p>
        </p:txBody>
      </p:sp>
      <p:sp>
        <p:nvSpPr>
          <p:cNvPr id="4" name="Espaço Reservado para Cabeçalho 3">
            <a:extLst>
              <a:ext uri="{FF2B5EF4-FFF2-40B4-BE49-F238E27FC236}">
                <a16:creationId xmlns:a16="http://schemas.microsoft.com/office/drawing/2014/main" xmlns="" id="{06C478D8-BE7E-6947-B8FF-7A22A030A109}"/>
              </a:ext>
            </a:extLst>
          </p:cNvPr>
          <p:cNvSpPr>
            <a:spLocks noGrp="1"/>
          </p:cNvSpPr>
          <p:nvPr>
            <p:ph type="hdr" sz="quarter"/>
          </p:nvPr>
        </p:nvSpPr>
        <p:spPr/>
        <p:txBody>
          <a:bodyPr/>
          <a:lstStyle/>
          <a:p>
            <a:r>
              <a:rPr lang="en-US" altLang="pt-BR"/>
              <a:t>Verificação em Duas Etapas</a:t>
            </a:r>
          </a:p>
        </p:txBody>
      </p:sp>
    </p:spTree>
    <p:extLst>
      <p:ext uri="{BB962C8B-B14F-4D97-AF65-F5344CB8AC3E}">
        <p14:creationId xmlns:p14="http://schemas.microsoft.com/office/powerpoint/2010/main" val="2838069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xmlns="" id="{40E2A1CC-B2C0-8349-B6C3-7956B45A87BD}"/>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xmlns="" id="{DDD0E899-98BB-9146-8CDE-1F9B18E247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Existem três grupos básicos de mecanismos de autenticação, que se utilizam de: aquilo que você é (informações biométricas, como a sua impressão digital, a palma da sua mão, a sua voz e o seu olho), aquilo que apenas você possui (como seu cartão de senhas bancárias e um </a:t>
            </a:r>
            <a:r>
              <a:rPr lang="pt-BR" altLang="pt-BR" i="1" dirty="0">
                <a:ea typeface="ＭＳ Ｐゴシック" panose="020B0600070205080204" pitchFamily="34" charset="-128"/>
              </a:rPr>
              <a:t>token</a:t>
            </a:r>
            <a:r>
              <a:rPr lang="pt-BR" altLang="pt-BR" dirty="0">
                <a:ea typeface="ＭＳ Ｐゴシック" panose="020B0600070205080204" pitchFamily="34" charset="-128"/>
              </a:rPr>
              <a:t> gerador de senhas) e, finalmente, aquilo que apenas você sabe (como perguntas de segurança e suas senhas).</a:t>
            </a:r>
          </a:p>
          <a:p>
            <a:pPr algn="just"/>
            <a:r>
              <a:rPr lang="pt-BR" altLang="pt-BR" dirty="0">
                <a:ea typeface="ＭＳ Ｐゴシック" panose="020B0600070205080204" pitchFamily="34" charset="-128"/>
              </a:rPr>
              <a:t>A escolha do mecanismo a ser usado depende de questões como o “valor” da informação que está sendo protegida e o custo de implementação e manutenção da solução. Mecanismos que envolvam biometria, por exemplo, podem necessitar de equipamentos especiais de reconhecimento. Por outro lado, o envio de um código de verificação para um telefone celular, via mensagem de texto, pode ser bem mais simples devido à facilidade de acesso e à popularização destes dispositivos.</a:t>
            </a:r>
            <a:endParaRPr lang="en-US" altLang="pt-BR" dirty="0">
              <a:ea typeface="ＭＳ Ｐゴシック" panose="020B0600070205080204" pitchFamily="34" charset="-128"/>
            </a:endParaRPr>
          </a:p>
        </p:txBody>
      </p:sp>
      <p:sp>
        <p:nvSpPr>
          <p:cNvPr id="2" name="Espaço Reservado para Rodapé 1">
            <a:extLst>
              <a:ext uri="{FF2B5EF4-FFF2-40B4-BE49-F238E27FC236}">
                <a16:creationId xmlns:a16="http://schemas.microsoft.com/office/drawing/2014/main" xmlns="" id="{10A6DE36-BCA0-C64B-B2E1-F6DE687E7997}"/>
              </a:ext>
            </a:extLst>
          </p:cNvPr>
          <p:cNvSpPr>
            <a:spLocks noGrp="1"/>
          </p:cNvSpPr>
          <p:nvPr>
            <p:ph type="ftr" sz="quarter" idx="4"/>
          </p:nvPr>
        </p:nvSpPr>
        <p:spPr/>
        <p:txBody>
          <a:bodyPr/>
          <a:lstStyle/>
          <a:p>
            <a:pPr>
              <a:defRPr/>
            </a:pPr>
            <a:r>
              <a:rPr lang="en-US"/>
              <a:t>https://cartilha.cert.br/</a:t>
            </a:r>
            <a:endParaRPr lang="en-US" dirty="0"/>
          </a:p>
        </p:txBody>
      </p:sp>
      <p:sp>
        <p:nvSpPr>
          <p:cNvPr id="3" name="Espaço Reservado para Número de Slide 2">
            <a:extLst>
              <a:ext uri="{FF2B5EF4-FFF2-40B4-BE49-F238E27FC236}">
                <a16:creationId xmlns:a16="http://schemas.microsoft.com/office/drawing/2014/main" xmlns="" id="{23C78033-1E04-C142-BEC9-A17445A7622C}"/>
              </a:ext>
            </a:extLst>
          </p:cNvPr>
          <p:cNvSpPr>
            <a:spLocks noGrp="1"/>
          </p:cNvSpPr>
          <p:nvPr>
            <p:ph type="sldNum" sz="quarter" idx="5"/>
          </p:nvPr>
        </p:nvSpPr>
        <p:spPr/>
        <p:txBody>
          <a:bodyPr/>
          <a:lstStyle/>
          <a:p>
            <a:fld id="{8288D07E-4D23-1546-9DFD-250ADA4F3763}" type="slidenum">
              <a:rPr lang="en-US" altLang="pt-BR" smtClean="0"/>
              <a:pPr/>
              <a:t>8</a:t>
            </a:fld>
            <a:endParaRPr lang="en-US" altLang="pt-BR"/>
          </a:p>
        </p:txBody>
      </p:sp>
      <p:sp>
        <p:nvSpPr>
          <p:cNvPr id="4" name="Espaço Reservado para Cabeçalho 3">
            <a:extLst>
              <a:ext uri="{FF2B5EF4-FFF2-40B4-BE49-F238E27FC236}">
                <a16:creationId xmlns:a16="http://schemas.microsoft.com/office/drawing/2014/main" xmlns="" id="{FEF8D8B2-4754-6549-9400-44D0C113B3D4}"/>
              </a:ext>
            </a:extLst>
          </p:cNvPr>
          <p:cNvSpPr>
            <a:spLocks noGrp="1"/>
          </p:cNvSpPr>
          <p:nvPr>
            <p:ph type="hdr" sz="quarter"/>
          </p:nvPr>
        </p:nvSpPr>
        <p:spPr/>
        <p:txBody>
          <a:bodyPr/>
          <a:lstStyle/>
          <a:p>
            <a:r>
              <a:rPr lang="en-US" altLang="pt-BR"/>
              <a:t>Verificação em Duas Etapas</a:t>
            </a:r>
          </a:p>
        </p:txBody>
      </p:sp>
    </p:spTree>
    <p:extLst>
      <p:ext uri="{BB962C8B-B14F-4D97-AF65-F5344CB8AC3E}">
        <p14:creationId xmlns:p14="http://schemas.microsoft.com/office/powerpoint/2010/main" val="1889370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xmlns="" id="{A20FA70B-8951-B141-B1D3-2B1D3217843F}"/>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xmlns="" id="{8A9B877F-F3B4-3C41-89EB-0E0334D99FE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Nos próximos </a:t>
            </a:r>
            <a:r>
              <a:rPr lang="pt-BR" altLang="pt-BR" i="1" dirty="0">
                <a:ea typeface="ＭＳ Ｐゴシック" panose="020B0600070205080204" pitchFamily="34" charset="-128"/>
              </a:rPr>
              <a:t>slides</a:t>
            </a:r>
            <a:r>
              <a:rPr lang="pt-BR" altLang="pt-BR" dirty="0">
                <a:ea typeface="ＭＳ Ｐゴシック" panose="020B0600070205080204" pitchFamily="34" charset="-128"/>
              </a:rPr>
              <a:t> são apresentados alguns dos principais tipos de verificações que são feitas na segunda etapa. São apresentados também os principais cuidados que você deve tomar para cada um dos tipos citados.</a:t>
            </a:r>
          </a:p>
        </p:txBody>
      </p:sp>
      <p:sp>
        <p:nvSpPr>
          <p:cNvPr id="2" name="Espaço Reservado para Rodapé 1">
            <a:extLst>
              <a:ext uri="{FF2B5EF4-FFF2-40B4-BE49-F238E27FC236}">
                <a16:creationId xmlns:a16="http://schemas.microsoft.com/office/drawing/2014/main" xmlns="" id="{875827C1-5469-3D47-9DEA-560278252B2A}"/>
              </a:ext>
            </a:extLst>
          </p:cNvPr>
          <p:cNvSpPr>
            <a:spLocks noGrp="1"/>
          </p:cNvSpPr>
          <p:nvPr>
            <p:ph type="ftr" sz="quarter" idx="4"/>
          </p:nvPr>
        </p:nvSpPr>
        <p:spPr/>
        <p:txBody>
          <a:bodyPr/>
          <a:lstStyle/>
          <a:p>
            <a:pPr>
              <a:defRPr/>
            </a:pPr>
            <a:r>
              <a:rPr lang="en-US"/>
              <a:t>https://cartilha.cert.br/</a:t>
            </a:r>
            <a:endParaRPr lang="en-US" dirty="0"/>
          </a:p>
        </p:txBody>
      </p:sp>
      <p:sp>
        <p:nvSpPr>
          <p:cNvPr id="3" name="Espaço Reservado para Número de Slide 2">
            <a:extLst>
              <a:ext uri="{FF2B5EF4-FFF2-40B4-BE49-F238E27FC236}">
                <a16:creationId xmlns:a16="http://schemas.microsoft.com/office/drawing/2014/main" xmlns="" id="{FF79E823-9087-F745-92B5-2701612D5E5A}"/>
              </a:ext>
            </a:extLst>
          </p:cNvPr>
          <p:cNvSpPr>
            <a:spLocks noGrp="1"/>
          </p:cNvSpPr>
          <p:nvPr>
            <p:ph type="sldNum" sz="quarter" idx="5"/>
          </p:nvPr>
        </p:nvSpPr>
        <p:spPr/>
        <p:txBody>
          <a:bodyPr/>
          <a:lstStyle/>
          <a:p>
            <a:fld id="{8288D07E-4D23-1546-9DFD-250ADA4F3763}" type="slidenum">
              <a:rPr lang="en-US" altLang="pt-BR" smtClean="0"/>
              <a:pPr/>
              <a:t>9</a:t>
            </a:fld>
            <a:endParaRPr lang="en-US" altLang="pt-BR"/>
          </a:p>
        </p:txBody>
      </p:sp>
      <p:sp>
        <p:nvSpPr>
          <p:cNvPr id="4" name="Espaço Reservado para Cabeçalho 3">
            <a:extLst>
              <a:ext uri="{FF2B5EF4-FFF2-40B4-BE49-F238E27FC236}">
                <a16:creationId xmlns:a16="http://schemas.microsoft.com/office/drawing/2014/main" xmlns="" id="{B00D23DE-0615-964B-95C0-040FA88D1729}"/>
              </a:ext>
            </a:extLst>
          </p:cNvPr>
          <p:cNvSpPr>
            <a:spLocks noGrp="1"/>
          </p:cNvSpPr>
          <p:nvPr>
            <p:ph type="hdr" sz="quarter"/>
          </p:nvPr>
        </p:nvSpPr>
        <p:spPr/>
        <p:txBody>
          <a:bodyPr/>
          <a:lstStyle/>
          <a:p>
            <a:r>
              <a:rPr lang="en-US" altLang="pt-BR"/>
              <a:t>Verificação em Duas Etapas</a:t>
            </a:r>
          </a:p>
        </p:txBody>
      </p:sp>
    </p:spTree>
    <p:extLst>
      <p:ext uri="{BB962C8B-B14F-4D97-AF65-F5344CB8AC3E}">
        <p14:creationId xmlns:p14="http://schemas.microsoft.com/office/powerpoint/2010/main" val="19483405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9041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lstStyle>
            <a:lvl1pPr algn="l">
              <a:defRPr sz="2000" b="1"/>
            </a:lvl1pPr>
          </a:lstStyle>
          <a:p>
            <a:r>
              <a:rPr lang="x-none"/>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Tree>
    <p:extLst>
      <p:ext uri="{BB962C8B-B14F-4D97-AF65-F5344CB8AC3E}">
        <p14:creationId xmlns:p14="http://schemas.microsoft.com/office/powerpoint/2010/main" val="504342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cxnSp>
        <p:nvCxnSpPr>
          <p:cNvPr id="4" name="Conector reto 6">
            <a:extLst>
              <a:ext uri="{FF2B5EF4-FFF2-40B4-BE49-F238E27FC236}">
                <a16:creationId xmlns:a16="http://schemas.microsoft.com/office/drawing/2014/main" xmlns="" id="{A9AEAFA4-5C7B-B04B-9FAC-1D46F8DA710F}"/>
              </a:ext>
            </a:extLst>
          </p:cNvPr>
          <p:cNvCxnSpPr/>
          <p:nvPr userDrawn="1"/>
        </p:nvCxnSpPr>
        <p:spPr>
          <a:xfrm>
            <a:off x="457200" y="1123200"/>
            <a:ext cx="8229600" cy="0"/>
          </a:xfrm>
          <a:prstGeom prst="line">
            <a:avLst/>
          </a:prstGeom>
          <a:ln w="12700" cmpd="sng">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Vertical Text Placeholder 2"/>
          <p:cNvSpPr>
            <a:spLocks noGrp="1"/>
          </p:cNvSpPr>
          <p:nvPr>
            <p:ph type="body" orient="vert" idx="1"/>
          </p:nvPr>
        </p:nvSpPr>
        <p:spPr/>
        <p:txBody>
          <a:bodyPr vert="eaVert"/>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6" name="Title Placeholder 1">
            <a:extLst>
              <a:ext uri="{FF2B5EF4-FFF2-40B4-BE49-F238E27FC236}">
                <a16:creationId xmlns:a16="http://schemas.microsoft.com/office/drawing/2014/main" xmlns="" id="{3EA88566-96F7-9745-A6BA-8A478412927E}"/>
              </a:ext>
            </a:extLst>
          </p:cNvPr>
          <p:cNvSpPr>
            <a:spLocks noGrp="1"/>
          </p:cNvSpPr>
          <p:nvPr>
            <p:ph type="title"/>
          </p:nvPr>
        </p:nvSpPr>
        <p:spPr bwMode="auto">
          <a:xfrm>
            <a:off x="457199" y="331200"/>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pt-BR" dirty="0"/>
              <a:t>Click to edit Master title style</a:t>
            </a:r>
          </a:p>
        </p:txBody>
      </p:sp>
    </p:spTree>
    <p:extLst>
      <p:ext uri="{BB962C8B-B14F-4D97-AF65-F5344CB8AC3E}">
        <p14:creationId xmlns:p14="http://schemas.microsoft.com/office/powerpoint/2010/main" val="1831400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x-none"/>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Tree>
    <p:extLst>
      <p:ext uri="{BB962C8B-B14F-4D97-AF65-F5344CB8AC3E}">
        <p14:creationId xmlns:p14="http://schemas.microsoft.com/office/powerpoint/2010/main" val="1333928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2" name="Título 1">
            <a:extLst>
              <a:ext uri="{FF2B5EF4-FFF2-40B4-BE49-F238E27FC236}">
                <a16:creationId xmlns:a16="http://schemas.microsoft.com/office/drawing/2014/main" xmlns="" id="{09B99836-1ACB-D34A-A046-7A20A7D72E6E}"/>
              </a:ext>
            </a:extLst>
          </p:cNvPr>
          <p:cNvSpPr>
            <a:spLocks noGrp="1"/>
          </p:cNvSpPr>
          <p:nvPr>
            <p:ph type="title"/>
          </p:nvPr>
        </p:nvSpPr>
        <p:spPr/>
        <p:txBody>
          <a:bodyPr/>
          <a:lstStyle>
            <a:lvl1pPr algn="ctr">
              <a:defRPr>
                <a:solidFill>
                  <a:schemeClr val="bg1"/>
                </a:solidFill>
              </a:defRPr>
            </a:lvl1pPr>
          </a:lstStyle>
          <a:p>
            <a:r>
              <a:rPr lang="pt-BR" dirty="0"/>
              <a:t>Clique para editar o título Mestre</a:t>
            </a:r>
          </a:p>
        </p:txBody>
      </p:sp>
    </p:spTree>
    <p:extLst>
      <p:ext uri="{BB962C8B-B14F-4D97-AF65-F5344CB8AC3E}">
        <p14:creationId xmlns:p14="http://schemas.microsoft.com/office/powerpoint/2010/main" val="2033110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3200"/>
            <a:ext cx="7772400" cy="1224136"/>
          </a:xfrm>
        </p:spPr>
        <p:txBody>
          <a:bodyPr anchor="ctr">
            <a:normAutofit/>
          </a:bodyPr>
          <a:lstStyle>
            <a:lvl1pPr algn="ctr">
              <a:defRPr sz="3600">
                <a:solidFill>
                  <a:schemeClr val="accent2"/>
                </a:solidFill>
                <a:latin typeface="Arial Black"/>
                <a:cs typeface="Arial Black"/>
              </a:defRPr>
            </a:lvl1pPr>
          </a:lstStyle>
          <a:p>
            <a:r>
              <a:rPr lang="x-none" dirty="0"/>
              <a:t>Click to edit Master title style</a:t>
            </a:r>
            <a:endParaRPr lang="en-US" dirty="0"/>
          </a:p>
        </p:txBody>
      </p:sp>
      <p:sp>
        <p:nvSpPr>
          <p:cNvPr id="10" name="Picture Placeholder 2"/>
          <p:cNvSpPr>
            <a:spLocks noGrp="1"/>
          </p:cNvSpPr>
          <p:nvPr>
            <p:ph type="pic" idx="13"/>
          </p:nvPr>
        </p:nvSpPr>
        <p:spPr>
          <a:xfrm>
            <a:off x="1792288" y="2780928"/>
            <a:ext cx="5486400" cy="273630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extLst>
      <p:ext uri="{BB962C8B-B14F-4D97-AF65-F5344CB8AC3E}">
        <p14:creationId xmlns:p14="http://schemas.microsoft.com/office/powerpoint/2010/main" val="802939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Conector reto 6">
            <a:extLst>
              <a:ext uri="{FF2B5EF4-FFF2-40B4-BE49-F238E27FC236}">
                <a16:creationId xmlns:a16="http://schemas.microsoft.com/office/drawing/2014/main" xmlns="" id="{7B926922-A380-2A4F-9709-340E9102EE2A}"/>
              </a:ext>
            </a:extLst>
          </p:cNvPr>
          <p:cNvCxnSpPr/>
          <p:nvPr userDrawn="1"/>
        </p:nvCxnSpPr>
        <p:spPr>
          <a:xfrm>
            <a:off x="457200" y="1123200"/>
            <a:ext cx="8229600" cy="0"/>
          </a:xfrm>
          <a:prstGeom prst="line">
            <a:avLst/>
          </a:prstGeom>
          <a:ln w="12700" cmpd="sng">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p:txBody>
          <a:bodyPr/>
          <a:lstStyle>
            <a:lvl3pPr>
              <a:defRPr sz="1800"/>
            </a:lvl3pPr>
            <a:lvl4pPr>
              <a:defRPr sz="1600"/>
            </a:lvl4pPr>
            <a:lvl5pPr>
              <a:defRPr sz="1600"/>
            </a:lvl5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5" name="Title Placeholder 1">
            <a:extLst>
              <a:ext uri="{FF2B5EF4-FFF2-40B4-BE49-F238E27FC236}">
                <a16:creationId xmlns:a16="http://schemas.microsoft.com/office/drawing/2014/main" xmlns="" id="{2EBAB695-B353-CC45-97AC-714485367773}"/>
              </a:ext>
            </a:extLst>
          </p:cNvPr>
          <p:cNvSpPr>
            <a:spLocks noGrp="1"/>
          </p:cNvSpPr>
          <p:nvPr>
            <p:ph type="title"/>
          </p:nvPr>
        </p:nvSpPr>
        <p:spPr bwMode="auto">
          <a:xfrm>
            <a:off x="457199" y="331200"/>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pt-BR" dirty="0"/>
              <a:t>Click to edit Master title style</a:t>
            </a:r>
          </a:p>
        </p:txBody>
      </p:sp>
    </p:spTree>
    <p:extLst>
      <p:ext uri="{BB962C8B-B14F-4D97-AF65-F5344CB8AC3E}">
        <p14:creationId xmlns:p14="http://schemas.microsoft.com/office/powerpoint/2010/main" val="3510420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x-none" dirty="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p>
        </p:txBody>
      </p:sp>
    </p:spTree>
    <p:extLst>
      <p:ext uri="{BB962C8B-B14F-4D97-AF65-F5344CB8AC3E}">
        <p14:creationId xmlns:p14="http://schemas.microsoft.com/office/powerpoint/2010/main" val="4059939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5" name="Conector reto 6">
            <a:extLst>
              <a:ext uri="{FF2B5EF4-FFF2-40B4-BE49-F238E27FC236}">
                <a16:creationId xmlns:a16="http://schemas.microsoft.com/office/drawing/2014/main" xmlns="" id="{CC6392F0-6F75-7E43-BE0A-1D62564F4037}"/>
              </a:ext>
            </a:extLst>
          </p:cNvPr>
          <p:cNvCxnSpPr/>
          <p:nvPr userDrawn="1"/>
        </p:nvCxnSpPr>
        <p:spPr>
          <a:xfrm>
            <a:off x="457200" y="1123200"/>
            <a:ext cx="8229600" cy="0"/>
          </a:xfrm>
          <a:prstGeom prst="line">
            <a:avLst/>
          </a:prstGeom>
          <a:ln w="12700" cmpd="sng">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457200" y="1440000"/>
            <a:ext cx="4038600" cy="4525963"/>
          </a:xfrm>
        </p:spPr>
        <p:txBody>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Content Placeholder 3"/>
          <p:cNvSpPr>
            <a:spLocks noGrp="1"/>
          </p:cNvSpPr>
          <p:nvPr>
            <p:ph sz="half" idx="2"/>
          </p:nvPr>
        </p:nvSpPr>
        <p:spPr>
          <a:xfrm>
            <a:off x="4648200" y="1440000"/>
            <a:ext cx="4038600" cy="4525963"/>
          </a:xfrm>
        </p:spPr>
        <p:txBody>
          <a:bodyPr/>
          <a:lstStyle>
            <a:lvl1pPr marL="342900" indent="-342900">
              <a:defRPr lang="x-none" sz="2200" b="1" kern="1200" dirty="0" smtClean="0">
                <a:solidFill>
                  <a:schemeClr val="tx1"/>
                </a:solidFill>
                <a:latin typeface="Arial"/>
                <a:ea typeface="+mn-ea"/>
                <a:cs typeface="Arial"/>
              </a:defRPr>
            </a:lvl1pPr>
            <a:lvl2pPr marL="742950" indent="-285750">
              <a:defRPr lang="x-none" sz="2000" b="1" kern="1200" dirty="0" smtClean="0">
                <a:solidFill>
                  <a:schemeClr val="tx1"/>
                </a:solidFill>
                <a:latin typeface="Arial"/>
                <a:ea typeface="+mn-ea"/>
                <a:cs typeface="Arial"/>
              </a:defRPr>
            </a:lvl2pPr>
            <a:lvl3pPr marL="1143000" indent="-228600">
              <a:defRPr lang="x-none" sz="1800" b="1" kern="1200" dirty="0" smtClean="0">
                <a:solidFill>
                  <a:schemeClr val="tx1"/>
                </a:solidFill>
                <a:latin typeface="Arial"/>
                <a:ea typeface="+mn-ea"/>
                <a:cs typeface="Arial"/>
              </a:defRPr>
            </a:lvl3pPr>
            <a:lvl4pPr marL="1600200" indent="-228600">
              <a:defRPr lang="x-none" sz="1600" b="1" kern="1200" dirty="0" smtClean="0">
                <a:solidFill>
                  <a:schemeClr val="tx1"/>
                </a:solidFill>
                <a:latin typeface="Arial"/>
                <a:ea typeface="+mn-ea"/>
                <a:cs typeface="Arial"/>
              </a:defRPr>
            </a:lvl4pPr>
            <a:lvl5pPr marL="2057400" indent="-228600">
              <a:defRPr lang="en-US" sz="1600" b="1" kern="1200" dirty="0">
                <a:solidFill>
                  <a:schemeClr val="tx1"/>
                </a:solidFill>
                <a:latin typeface="Arial"/>
                <a:ea typeface="+mn-ea"/>
                <a:cs typeface="Arial"/>
              </a:defRPr>
            </a:lvl5pPr>
            <a:lvl6pPr>
              <a:defRPr sz="1800"/>
            </a:lvl6pPr>
            <a:lvl7pPr>
              <a:defRPr sz="1800"/>
            </a:lvl7pPr>
            <a:lvl8pPr>
              <a:defRPr sz="1800"/>
            </a:lvl8pPr>
            <a:lvl9pPr>
              <a:defRPr sz="18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7" name="Title Placeholder 1">
            <a:extLst>
              <a:ext uri="{FF2B5EF4-FFF2-40B4-BE49-F238E27FC236}">
                <a16:creationId xmlns:a16="http://schemas.microsoft.com/office/drawing/2014/main" xmlns="" id="{62F851CB-B397-3A46-AABA-E8E74E6AC75D}"/>
              </a:ext>
            </a:extLst>
          </p:cNvPr>
          <p:cNvSpPr>
            <a:spLocks noGrp="1"/>
          </p:cNvSpPr>
          <p:nvPr>
            <p:ph type="title"/>
          </p:nvPr>
        </p:nvSpPr>
        <p:spPr bwMode="auto">
          <a:xfrm>
            <a:off x="457199" y="331200"/>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pt-BR" dirty="0"/>
              <a:t>Click to edit Master title style</a:t>
            </a:r>
          </a:p>
        </p:txBody>
      </p:sp>
    </p:spTree>
    <p:extLst>
      <p:ext uri="{BB962C8B-B14F-4D97-AF65-F5344CB8AC3E}">
        <p14:creationId xmlns:p14="http://schemas.microsoft.com/office/powerpoint/2010/main" val="1617354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7" name="Conector reto 6">
            <a:extLst>
              <a:ext uri="{FF2B5EF4-FFF2-40B4-BE49-F238E27FC236}">
                <a16:creationId xmlns:a16="http://schemas.microsoft.com/office/drawing/2014/main" xmlns="" id="{5A533359-07B7-7A4E-B509-41302FCD0212}"/>
              </a:ext>
            </a:extLst>
          </p:cNvPr>
          <p:cNvCxnSpPr/>
          <p:nvPr userDrawn="1"/>
        </p:nvCxnSpPr>
        <p:spPr>
          <a:xfrm>
            <a:off x="457200" y="1123200"/>
            <a:ext cx="8229600" cy="0"/>
          </a:xfrm>
          <a:prstGeom prst="line">
            <a:avLst/>
          </a:prstGeom>
          <a:ln w="12700" cmpd="sng">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440000"/>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5" name="Text Placeholder 4"/>
          <p:cNvSpPr>
            <a:spLocks noGrp="1"/>
          </p:cNvSpPr>
          <p:nvPr>
            <p:ph type="body" sz="quarter" idx="3"/>
          </p:nvPr>
        </p:nvSpPr>
        <p:spPr>
          <a:xfrm>
            <a:off x="4645027" y="1440000"/>
            <a:ext cx="4039200"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dirty="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9" name="Title Placeholder 1">
            <a:extLst>
              <a:ext uri="{FF2B5EF4-FFF2-40B4-BE49-F238E27FC236}">
                <a16:creationId xmlns:a16="http://schemas.microsoft.com/office/drawing/2014/main" xmlns="" id="{4C7FE617-9B35-4746-8DFE-06FDCE8F2E7B}"/>
              </a:ext>
            </a:extLst>
          </p:cNvPr>
          <p:cNvSpPr>
            <a:spLocks noGrp="1"/>
          </p:cNvSpPr>
          <p:nvPr>
            <p:ph type="title"/>
          </p:nvPr>
        </p:nvSpPr>
        <p:spPr bwMode="auto">
          <a:xfrm>
            <a:off x="457199" y="331200"/>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pt-BR" dirty="0"/>
              <a:t>Click to edit Master title style</a:t>
            </a:r>
          </a:p>
        </p:txBody>
      </p:sp>
    </p:spTree>
    <p:extLst>
      <p:ext uri="{BB962C8B-B14F-4D97-AF65-F5344CB8AC3E}">
        <p14:creationId xmlns:p14="http://schemas.microsoft.com/office/powerpoint/2010/main" val="1051975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3" name="Conector reto 6">
            <a:extLst>
              <a:ext uri="{FF2B5EF4-FFF2-40B4-BE49-F238E27FC236}">
                <a16:creationId xmlns:a16="http://schemas.microsoft.com/office/drawing/2014/main" xmlns="" id="{8A0E9919-5195-F949-968B-C8B798A7CBDC}"/>
              </a:ext>
            </a:extLst>
          </p:cNvPr>
          <p:cNvCxnSpPr/>
          <p:nvPr userDrawn="1"/>
        </p:nvCxnSpPr>
        <p:spPr>
          <a:xfrm>
            <a:off x="457200" y="1123200"/>
            <a:ext cx="8229600" cy="0"/>
          </a:xfrm>
          <a:prstGeom prst="line">
            <a:avLst/>
          </a:prstGeom>
          <a:ln w="12700" cmpd="sng">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itle Placeholder 1">
            <a:extLst>
              <a:ext uri="{FF2B5EF4-FFF2-40B4-BE49-F238E27FC236}">
                <a16:creationId xmlns:a16="http://schemas.microsoft.com/office/drawing/2014/main" xmlns="" id="{830F232A-19A5-0949-88D3-38CCCD4A320C}"/>
              </a:ext>
            </a:extLst>
          </p:cNvPr>
          <p:cNvSpPr>
            <a:spLocks noGrp="1"/>
          </p:cNvSpPr>
          <p:nvPr>
            <p:ph type="title"/>
          </p:nvPr>
        </p:nvSpPr>
        <p:spPr bwMode="auto">
          <a:xfrm>
            <a:off x="457199" y="331200"/>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pt-BR" dirty="0"/>
              <a:t>Click to edit Master title style</a:t>
            </a:r>
          </a:p>
        </p:txBody>
      </p:sp>
    </p:spTree>
    <p:extLst>
      <p:ext uri="{BB962C8B-B14F-4D97-AF65-F5344CB8AC3E}">
        <p14:creationId xmlns:p14="http://schemas.microsoft.com/office/powerpoint/2010/main" val="894353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5059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6" y="836711"/>
            <a:ext cx="3008313" cy="1162051"/>
          </a:xfrm>
        </p:spPr>
        <p:txBody>
          <a:bodyPr/>
          <a:lstStyle>
            <a:lvl1pPr algn="l">
              <a:defRPr sz="2000" b="1"/>
            </a:lvl1pPr>
          </a:lstStyle>
          <a:p>
            <a:r>
              <a:rPr lang="x-none" dirty="0"/>
              <a:t>Click to edit Master title style</a:t>
            </a:r>
            <a:endParaRPr lang="en-US" dirty="0"/>
          </a:p>
        </p:txBody>
      </p:sp>
      <p:sp>
        <p:nvSpPr>
          <p:cNvPr id="3" name="Content Placeholder 2"/>
          <p:cNvSpPr>
            <a:spLocks noGrp="1"/>
          </p:cNvSpPr>
          <p:nvPr>
            <p:ph idx="1"/>
          </p:nvPr>
        </p:nvSpPr>
        <p:spPr>
          <a:xfrm>
            <a:off x="3575050" y="836712"/>
            <a:ext cx="5111750" cy="5112568"/>
          </a:xfrm>
        </p:spPr>
        <p:txBody>
          <a:bodyPr/>
          <a:lstStyle>
            <a:lvl1pPr>
              <a:defRPr sz="22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Text Placeholder 3"/>
          <p:cNvSpPr>
            <a:spLocks noGrp="1"/>
          </p:cNvSpPr>
          <p:nvPr>
            <p:ph type="body" sz="half" idx="2"/>
          </p:nvPr>
        </p:nvSpPr>
        <p:spPr>
          <a:xfrm>
            <a:off x="457202" y="1988840"/>
            <a:ext cx="3008313" cy="396044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Tree>
    <p:extLst>
      <p:ext uri="{BB962C8B-B14F-4D97-AF65-F5344CB8AC3E}">
        <p14:creationId xmlns:p14="http://schemas.microsoft.com/office/powerpoint/2010/main" val="1618915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3118AD6D-0F2B-4240-B1CE-CD566C858F64}"/>
              </a:ext>
            </a:extLst>
          </p:cNvPr>
          <p:cNvSpPr>
            <a:spLocks noGrp="1"/>
          </p:cNvSpPr>
          <p:nvPr>
            <p:ph type="title"/>
          </p:nvPr>
        </p:nvSpPr>
        <p:spPr bwMode="auto">
          <a:xfrm>
            <a:off x="457199" y="331200"/>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pt-BR" dirty="0"/>
              <a:t>Click to edit Master title style</a:t>
            </a:r>
          </a:p>
        </p:txBody>
      </p:sp>
      <p:sp>
        <p:nvSpPr>
          <p:cNvPr id="1027" name="Text Placeholder 2">
            <a:extLst>
              <a:ext uri="{FF2B5EF4-FFF2-40B4-BE49-F238E27FC236}">
                <a16:creationId xmlns:a16="http://schemas.microsoft.com/office/drawing/2014/main" xmlns="" id="{2A97F4AD-B624-714D-99B0-C3E92B2A49F2}"/>
              </a:ext>
            </a:extLst>
          </p:cNvPr>
          <p:cNvSpPr>
            <a:spLocks noGrp="1"/>
          </p:cNvSpPr>
          <p:nvPr>
            <p:ph type="body" idx="1"/>
          </p:nvPr>
        </p:nvSpPr>
        <p:spPr bwMode="auto">
          <a:xfrm>
            <a:off x="457200" y="14400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pt-BR" dirty="0"/>
              <a:t>Click to edit Master text styles</a:t>
            </a:r>
          </a:p>
          <a:p>
            <a:pPr lvl="1"/>
            <a:r>
              <a:rPr lang="en-US" altLang="pt-BR" dirty="0"/>
              <a:t>Second level</a:t>
            </a:r>
          </a:p>
          <a:p>
            <a:pPr lvl="2"/>
            <a:r>
              <a:rPr lang="en-US" altLang="pt-BR" dirty="0"/>
              <a:t>Third level</a:t>
            </a:r>
          </a:p>
          <a:p>
            <a:pPr lvl="3"/>
            <a:r>
              <a:rPr lang="en-US" altLang="pt-BR" dirty="0"/>
              <a:t>Fourth level</a:t>
            </a:r>
          </a:p>
          <a:p>
            <a:pPr lvl="4"/>
            <a:r>
              <a:rPr lang="en-US" altLang="pt-BR" dirty="0"/>
              <a:t>Fifth level</a:t>
            </a:r>
          </a:p>
        </p:txBody>
      </p:sp>
    </p:spTree>
  </p:cSld>
  <p:clrMap bg1="lt1" tx1="dk1" bg2="lt2" tx2="dk2" accent1="accent1" accent2="accent2" accent3="accent3" accent4="accent4" accent5="accent5" accent6="accent6" hlink="hlink" folHlink="folHlink"/>
  <p:sldLayoutIdLst>
    <p:sldLayoutId id="2147484248" r:id="rId1"/>
    <p:sldLayoutId id="2147484249" r:id="rId2"/>
    <p:sldLayoutId id="2147484255" r:id="rId3"/>
    <p:sldLayoutId id="2147484250" r:id="rId4"/>
    <p:sldLayoutId id="2147484256" r:id="rId5"/>
    <p:sldLayoutId id="2147484257" r:id="rId6"/>
    <p:sldLayoutId id="2147484258" r:id="rId7"/>
    <p:sldLayoutId id="2147484251" r:id="rId8"/>
    <p:sldLayoutId id="2147484252" r:id="rId9"/>
    <p:sldLayoutId id="2147484253" r:id="rId10"/>
    <p:sldLayoutId id="2147484259" r:id="rId11"/>
    <p:sldLayoutId id="2147484254" r:id="rId12"/>
    <p:sldLayoutId id="2147484260" r:id="rId13"/>
  </p:sldLayoutIdLst>
  <p:hf sldNum="0" hdr="0" ftr="0" dt="0"/>
  <p:txStyles>
    <p:titleStyle>
      <a:lvl1pPr algn="l" defTabSz="457200" rtl="0" eaLnBrk="0" fontAlgn="base" hangingPunct="0">
        <a:spcBef>
          <a:spcPct val="0"/>
        </a:spcBef>
        <a:spcAft>
          <a:spcPct val="0"/>
        </a:spcAft>
        <a:defRPr lang="x-none" sz="2400" b="1" kern="1200" dirty="0">
          <a:solidFill>
            <a:schemeClr val="accent1"/>
          </a:solidFill>
          <a:latin typeface="Arial Black"/>
          <a:ea typeface="ＭＳ Ｐゴシック" charset="0"/>
          <a:cs typeface="Arial Black"/>
        </a:defRPr>
      </a:lvl1pPr>
      <a:lvl2pPr algn="l" defTabSz="457200" rtl="0" eaLnBrk="0" fontAlgn="base" hangingPunct="0">
        <a:spcBef>
          <a:spcPct val="0"/>
        </a:spcBef>
        <a:spcAft>
          <a:spcPct val="0"/>
        </a:spcAft>
        <a:defRPr sz="2400" b="1">
          <a:solidFill>
            <a:srgbClr val="DC742F"/>
          </a:solidFill>
          <a:latin typeface="Arial Black" charset="0"/>
          <a:ea typeface="ＭＳ Ｐゴシック" charset="0"/>
        </a:defRPr>
      </a:lvl2pPr>
      <a:lvl3pPr algn="l" defTabSz="457200" rtl="0" eaLnBrk="0" fontAlgn="base" hangingPunct="0">
        <a:spcBef>
          <a:spcPct val="0"/>
        </a:spcBef>
        <a:spcAft>
          <a:spcPct val="0"/>
        </a:spcAft>
        <a:defRPr sz="2400" b="1">
          <a:solidFill>
            <a:srgbClr val="DC742F"/>
          </a:solidFill>
          <a:latin typeface="Arial Black" charset="0"/>
          <a:ea typeface="ＭＳ Ｐゴシック" charset="0"/>
        </a:defRPr>
      </a:lvl3pPr>
      <a:lvl4pPr algn="l" defTabSz="457200" rtl="0" eaLnBrk="0" fontAlgn="base" hangingPunct="0">
        <a:spcBef>
          <a:spcPct val="0"/>
        </a:spcBef>
        <a:spcAft>
          <a:spcPct val="0"/>
        </a:spcAft>
        <a:defRPr sz="2400" b="1">
          <a:solidFill>
            <a:srgbClr val="DC742F"/>
          </a:solidFill>
          <a:latin typeface="Arial Black" charset="0"/>
          <a:ea typeface="ＭＳ Ｐゴシック" charset="0"/>
        </a:defRPr>
      </a:lvl4pPr>
      <a:lvl5pPr algn="l" defTabSz="457200" rtl="0" eaLnBrk="0" fontAlgn="base" hangingPunct="0">
        <a:spcBef>
          <a:spcPct val="0"/>
        </a:spcBef>
        <a:spcAft>
          <a:spcPct val="0"/>
        </a:spcAft>
        <a:defRPr sz="2400" b="1">
          <a:solidFill>
            <a:srgbClr val="DC742F"/>
          </a:solidFill>
          <a:latin typeface="Arial Black" charset="0"/>
          <a:ea typeface="ＭＳ Ｐゴシック" charset="0"/>
        </a:defRPr>
      </a:lvl5pPr>
      <a:lvl6pPr marL="457200" algn="l" defTabSz="457200" rtl="0" fontAlgn="base">
        <a:spcBef>
          <a:spcPct val="0"/>
        </a:spcBef>
        <a:spcAft>
          <a:spcPct val="0"/>
        </a:spcAft>
        <a:defRPr sz="2400" b="1">
          <a:solidFill>
            <a:srgbClr val="669900"/>
          </a:solidFill>
          <a:latin typeface="Arial" charset="0"/>
          <a:ea typeface="ＭＳ Ｐゴシック" charset="0"/>
        </a:defRPr>
      </a:lvl6pPr>
      <a:lvl7pPr marL="914400" algn="l" defTabSz="457200" rtl="0" fontAlgn="base">
        <a:spcBef>
          <a:spcPct val="0"/>
        </a:spcBef>
        <a:spcAft>
          <a:spcPct val="0"/>
        </a:spcAft>
        <a:defRPr sz="2400" b="1">
          <a:solidFill>
            <a:srgbClr val="669900"/>
          </a:solidFill>
          <a:latin typeface="Arial" charset="0"/>
          <a:ea typeface="ＭＳ Ｐゴシック" charset="0"/>
        </a:defRPr>
      </a:lvl7pPr>
      <a:lvl8pPr marL="1371600" algn="l" defTabSz="457200" rtl="0" fontAlgn="base">
        <a:spcBef>
          <a:spcPct val="0"/>
        </a:spcBef>
        <a:spcAft>
          <a:spcPct val="0"/>
        </a:spcAft>
        <a:defRPr sz="2400" b="1">
          <a:solidFill>
            <a:srgbClr val="669900"/>
          </a:solidFill>
          <a:latin typeface="Arial" charset="0"/>
          <a:ea typeface="ＭＳ Ｐゴシック" charset="0"/>
        </a:defRPr>
      </a:lvl8pPr>
      <a:lvl9pPr marL="1828800" algn="l" defTabSz="457200" rtl="0" fontAlgn="base">
        <a:spcBef>
          <a:spcPct val="0"/>
        </a:spcBef>
        <a:spcAft>
          <a:spcPct val="0"/>
        </a:spcAft>
        <a:defRPr sz="2400" b="1">
          <a:solidFill>
            <a:srgbClr val="669900"/>
          </a:solidFill>
          <a:latin typeface="Arial" charset="0"/>
          <a:ea typeface="ＭＳ Ｐゴシック" charset="0"/>
        </a:defRPr>
      </a:lvl9pPr>
    </p:titleStyle>
    <p:bodyStyle>
      <a:lvl1pPr marL="342900" indent="-342900" algn="l" defTabSz="457200" rtl="0" eaLnBrk="0" fontAlgn="base" hangingPunct="0">
        <a:spcBef>
          <a:spcPts val="600"/>
        </a:spcBef>
        <a:spcAft>
          <a:spcPct val="0"/>
        </a:spcAft>
        <a:buFont typeface="Arial" panose="020B0604020202020204" pitchFamily="34" charset="0"/>
        <a:buChar char="•"/>
        <a:defRPr sz="2200" b="1" kern="1200">
          <a:solidFill>
            <a:schemeClr val="tx1"/>
          </a:solidFill>
          <a:latin typeface="Arial"/>
          <a:ea typeface="ＭＳ Ｐゴシック" charset="0"/>
          <a:cs typeface="Arial"/>
        </a:defRPr>
      </a:lvl1pPr>
      <a:lvl2pPr marL="742950" indent="-285750" algn="l" defTabSz="457200" rtl="0" eaLnBrk="0" fontAlgn="base" hangingPunct="0">
        <a:spcBef>
          <a:spcPts val="600"/>
        </a:spcBef>
        <a:spcAft>
          <a:spcPct val="0"/>
        </a:spcAft>
        <a:buFont typeface="Arial" panose="020B0604020202020204" pitchFamily="34" charset="0"/>
        <a:buChar char="–"/>
        <a:defRPr sz="2000" b="1" kern="1200">
          <a:solidFill>
            <a:schemeClr val="tx1"/>
          </a:solidFill>
          <a:latin typeface="Arial"/>
          <a:ea typeface="ＭＳ Ｐゴシック" charset="0"/>
          <a:cs typeface="Arial"/>
        </a:defRPr>
      </a:lvl2pPr>
      <a:lvl3pPr marL="1143000" indent="-228600" algn="l" defTabSz="457200" rtl="0" eaLnBrk="0" fontAlgn="base" hangingPunct="0">
        <a:spcBef>
          <a:spcPts val="600"/>
        </a:spcBef>
        <a:spcAft>
          <a:spcPct val="0"/>
        </a:spcAft>
        <a:buFont typeface="Arial" panose="020B0604020202020204" pitchFamily="34" charset="0"/>
        <a:buChar char="•"/>
        <a:defRPr b="0" kern="1200">
          <a:solidFill>
            <a:schemeClr val="tx1"/>
          </a:solidFill>
          <a:latin typeface="Arial"/>
          <a:ea typeface="ＭＳ Ｐゴシック" charset="0"/>
          <a:cs typeface="Arial"/>
        </a:defRPr>
      </a:lvl3pPr>
      <a:lvl4pPr marL="1600200" indent="-228600" algn="l" defTabSz="457200" rtl="0" eaLnBrk="0" fontAlgn="base" hangingPunct="0">
        <a:spcBef>
          <a:spcPts val="600"/>
        </a:spcBef>
        <a:spcAft>
          <a:spcPct val="0"/>
        </a:spcAft>
        <a:buFont typeface="Arial" panose="020B0604020202020204" pitchFamily="34" charset="0"/>
        <a:buChar char="–"/>
        <a:defRPr sz="1600" b="0" kern="1200">
          <a:solidFill>
            <a:schemeClr val="tx1"/>
          </a:solidFill>
          <a:latin typeface="Arial"/>
          <a:ea typeface="ＭＳ Ｐゴシック" charset="0"/>
          <a:cs typeface="Arial"/>
        </a:defRPr>
      </a:lvl4pPr>
      <a:lvl5pPr marL="2057400" indent="-228600" algn="l" defTabSz="457200" rtl="0" eaLnBrk="0" fontAlgn="base" hangingPunct="0">
        <a:spcBef>
          <a:spcPts val="600"/>
        </a:spcBef>
        <a:spcAft>
          <a:spcPct val="0"/>
        </a:spcAft>
        <a:buFont typeface="Arial" panose="020B0604020202020204" pitchFamily="34" charset="0"/>
        <a:buChar char="»"/>
        <a:defRPr sz="1600" b="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70.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6.emf"/><Relationship Id="rId4" Type="http://schemas.openxmlformats.org/officeDocument/2006/relationships/customXml" Target="../ink/ink1.xml"/></Relationships>
</file>

<file path=ppt/slides/_rels/slide4.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a:extLst>
              <a:ext uri="{FF2B5EF4-FFF2-40B4-BE49-F238E27FC236}">
                <a16:creationId xmlns:a16="http://schemas.microsoft.com/office/drawing/2014/main" xmlns="" id="{059B2953-12EC-7649-A451-39004B99C64E}"/>
              </a:ext>
            </a:extLst>
          </p:cNvPr>
          <p:cNvSpPr>
            <a:spLocks noGrp="1"/>
          </p:cNvSpPr>
          <p:nvPr>
            <p:ph idx="1"/>
          </p:nvPr>
        </p:nvSpPr>
        <p:spPr/>
        <p:txBody>
          <a:bodyPr/>
          <a:lstStyle/>
          <a:p>
            <a:r>
              <a:rPr lang="pt-BR" altLang="pt-BR" noProof="0" dirty="0"/>
              <a:t>Código individual </a:t>
            </a:r>
          </a:p>
          <a:p>
            <a:pPr lvl="1"/>
            <a:r>
              <a:rPr lang="pt-BR" altLang="pt-BR" noProof="0" dirty="0"/>
              <a:t>criado pelo serviço</a:t>
            </a:r>
          </a:p>
          <a:p>
            <a:pPr lvl="1"/>
            <a:r>
              <a:rPr lang="pt-BR" altLang="pt-BR" noProof="0" dirty="0"/>
              <a:t>enviado de forma que apenas você possa recebê-lo</a:t>
            </a:r>
          </a:p>
          <a:p>
            <a:pPr lvl="2"/>
            <a:r>
              <a:rPr lang="pt-BR" altLang="pt-BR" i="1" noProof="0" dirty="0"/>
              <a:t>e-mail</a:t>
            </a:r>
          </a:p>
          <a:p>
            <a:pPr lvl="2"/>
            <a:r>
              <a:rPr lang="pt-BR" altLang="pt-BR" noProof="0" dirty="0"/>
              <a:t>chamada de voz</a:t>
            </a:r>
          </a:p>
          <a:p>
            <a:pPr lvl="2"/>
            <a:r>
              <a:rPr lang="pt-BR" altLang="pt-BR" noProof="0" dirty="0"/>
              <a:t>mensagem SMS para o telefone cadastrado</a:t>
            </a:r>
          </a:p>
          <a:p>
            <a:pPr lvl="1"/>
            <a:r>
              <a:rPr lang="pt-BR" altLang="pt-BR" noProof="0" dirty="0"/>
              <a:t>pode ser gerado por um aplicativo autenticador instalado em seu dispositivo móvel</a:t>
            </a:r>
          </a:p>
        </p:txBody>
      </p:sp>
      <p:sp>
        <p:nvSpPr>
          <p:cNvPr id="36865" name="Title 1">
            <a:extLst>
              <a:ext uri="{FF2B5EF4-FFF2-40B4-BE49-F238E27FC236}">
                <a16:creationId xmlns:a16="http://schemas.microsoft.com/office/drawing/2014/main" xmlns="" id="{6B65F11D-5F08-1842-B09E-87621171F3A8}"/>
              </a:ext>
            </a:extLst>
          </p:cNvPr>
          <p:cNvSpPr>
            <a:spLocks noGrp="1"/>
          </p:cNvSpPr>
          <p:nvPr>
            <p:ph type="title"/>
          </p:nvPr>
        </p:nvSpPr>
        <p:spPr>
          <a:xfrm>
            <a:off x="457199" y="331200"/>
            <a:ext cx="8229600" cy="777875"/>
          </a:xfrm>
        </p:spPr>
        <p:txBody>
          <a:bodyPr/>
          <a:lstStyle/>
          <a:p>
            <a:r>
              <a:rPr lang="pt-BR" altLang="pt-BR" noProof="0" dirty="0"/>
              <a:t>Código de verificação (1/2)</a:t>
            </a:r>
          </a:p>
        </p:txBody>
      </p:sp>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1422360" y="2641680"/>
              <a:ext cx="1384560" cy="286200"/>
            </p14:xfrm>
          </p:contentPart>
        </mc:Choice>
        <mc:Fallback xmlns="">
          <p:pic>
            <p:nvPicPr>
              <p:cNvPr id="2" name="Tinta 1"/>
              <p:cNvPicPr/>
              <p:nvPr/>
            </p:nvPicPr>
            <p:blipFill>
              <a:blip r:embed="rId4"/>
              <a:stretch>
                <a:fillRect/>
              </a:stretch>
            </p:blipFill>
            <p:spPr>
              <a:xfrm>
                <a:off x="1413000" y="2632320"/>
                <a:ext cx="1403280" cy="304920"/>
              </a:xfrm>
              <a:prstGeom prst="rect">
                <a:avLst/>
              </a:prstGeom>
            </p:spPr>
          </p:pic>
        </mc:Fallback>
      </mc:AlternateContent>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a:extLst>
              <a:ext uri="{FF2B5EF4-FFF2-40B4-BE49-F238E27FC236}">
                <a16:creationId xmlns:a16="http://schemas.microsoft.com/office/drawing/2014/main" xmlns="" id="{4EB250C8-3DBD-0344-A7F4-5DB6BF0BFAE2}"/>
              </a:ext>
            </a:extLst>
          </p:cNvPr>
          <p:cNvSpPr>
            <a:spLocks noGrp="1"/>
          </p:cNvSpPr>
          <p:nvPr>
            <p:ph idx="1"/>
          </p:nvPr>
        </p:nvSpPr>
        <p:spPr/>
        <p:txBody>
          <a:bodyPr/>
          <a:lstStyle/>
          <a:p>
            <a:r>
              <a:rPr lang="pt-BR" altLang="pt-BR" noProof="0" dirty="0">
                <a:solidFill>
                  <a:schemeClr val="accent2"/>
                </a:solidFill>
              </a:rPr>
              <a:t>Cuidados a serem tomados:</a:t>
            </a:r>
          </a:p>
          <a:p>
            <a:pPr lvl="1"/>
            <a:r>
              <a:rPr lang="pt-BR" altLang="pt-BR" noProof="0" dirty="0"/>
              <a:t>mantenha atualizados seus dados para recebimento</a:t>
            </a:r>
          </a:p>
          <a:p>
            <a:pPr lvl="2"/>
            <a:r>
              <a:rPr lang="pt-BR" altLang="pt-BR" noProof="0" dirty="0"/>
              <a:t>números de telefones celulares alternativos podem ser cadastrados, caso o seu principal não esteja disponível </a:t>
            </a:r>
          </a:p>
          <a:p>
            <a:pPr lvl="1"/>
            <a:r>
              <a:rPr lang="pt-BR" altLang="pt-BR" noProof="0" dirty="0"/>
              <a:t>tenha certeza de estar de posse de seu telefone celular, caso tenha configurado:</a:t>
            </a:r>
          </a:p>
          <a:p>
            <a:pPr lvl="2"/>
            <a:r>
              <a:rPr lang="pt-BR" altLang="pt-BR" noProof="0" dirty="0"/>
              <a:t>o envio via SMS</a:t>
            </a:r>
          </a:p>
          <a:p>
            <a:pPr lvl="2"/>
            <a:r>
              <a:rPr lang="pt-BR" altLang="pt-BR" noProof="0" dirty="0"/>
              <a:t>o uso do aplicativo autenticador </a:t>
            </a:r>
          </a:p>
          <a:p>
            <a:pPr lvl="1"/>
            <a:r>
              <a:rPr lang="pt-BR" altLang="pt-BR" noProof="0" dirty="0"/>
              <a:t>aplicativo autenticador deve ser usado em casos onde não é possível receber mensagens SMS </a:t>
            </a:r>
          </a:p>
          <a:p>
            <a:pPr lvl="2"/>
            <a:r>
              <a:rPr lang="pt-BR" altLang="pt-BR" noProof="0" dirty="0"/>
              <a:t>se você estiver viajando ou em área sem cobertura de celular </a:t>
            </a:r>
          </a:p>
          <a:p>
            <a:pPr lvl="1"/>
            <a:r>
              <a:rPr lang="pt-BR" altLang="pt-BR" noProof="0" dirty="0"/>
              <a:t>tarifas de recebimento de SMS podem ser aplicadas por sua operadora </a:t>
            </a:r>
          </a:p>
        </p:txBody>
      </p:sp>
      <p:sp>
        <p:nvSpPr>
          <p:cNvPr id="38913" name="Title 1">
            <a:extLst>
              <a:ext uri="{FF2B5EF4-FFF2-40B4-BE49-F238E27FC236}">
                <a16:creationId xmlns:a16="http://schemas.microsoft.com/office/drawing/2014/main" xmlns="" id="{BE84BD02-5545-3B4B-B7CC-F16E4C5C18DF}"/>
              </a:ext>
            </a:extLst>
          </p:cNvPr>
          <p:cNvSpPr>
            <a:spLocks noGrp="1"/>
          </p:cNvSpPr>
          <p:nvPr>
            <p:ph type="title"/>
          </p:nvPr>
        </p:nvSpPr>
        <p:spPr>
          <a:xfrm>
            <a:off x="457199" y="331200"/>
            <a:ext cx="8229600" cy="777875"/>
          </a:xfrm>
        </p:spPr>
        <p:txBody>
          <a:bodyPr/>
          <a:lstStyle/>
          <a:p>
            <a:r>
              <a:rPr lang="pt-BR" altLang="pt-BR" noProof="0" dirty="0"/>
              <a:t>Código de verificação (2/2)</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A6BE652-6D23-D241-B90D-B8E38F24CC8D}"/>
              </a:ext>
            </a:extLst>
          </p:cNvPr>
          <p:cNvSpPr>
            <a:spLocks noGrp="1"/>
          </p:cNvSpPr>
          <p:nvPr>
            <p:ph idx="1"/>
          </p:nvPr>
        </p:nvSpPr>
        <p:spPr/>
        <p:txBody>
          <a:bodyPr/>
          <a:lstStyle/>
          <a:p>
            <a:r>
              <a:rPr lang="pt-BR" altLang="pt-BR" noProof="0" dirty="0"/>
              <a:t>Código gerado para aplicativos que não suportam a verificação em duas etapas</a:t>
            </a:r>
          </a:p>
          <a:p>
            <a:pPr marL="0" indent="0">
              <a:buNone/>
            </a:pPr>
            <a:endParaRPr lang="pt-BR" altLang="pt-BR" sz="1600" noProof="0" dirty="0"/>
          </a:p>
          <a:p>
            <a:r>
              <a:rPr lang="pt-BR" altLang="pt-BR" noProof="0" dirty="0">
                <a:solidFill>
                  <a:schemeClr val="accent2"/>
                </a:solidFill>
              </a:rPr>
              <a:t>Cuidados a serem tomados:</a:t>
            </a:r>
          </a:p>
          <a:p>
            <a:pPr lvl="1"/>
            <a:r>
              <a:rPr lang="pt-BR" altLang="pt-BR" noProof="0" dirty="0"/>
              <a:t>caso perca o acesso ao seu dispositivo móvel:</a:t>
            </a:r>
          </a:p>
          <a:p>
            <a:pPr lvl="2"/>
            <a:r>
              <a:rPr lang="pt-BR" altLang="pt-BR" noProof="0" dirty="0"/>
              <a:t>revogue os códigos específicos gerados para os acessos realizados por meio dele </a:t>
            </a:r>
          </a:p>
        </p:txBody>
      </p:sp>
      <p:sp>
        <p:nvSpPr>
          <p:cNvPr id="40961" name="Title 1">
            <a:extLst>
              <a:ext uri="{FF2B5EF4-FFF2-40B4-BE49-F238E27FC236}">
                <a16:creationId xmlns:a16="http://schemas.microsoft.com/office/drawing/2014/main" xmlns="" id="{8BFD2FD3-7EE9-9949-B717-61F92F941E9F}"/>
              </a:ext>
            </a:extLst>
          </p:cNvPr>
          <p:cNvSpPr>
            <a:spLocks noGrp="1"/>
          </p:cNvSpPr>
          <p:nvPr>
            <p:ph type="title"/>
          </p:nvPr>
        </p:nvSpPr>
        <p:spPr>
          <a:xfrm>
            <a:off x="457199" y="331200"/>
            <a:ext cx="8229600" cy="777875"/>
          </a:xfrm>
        </p:spPr>
        <p:txBody>
          <a:bodyPr/>
          <a:lstStyle/>
          <a:p>
            <a:r>
              <a:rPr lang="pt-BR" altLang="pt-BR" noProof="0" dirty="0"/>
              <a:t>Código de verificação específico</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a:extLst>
              <a:ext uri="{FF2B5EF4-FFF2-40B4-BE49-F238E27FC236}">
                <a16:creationId xmlns:a16="http://schemas.microsoft.com/office/drawing/2014/main" xmlns="" id="{7EF1B211-B907-264D-82C6-15A0D53CEECE}"/>
              </a:ext>
            </a:extLst>
          </p:cNvPr>
          <p:cNvSpPr>
            <a:spLocks noGrp="1"/>
          </p:cNvSpPr>
          <p:nvPr>
            <p:ph idx="1"/>
          </p:nvPr>
        </p:nvSpPr>
        <p:spPr/>
        <p:txBody>
          <a:bodyPr/>
          <a:lstStyle/>
          <a:p>
            <a:r>
              <a:rPr lang="pt-BR" altLang="pt-BR" noProof="0" dirty="0"/>
              <a:t>Chave eletrônica</a:t>
            </a:r>
          </a:p>
          <a:p>
            <a:r>
              <a:rPr lang="pt-BR" altLang="pt-BR" noProof="0" dirty="0"/>
              <a:t>Tipo de dispositivo eletrônico que gera códigos usados na verificação da sua identidade</a:t>
            </a:r>
          </a:p>
          <a:p>
            <a:r>
              <a:rPr lang="pt-BR" altLang="pt-BR" noProof="0" dirty="0"/>
              <a:t>Cada código é válido por um determinado período</a:t>
            </a:r>
          </a:p>
          <a:p>
            <a:pPr lvl="1"/>
            <a:r>
              <a:rPr lang="pt-BR" altLang="pt-BR" noProof="0" dirty="0"/>
              <a:t>geralmente alguns segundos</a:t>
            </a:r>
          </a:p>
          <a:p>
            <a:pPr lvl="1"/>
            <a:r>
              <a:rPr lang="pt-BR" altLang="pt-BR" noProof="0" dirty="0"/>
              <a:t>após esse tempo um novo código é gerado </a:t>
            </a:r>
          </a:p>
          <a:p>
            <a:pPr lvl="1"/>
            <a:r>
              <a:rPr lang="pt-BR" altLang="pt-BR" noProof="0" dirty="0"/>
              <a:t>código pode ser gerado automaticamente ou necessitar que você clique em um botão para ativá-</a:t>
            </a:r>
            <a:r>
              <a:rPr lang="pt-BR" altLang="pt-BR" noProof="0" dirty="0" err="1"/>
              <a:t>lo</a:t>
            </a:r>
            <a:endParaRPr lang="pt-BR" altLang="pt-BR" noProof="0" dirty="0"/>
          </a:p>
        </p:txBody>
      </p:sp>
      <p:sp>
        <p:nvSpPr>
          <p:cNvPr id="43009" name="Title 1">
            <a:extLst>
              <a:ext uri="{FF2B5EF4-FFF2-40B4-BE49-F238E27FC236}">
                <a16:creationId xmlns:a16="http://schemas.microsoft.com/office/drawing/2014/main" xmlns="" id="{D39C95DE-2459-BC48-95CD-1FD955FBB294}"/>
              </a:ext>
            </a:extLst>
          </p:cNvPr>
          <p:cNvSpPr>
            <a:spLocks noGrp="1"/>
          </p:cNvSpPr>
          <p:nvPr>
            <p:ph type="title"/>
          </p:nvPr>
        </p:nvSpPr>
        <p:spPr>
          <a:xfrm>
            <a:off x="457199" y="331200"/>
            <a:ext cx="8229600" cy="777875"/>
          </a:xfrm>
        </p:spPr>
        <p:txBody>
          <a:bodyPr/>
          <a:lstStyle/>
          <a:p>
            <a:r>
              <a:rPr lang="pt-BR" altLang="pt-BR" i="1" noProof="0" dirty="0"/>
              <a:t>Token</a:t>
            </a:r>
            <a:r>
              <a:rPr lang="pt-BR" altLang="pt-BR" noProof="0" dirty="0"/>
              <a:t> gerador de senhas (1/2)</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a:extLst>
              <a:ext uri="{FF2B5EF4-FFF2-40B4-BE49-F238E27FC236}">
                <a16:creationId xmlns:a16="http://schemas.microsoft.com/office/drawing/2014/main" xmlns="" id="{AE3D3A16-D0C4-C348-BCEF-59DA6226396D}"/>
              </a:ext>
            </a:extLst>
          </p:cNvPr>
          <p:cNvSpPr>
            <a:spLocks noGrp="1"/>
          </p:cNvSpPr>
          <p:nvPr>
            <p:ph idx="1"/>
          </p:nvPr>
        </p:nvSpPr>
        <p:spPr/>
        <p:txBody>
          <a:bodyPr/>
          <a:lstStyle/>
          <a:p>
            <a:r>
              <a:rPr lang="pt-BR" altLang="pt-BR" noProof="0" dirty="0">
                <a:solidFill>
                  <a:schemeClr val="accent2"/>
                </a:solidFill>
              </a:rPr>
              <a:t>Cuidados a serem tomados:</a:t>
            </a:r>
          </a:p>
          <a:p>
            <a:pPr lvl="1"/>
            <a:r>
              <a:rPr lang="pt-BR" altLang="pt-BR" noProof="0" dirty="0"/>
              <a:t>guarde seu </a:t>
            </a:r>
            <a:r>
              <a:rPr lang="pt-BR" altLang="pt-BR" i="1" noProof="0" dirty="0"/>
              <a:t>token</a:t>
            </a:r>
            <a:r>
              <a:rPr lang="pt-BR" altLang="pt-BR" noProof="0" dirty="0"/>
              <a:t> em um local seguro</a:t>
            </a:r>
          </a:p>
          <a:p>
            <a:pPr lvl="1"/>
            <a:r>
              <a:rPr lang="pt-BR" altLang="pt-BR" noProof="0" dirty="0"/>
              <a:t>nunca informe o código mostrado no </a:t>
            </a:r>
            <a:r>
              <a:rPr lang="pt-BR" altLang="pt-BR" i="1" noProof="0" dirty="0"/>
              <a:t>token</a:t>
            </a:r>
            <a:r>
              <a:rPr lang="pt-BR" altLang="pt-BR" noProof="0" dirty="0"/>
              <a:t> por </a:t>
            </a:r>
            <a:r>
              <a:rPr lang="pt-BR" altLang="pt-BR" i="1" noProof="0" dirty="0"/>
              <a:t>e-mai</a:t>
            </a:r>
            <a:r>
              <a:rPr lang="pt-BR" altLang="pt-BR" noProof="0" dirty="0"/>
              <a:t>l ou telefone </a:t>
            </a:r>
          </a:p>
          <a:p>
            <a:pPr lvl="1"/>
            <a:r>
              <a:rPr lang="pt-BR" altLang="pt-BR" noProof="0" dirty="0"/>
              <a:t>caso perca seu </a:t>
            </a:r>
            <a:r>
              <a:rPr lang="pt-BR" altLang="pt-BR" i="1" noProof="0" dirty="0"/>
              <a:t>token</a:t>
            </a:r>
            <a:r>
              <a:rPr lang="pt-BR" altLang="pt-BR" noProof="0" dirty="0"/>
              <a:t> ou ele seja furtado:</a:t>
            </a:r>
          </a:p>
          <a:p>
            <a:pPr lvl="2"/>
            <a:r>
              <a:rPr lang="pt-BR" altLang="pt-BR" noProof="0" dirty="0"/>
              <a:t>avise imediatamente o responsável pelo serviço no qual ele é usado </a:t>
            </a:r>
          </a:p>
        </p:txBody>
      </p:sp>
      <p:sp>
        <p:nvSpPr>
          <p:cNvPr id="45057" name="Title 1">
            <a:extLst>
              <a:ext uri="{FF2B5EF4-FFF2-40B4-BE49-F238E27FC236}">
                <a16:creationId xmlns:a16="http://schemas.microsoft.com/office/drawing/2014/main" xmlns="" id="{40094B4F-E2FE-6B48-AD3C-61973944F249}"/>
              </a:ext>
            </a:extLst>
          </p:cNvPr>
          <p:cNvSpPr>
            <a:spLocks noGrp="1"/>
          </p:cNvSpPr>
          <p:nvPr>
            <p:ph type="title"/>
          </p:nvPr>
        </p:nvSpPr>
        <p:spPr>
          <a:xfrm>
            <a:off x="457199" y="331200"/>
            <a:ext cx="8229600" cy="777875"/>
          </a:xfrm>
        </p:spPr>
        <p:txBody>
          <a:bodyPr/>
          <a:lstStyle/>
          <a:p>
            <a:r>
              <a:rPr lang="pt-BR" altLang="pt-BR" i="1" noProof="0" dirty="0"/>
              <a:t>Token</a:t>
            </a:r>
            <a:r>
              <a:rPr lang="pt-BR" altLang="pt-BR" noProof="0" dirty="0"/>
              <a:t> gerador de senhas (2/2)</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a:extLst>
              <a:ext uri="{FF2B5EF4-FFF2-40B4-BE49-F238E27FC236}">
                <a16:creationId xmlns:a16="http://schemas.microsoft.com/office/drawing/2014/main" xmlns="" id="{71D5BF58-2BF5-7349-BFC8-4536EFCF3D34}"/>
              </a:ext>
            </a:extLst>
          </p:cNvPr>
          <p:cNvSpPr>
            <a:spLocks noGrp="1"/>
          </p:cNvSpPr>
          <p:nvPr>
            <p:ph idx="1"/>
          </p:nvPr>
        </p:nvSpPr>
        <p:spPr/>
        <p:txBody>
          <a:bodyPr/>
          <a:lstStyle/>
          <a:p>
            <a:r>
              <a:rPr lang="pt-BR" altLang="pt-BR" noProof="0" dirty="0"/>
              <a:t>Cartão com diversos códigos numerados e que são solicitados quando você acessa a sua conta</a:t>
            </a:r>
          </a:p>
          <a:p>
            <a:r>
              <a:rPr lang="pt-BR" altLang="pt-BR" noProof="0" dirty="0">
                <a:solidFill>
                  <a:schemeClr val="accent2"/>
                </a:solidFill>
              </a:rPr>
              <a:t>Cuidados a serem tomados:</a:t>
            </a:r>
          </a:p>
          <a:p>
            <a:pPr lvl="1"/>
            <a:r>
              <a:rPr lang="pt-BR" altLang="pt-BR" noProof="0" dirty="0"/>
              <a:t>guarde seu cartão em um local seguro</a:t>
            </a:r>
          </a:p>
          <a:p>
            <a:pPr lvl="1"/>
            <a:r>
              <a:rPr lang="pt-BR" altLang="pt-BR" noProof="0" dirty="0"/>
              <a:t>nunca forneça os códigos do cartão por </a:t>
            </a:r>
            <a:r>
              <a:rPr lang="pt-BR" altLang="pt-BR" i="1" noProof="0" dirty="0"/>
              <a:t>e-mail</a:t>
            </a:r>
            <a:r>
              <a:rPr lang="pt-BR" altLang="pt-BR" noProof="0" dirty="0"/>
              <a:t> ou telefone</a:t>
            </a:r>
          </a:p>
          <a:p>
            <a:pPr lvl="1"/>
            <a:r>
              <a:rPr lang="pt-BR" altLang="pt-BR" noProof="0" dirty="0"/>
              <a:t>forneça apenas uma posição do seu cartão a cada acesso </a:t>
            </a:r>
          </a:p>
          <a:p>
            <a:pPr lvl="1"/>
            <a:r>
              <a:rPr lang="pt-BR" altLang="pt-BR" noProof="0" dirty="0"/>
              <a:t>verifique se o número de identificação do cartão apresentado pelo serviço corresponde ao que está no seu cartão </a:t>
            </a:r>
          </a:p>
          <a:p>
            <a:pPr lvl="2"/>
            <a:r>
              <a:rPr lang="pt-BR" altLang="pt-BR" noProof="0" dirty="0"/>
              <a:t>caso sejam diferentes entre em contato com o serviço </a:t>
            </a:r>
          </a:p>
          <a:p>
            <a:pPr lvl="1"/>
            <a:r>
              <a:rPr lang="pt-BR" altLang="pt-BR" noProof="0" dirty="0"/>
              <a:t>desconfie caso, em um mesmo acesso, seja solicitada mais de uma posição do cartão </a:t>
            </a:r>
          </a:p>
        </p:txBody>
      </p:sp>
      <p:sp>
        <p:nvSpPr>
          <p:cNvPr id="47105" name="Title 1">
            <a:extLst>
              <a:ext uri="{FF2B5EF4-FFF2-40B4-BE49-F238E27FC236}">
                <a16:creationId xmlns:a16="http://schemas.microsoft.com/office/drawing/2014/main" xmlns="" id="{8DFA8336-2167-7044-B454-F15750FE6C36}"/>
              </a:ext>
            </a:extLst>
          </p:cNvPr>
          <p:cNvSpPr>
            <a:spLocks noGrp="1"/>
          </p:cNvSpPr>
          <p:nvPr>
            <p:ph type="title"/>
          </p:nvPr>
        </p:nvSpPr>
        <p:spPr/>
        <p:txBody>
          <a:bodyPr/>
          <a:lstStyle/>
          <a:p>
            <a:r>
              <a:rPr lang="pt-BR" altLang="pt-BR" noProof="0" dirty="0"/>
              <a:t>Cartão de segurança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a:extLst>
              <a:ext uri="{FF2B5EF4-FFF2-40B4-BE49-F238E27FC236}">
                <a16:creationId xmlns:a16="http://schemas.microsoft.com/office/drawing/2014/main" xmlns="" id="{43F57FDB-1F91-B342-95DB-B846F858F314}"/>
              </a:ext>
            </a:extLst>
          </p:cNvPr>
          <p:cNvSpPr>
            <a:spLocks noGrp="1"/>
          </p:cNvSpPr>
          <p:nvPr>
            <p:ph idx="1"/>
          </p:nvPr>
        </p:nvSpPr>
        <p:spPr/>
        <p:txBody>
          <a:bodyPr/>
          <a:lstStyle/>
          <a:p>
            <a:r>
              <a:rPr lang="pt-BR" altLang="pt-BR" noProof="0" dirty="0"/>
              <a:t>Computador ou dispositivo móvel usado para acessar suas contas</a:t>
            </a:r>
          </a:p>
          <a:p>
            <a:r>
              <a:rPr lang="pt-BR" altLang="pt-BR" noProof="0" dirty="0"/>
              <a:t>No primeiro acesso:</a:t>
            </a:r>
          </a:p>
          <a:p>
            <a:pPr lvl="1"/>
            <a:r>
              <a:rPr lang="pt-BR" altLang="pt-BR" noProof="0" dirty="0"/>
              <a:t>pode ser necessário inserir um código de segurança</a:t>
            </a:r>
          </a:p>
          <a:p>
            <a:pPr lvl="1"/>
            <a:r>
              <a:rPr lang="pt-BR" altLang="pt-BR" noProof="0" dirty="0"/>
              <a:t>ele não será necessário nos demais acessos, pois seu dispositivo será “lembrado”, caso você assim o configure </a:t>
            </a:r>
          </a:p>
          <a:p>
            <a:r>
              <a:rPr lang="pt-BR" altLang="pt-BR" noProof="0" dirty="0">
                <a:solidFill>
                  <a:schemeClr val="accent2"/>
                </a:solidFill>
              </a:rPr>
              <a:t>Cuidados a serem tomados:</a:t>
            </a:r>
          </a:p>
          <a:p>
            <a:pPr lvl="1"/>
            <a:r>
              <a:rPr lang="pt-BR" altLang="pt-BR" noProof="0" dirty="0"/>
              <a:t>não esqueça de excluir seus dispositivos confiáveis caso eles sejam trocados ou você perca o acesso a eles </a:t>
            </a:r>
          </a:p>
          <a:p>
            <a:pPr lvl="1"/>
            <a:r>
              <a:rPr lang="pt-BR" altLang="pt-BR" noProof="0" dirty="0"/>
              <a:t>pode ser necessário habilitar a opção de </a:t>
            </a:r>
            <a:r>
              <a:rPr lang="pt-BR" altLang="pt-BR" i="1" noProof="0" dirty="0"/>
              <a:t>cookies</a:t>
            </a:r>
            <a:r>
              <a:rPr lang="pt-BR" altLang="pt-BR" noProof="0" dirty="0"/>
              <a:t> em seu navegador </a:t>
            </a:r>
            <a:r>
              <a:rPr lang="pt-BR" altLang="pt-BR" i="1" noProof="0" dirty="0"/>
              <a:t>web</a:t>
            </a:r>
            <a:r>
              <a:rPr lang="pt-BR" altLang="pt-BR" noProof="0" dirty="0"/>
              <a:t> para que seu dispositivo seja memorizado </a:t>
            </a:r>
          </a:p>
        </p:txBody>
      </p:sp>
      <p:sp>
        <p:nvSpPr>
          <p:cNvPr id="49153" name="Title 1">
            <a:extLst>
              <a:ext uri="{FF2B5EF4-FFF2-40B4-BE49-F238E27FC236}">
                <a16:creationId xmlns:a16="http://schemas.microsoft.com/office/drawing/2014/main" xmlns="" id="{061BDDAA-34AE-C946-9EC2-964E6FA5792C}"/>
              </a:ext>
            </a:extLst>
          </p:cNvPr>
          <p:cNvSpPr>
            <a:spLocks noGrp="1"/>
          </p:cNvSpPr>
          <p:nvPr>
            <p:ph type="title"/>
          </p:nvPr>
        </p:nvSpPr>
        <p:spPr>
          <a:xfrm>
            <a:off x="457199" y="331200"/>
            <a:ext cx="8229600" cy="777875"/>
          </a:xfrm>
        </p:spPr>
        <p:txBody>
          <a:bodyPr/>
          <a:lstStyle/>
          <a:p>
            <a:r>
              <a:rPr lang="pt-BR" altLang="pt-BR" noProof="0" dirty="0"/>
              <a:t>Dispositivo confiável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2">
            <a:extLst>
              <a:ext uri="{FF2B5EF4-FFF2-40B4-BE49-F238E27FC236}">
                <a16:creationId xmlns:a16="http://schemas.microsoft.com/office/drawing/2014/main" xmlns="" id="{39874149-8295-A14F-8DF3-3FE310543A72}"/>
              </a:ext>
            </a:extLst>
          </p:cNvPr>
          <p:cNvSpPr>
            <a:spLocks noGrp="1"/>
          </p:cNvSpPr>
          <p:nvPr>
            <p:ph idx="1"/>
          </p:nvPr>
        </p:nvSpPr>
        <p:spPr/>
        <p:txBody>
          <a:bodyPr/>
          <a:lstStyle/>
          <a:p>
            <a:r>
              <a:rPr lang="pt-BR" altLang="pt-BR" noProof="0" dirty="0"/>
              <a:t>Lista de códigos que devem ser usados de forma sequencial e uma única vez</a:t>
            </a:r>
          </a:p>
          <a:p>
            <a:pPr marL="0" indent="0">
              <a:buNone/>
            </a:pPr>
            <a:endParaRPr lang="pt-BR" altLang="pt-BR" sz="1600" noProof="0" dirty="0"/>
          </a:p>
          <a:p>
            <a:r>
              <a:rPr lang="pt-BR" altLang="pt-BR" noProof="0" dirty="0">
                <a:solidFill>
                  <a:schemeClr val="accent2"/>
                </a:solidFill>
              </a:rPr>
              <a:t>Cuidados a serem tomados:</a:t>
            </a:r>
          </a:p>
          <a:p>
            <a:pPr lvl="1"/>
            <a:r>
              <a:rPr lang="pt-BR" altLang="pt-BR" noProof="0" dirty="0"/>
              <a:t>anote ou imprima a lista e a mantenha em um local seguro </a:t>
            </a:r>
          </a:p>
          <a:p>
            <a:pPr lvl="1"/>
            <a:r>
              <a:rPr lang="pt-BR" altLang="pt-BR" noProof="0" dirty="0"/>
              <a:t>não a armazene em seu dispositivo confiável pois ela poderá vir a ser acessada por atacantes</a:t>
            </a:r>
          </a:p>
          <a:p>
            <a:pPr lvl="2"/>
            <a:r>
              <a:rPr lang="pt-BR" altLang="pt-BR" noProof="0" dirty="0"/>
              <a:t>caso não esteja criptografada </a:t>
            </a:r>
          </a:p>
          <a:p>
            <a:pPr lvl="1"/>
            <a:r>
              <a:rPr lang="pt-BR" altLang="pt-BR" noProof="0" dirty="0"/>
              <a:t>caso perca a lista ou desconfie que alguém a acessou você deve gerá-la novamente ou revogá-la</a:t>
            </a:r>
          </a:p>
          <a:p>
            <a:pPr lvl="2"/>
            <a:r>
              <a:rPr lang="pt-BR" altLang="pt-BR" noProof="0" dirty="0"/>
              <a:t>anulando assim a anterior </a:t>
            </a:r>
          </a:p>
        </p:txBody>
      </p:sp>
      <p:sp>
        <p:nvSpPr>
          <p:cNvPr id="51201" name="Title 1">
            <a:extLst>
              <a:ext uri="{FF2B5EF4-FFF2-40B4-BE49-F238E27FC236}">
                <a16:creationId xmlns:a16="http://schemas.microsoft.com/office/drawing/2014/main" xmlns="" id="{7231C05C-1A9A-9742-8194-EE3FDADF2C53}"/>
              </a:ext>
            </a:extLst>
          </p:cNvPr>
          <p:cNvSpPr>
            <a:spLocks noGrp="1"/>
          </p:cNvSpPr>
          <p:nvPr>
            <p:ph type="title"/>
          </p:nvPr>
        </p:nvSpPr>
        <p:spPr>
          <a:xfrm>
            <a:off x="457199" y="331200"/>
            <a:ext cx="8229600" cy="777875"/>
          </a:xfrm>
        </p:spPr>
        <p:txBody>
          <a:bodyPr/>
          <a:lstStyle/>
          <a:p>
            <a:r>
              <a:rPr lang="pt-BR" altLang="pt-BR" noProof="0" dirty="0"/>
              <a:t>Lista de códigos reserva/</a:t>
            </a:r>
            <a:r>
              <a:rPr lang="pt-BR" altLang="pt-BR" i="1" noProof="0" dirty="0"/>
              <a:t>backup</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a:extLst>
              <a:ext uri="{FF2B5EF4-FFF2-40B4-BE49-F238E27FC236}">
                <a16:creationId xmlns:a16="http://schemas.microsoft.com/office/drawing/2014/main" xmlns="" id="{72B21D4A-195C-B94A-B57F-0D93DC2F3C67}"/>
              </a:ext>
            </a:extLst>
          </p:cNvPr>
          <p:cNvSpPr>
            <a:spLocks noGrp="1"/>
          </p:cNvSpPr>
          <p:nvPr>
            <p:ph idx="1"/>
          </p:nvPr>
        </p:nvSpPr>
        <p:spPr/>
        <p:txBody>
          <a:bodyPr/>
          <a:lstStyle/>
          <a:p>
            <a:r>
              <a:rPr lang="pt-BR" altLang="pt-BR" noProof="0" dirty="0"/>
              <a:t>Número gerado pelo serviço quando você ativa a verificação em duas etapas </a:t>
            </a:r>
          </a:p>
          <a:p>
            <a:r>
              <a:rPr lang="pt-BR" altLang="pt-BR" noProof="0" dirty="0"/>
              <a:t>Permite que você acesse o serviço mesmo que perca sua senha ou seus dispositivos confiáveis </a:t>
            </a:r>
          </a:p>
          <a:p>
            <a:r>
              <a:rPr lang="pt-BR" altLang="pt-BR" noProof="0" dirty="0">
                <a:solidFill>
                  <a:schemeClr val="accent2"/>
                </a:solidFill>
              </a:rPr>
              <a:t>Cuidados a serem tomados:</a:t>
            </a:r>
          </a:p>
          <a:p>
            <a:pPr lvl="1"/>
            <a:r>
              <a:rPr lang="pt-BR" altLang="pt-BR" noProof="0" dirty="0"/>
              <a:t>anote ou imprima a chave e a mantenha em um local seguro </a:t>
            </a:r>
          </a:p>
          <a:p>
            <a:pPr lvl="1"/>
            <a:r>
              <a:rPr lang="pt-BR" altLang="pt-BR" noProof="0" dirty="0"/>
              <a:t>não a deixe anotada em seu dispositivo confiável pois ela poderá vir a ser acessada por atacantes</a:t>
            </a:r>
          </a:p>
          <a:p>
            <a:pPr lvl="2"/>
            <a:r>
              <a:rPr lang="pt-BR" altLang="pt-BR" noProof="0" dirty="0"/>
              <a:t>caso não esteja criptografada </a:t>
            </a:r>
          </a:p>
          <a:p>
            <a:pPr lvl="1"/>
            <a:r>
              <a:rPr lang="pt-BR" altLang="pt-BR" noProof="0" dirty="0"/>
              <a:t>caso perca ou desconfie que alguém acessou a sua chave você deve gerá-la novamente </a:t>
            </a:r>
          </a:p>
          <a:p>
            <a:pPr lvl="2"/>
            <a:r>
              <a:rPr lang="pt-BR" altLang="pt-BR" noProof="0" dirty="0"/>
              <a:t>substituindo assim a anterior</a:t>
            </a:r>
          </a:p>
        </p:txBody>
      </p:sp>
      <p:sp>
        <p:nvSpPr>
          <p:cNvPr id="53249" name="Title 1">
            <a:extLst>
              <a:ext uri="{FF2B5EF4-FFF2-40B4-BE49-F238E27FC236}">
                <a16:creationId xmlns:a16="http://schemas.microsoft.com/office/drawing/2014/main" xmlns="" id="{B4892D77-AD0D-9140-9DB7-1D5F99830DAF}"/>
              </a:ext>
            </a:extLst>
          </p:cNvPr>
          <p:cNvSpPr>
            <a:spLocks noGrp="1"/>
          </p:cNvSpPr>
          <p:nvPr>
            <p:ph type="title"/>
          </p:nvPr>
        </p:nvSpPr>
        <p:spPr>
          <a:xfrm>
            <a:off x="457199" y="331200"/>
            <a:ext cx="8229600" cy="777875"/>
          </a:xfrm>
        </p:spPr>
        <p:txBody>
          <a:bodyPr/>
          <a:lstStyle/>
          <a:p>
            <a:r>
              <a:rPr lang="pt-BR" altLang="pt-BR" noProof="0" dirty="0"/>
              <a:t>Chave de recuperação</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xmlns="" id="{D9E8E131-754C-AA49-B63B-D1266105F068}"/>
              </a:ext>
            </a:extLst>
          </p:cNvPr>
          <p:cNvSpPr>
            <a:spLocks noGrp="1"/>
          </p:cNvSpPr>
          <p:nvPr>
            <p:ph type="ctrTitle"/>
          </p:nvPr>
        </p:nvSpPr>
        <p:spPr/>
        <p:txBody>
          <a:bodyPr/>
          <a:lstStyle/>
          <a:p>
            <a:r>
              <a:rPr lang="pt-BR" altLang="pt-BR" noProof="0" dirty="0"/>
              <a:t>Outros </a:t>
            </a:r>
            <a:br>
              <a:rPr lang="pt-BR" altLang="pt-BR" noProof="0" dirty="0"/>
            </a:br>
            <a:r>
              <a:rPr lang="pt-BR" altLang="pt-BR" noProof="0" dirty="0"/>
              <a:t>cuidados</a:t>
            </a:r>
          </a:p>
        </p:txBody>
      </p:sp>
      <p:pic>
        <p:nvPicPr>
          <p:cNvPr id="55297" name="Picture Placeholder 2">
            <a:extLst>
              <a:ext uri="{FF2B5EF4-FFF2-40B4-BE49-F238E27FC236}">
                <a16:creationId xmlns:a16="http://schemas.microsoft.com/office/drawing/2014/main" xmlns="" id="{D90CF952-8F01-6445-A0B1-5AA257E39131}"/>
              </a:ext>
            </a:extLst>
          </p:cNvPr>
          <p:cNvPicPr>
            <a:picLocks noGrp="1" noChangeAspect="1"/>
          </p:cNvPicPr>
          <p:nvPr>
            <p:ph type="pic" idx="13"/>
          </p:nvPr>
        </p:nvPicPr>
        <p:blipFill>
          <a:blip r:embed="rId3" cstate="print">
            <a:extLst>
              <a:ext uri="{28A0092B-C50C-407E-A947-70E740481C1C}">
                <a14:useLocalDpi xmlns:a14="http://schemas.microsoft.com/office/drawing/2010/main" val="0"/>
              </a:ext>
            </a:extLst>
          </a:blip>
          <a:srcRect/>
          <a:stretch/>
        </p:blipFill>
        <p:spPr>
          <a:xfrm>
            <a:off x="1845173" y="1987336"/>
            <a:ext cx="5453653" cy="3888871"/>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a:extLst>
              <a:ext uri="{FF2B5EF4-FFF2-40B4-BE49-F238E27FC236}">
                <a16:creationId xmlns:a16="http://schemas.microsoft.com/office/drawing/2014/main" xmlns="" id="{7FEDA046-DB6B-464E-8E6A-B64F8D11B077}"/>
              </a:ext>
            </a:extLst>
          </p:cNvPr>
          <p:cNvSpPr>
            <a:spLocks noGrp="1"/>
          </p:cNvSpPr>
          <p:nvPr>
            <p:ph idx="1"/>
          </p:nvPr>
        </p:nvSpPr>
        <p:spPr/>
        <p:txBody>
          <a:bodyPr/>
          <a:lstStyle/>
          <a:p>
            <a:r>
              <a:rPr lang="pt-BR" altLang="pt-BR" noProof="0" dirty="0"/>
              <a:t>Servem para autenticar um usuário</a:t>
            </a:r>
          </a:p>
          <a:p>
            <a:pPr lvl="1"/>
            <a:r>
              <a:rPr lang="pt-BR" altLang="pt-BR" noProof="0" dirty="0"/>
              <a:t>asseguram que você é realmente quem diz ser, e</a:t>
            </a:r>
          </a:p>
          <a:p>
            <a:pPr lvl="1"/>
            <a:r>
              <a:rPr lang="pt-BR" altLang="pt-BR" noProof="0" dirty="0"/>
              <a:t>que possui o direito de acessar o recurso em questão</a:t>
            </a:r>
          </a:p>
          <a:p>
            <a:r>
              <a:rPr lang="pt-BR" altLang="pt-BR" noProof="0" dirty="0"/>
              <a:t>Um dos principais mecanismos de autenticação usados na Internet </a:t>
            </a:r>
          </a:p>
          <a:p>
            <a:r>
              <a:rPr lang="pt-BR" altLang="pt-BR" noProof="0" dirty="0"/>
              <a:t>Proteger suas senhas é essencial para se prevenir dos riscos envolvidos no uso da Internet</a:t>
            </a:r>
          </a:p>
          <a:p>
            <a:pPr lvl="1"/>
            <a:r>
              <a:rPr lang="pt-BR" altLang="pt-BR" noProof="0" dirty="0"/>
              <a:t>se usadas isoladamente podem não ser suficientes para garantir a identidade de um usuário</a:t>
            </a:r>
          </a:p>
        </p:txBody>
      </p:sp>
      <p:sp>
        <p:nvSpPr>
          <p:cNvPr id="20481" name="Title 1">
            <a:extLst>
              <a:ext uri="{FF2B5EF4-FFF2-40B4-BE49-F238E27FC236}">
                <a16:creationId xmlns:a16="http://schemas.microsoft.com/office/drawing/2014/main" xmlns="" id="{52935A2B-A3B5-7A44-90DE-8C3630A9FFED}"/>
              </a:ext>
            </a:extLst>
          </p:cNvPr>
          <p:cNvSpPr>
            <a:spLocks noGrp="1"/>
          </p:cNvSpPr>
          <p:nvPr>
            <p:ph type="title"/>
          </p:nvPr>
        </p:nvSpPr>
        <p:spPr>
          <a:xfrm>
            <a:off x="457199" y="331200"/>
            <a:ext cx="8229600" cy="777875"/>
          </a:xfrm>
        </p:spPr>
        <p:txBody>
          <a:bodyPr/>
          <a:lstStyle/>
          <a:p>
            <a:r>
              <a:rPr lang="pt-BR" altLang="pt-BR" noProof="0" dirty="0"/>
              <a:t>Senhas (1/4)</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2">
            <a:extLst>
              <a:ext uri="{FF2B5EF4-FFF2-40B4-BE49-F238E27FC236}">
                <a16:creationId xmlns:a16="http://schemas.microsoft.com/office/drawing/2014/main" xmlns="" id="{AA6D14F0-A040-F440-BE1E-494832BDF4DF}"/>
              </a:ext>
            </a:extLst>
          </p:cNvPr>
          <p:cNvSpPr>
            <a:spLocks noGrp="1"/>
          </p:cNvSpPr>
          <p:nvPr>
            <p:ph idx="1"/>
          </p:nvPr>
        </p:nvSpPr>
        <p:spPr/>
        <p:txBody>
          <a:bodyPr/>
          <a:lstStyle/>
          <a:p>
            <a:r>
              <a:rPr lang="pt-BR" altLang="pt-BR" noProof="0" dirty="0"/>
              <a:t>Mantenha seu cadastro atualizado</a:t>
            </a:r>
          </a:p>
          <a:p>
            <a:pPr lvl="1"/>
            <a:r>
              <a:rPr lang="pt-BR" altLang="pt-BR" noProof="0" dirty="0"/>
              <a:t>dados pessoais podem ser solicitados aleatoriamente para checar a sua identidade </a:t>
            </a:r>
          </a:p>
          <a:p>
            <a:pPr lvl="1"/>
            <a:r>
              <a:rPr lang="pt-BR" altLang="pt-BR" noProof="0" dirty="0"/>
              <a:t>seu endereço de correspondência pode ser usado para o envio de </a:t>
            </a:r>
            <a:r>
              <a:rPr lang="pt-BR" altLang="pt-BR" i="1" noProof="0" dirty="0"/>
              <a:t>tokens</a:t>
            </a:r>
            <a:r>
              <a:rPr lang="pt-BR" altLang="pt-BR" noProof="0" dirty="0"/>
              <a:t> e cartões de segurança </a:t>
            </a:r>
          </a:p>
          <a:p>
            <a:pPr lvl="1"/>
            <a:r>
              <a:rPr lang="pt-BR" altLang="pt-BR" noProof="0" dirty="0"/>
              <a:t>dados pessoais e perguntas de segurança podem ser solicitados</a:t>
            </a:r>
          </a:p>
          <a:p>
            <a:pPr lvl="2"/>
            <a:r>
              <a:rPr lang="pt-BR" altLang="pt-BR" noProof="0" dirty="0"/>
              <a:t>caso você desabilite a verificação em duas etapas </a:t>
            </a:r>
          </a:p>
        </p:txBody>
      </p:sp>
      <p:sp>
        <p:nvSpPr>
          <p:cNvPr id="57345" name="Title 4">
            <a:extLst>
              <a:ext uri="{FF2B5EF4-FFF2-40B4-BE49-F238E27FC236}">
                <a16:creationId xmlns:a16="http://schemas.microsoft.com/office/drawing/2014/main" xmlns="" id="{D0F12DE0-F613-564F-AB4B-D9FFB70BD199}"/>
              </a:ext>
            </a:extLst>
          </p:cNvPr>
          <p:cNvSpPr>
            <a:spLocks noGrp="1"/>
          </p:cNvSpPr>
          <p:nvPr>
            <p:ph type="title"/>
          </p:nvPr>
        </p:nvSpPr>
        <p:spPr>
          <a:xfrm>
            <a:off x="457199" y="331200"/>
            <a:ext cx="8229600" cy="777875"/>
          </a:xfrm>
        </p:spPr>
        <p:txBody>
          <a:bodyPr/>
          <a:lstStyle/>
          <a:p>
            <a:r>
              <a:rPr lang="pt-BR" altLang="pt-BR" noProof="0" dirty="0"/>
              <a:t>Dados pessoais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a:extLst>
              <a:ext uri="{FF2B5EF4-FFF2-40B4-BE49-F238E27FC236}">
                <a16:creationId xmlns:a16="http://schemas.microsoft.com/office/drawing/2014/main" xmlns="" id="{108CB3E2-4169-0A46-B09D-7CB155644F75}"/>
              </a:ext>
            </a:extLst>
          </p:cNvPr>
          <p:cNvSpPr>
            <a:spLocks noGrp="1"/>
          </p:cNvSpPr>
          <p:nvPr>
            <p:ph idx="1"/>
          </p:nvPr>
        </p:nvSpPr>
        <p:spPr/>
        <p:txBody>
          <a:bodyPr/>
          <a:lstStyle/>
          <a:p>
            <a:r>
              <a:rPr lang="pt-BR" altLang="pt-BR" noProof="0" dirty="0"/>
              <a:t>Sua senha pode ser descoberta:</a:t>
            </a:r>
          </a:p>
          <a:p>
            <a:pPr lvl="1"/>
            <a:r>
              <a:rPr lang="pt-BR" altLang="pt-BR" noProof="0" dirty="0"/>
              <a:t>quando usada em:</a:t>
            </a:r>
          </a:p>
          <a:p>
            <a:pPr lvl="2"/>
            <a:r>
              <a:rPr lang="pt-BR" altLang="pt-BR" noProof="0" dirty="0"/>
              <a:t>computadores infectados</a:t>
            </a:r>
          </a:p>
          <a:p>
            <a:pPr lvl="2"/>
            <a:r>
              <a:rPr lang="pt-BR" altLang="pt-BR" noProof="0" dirty="0"/>
              <a:t>computadores invadidos</a:t>
            </a:r>
          </a:p>
          <a:p>
            <a:pPr lvl="2"/>
            <a:r>
              <a:rPr lang="pt-BR" altLang="pt-BR" i="1" noProof="0" dirty="0"/>
              <a:t>sites</a:t>
            </a:r>
            <a:r>
              <a:rPr lang="pt-BR" altLang="pt-BR" noProof="0" dirty="0"/>
              <a:t> falsos (</a:t>
            </a:r>
            <a:r>
              <a:rPr lang="pt-BR" altLang="pt-BR" i="1" noProof="0" dirty="0"/>
              <a:t>phishing</a:t>
            </a:r>
            <a:r>
              <a:rPr lang="pt-BR" altLang="pt-BR" noProof="0" dirty="0"/>
              <a:t>)</a:t>
            </a:r>
          </a:p>
          <a:p>
            <a:pPr lvl="1"/>
            <a:r>
              <a:rPr lang="pt-BR" altLang="pt-BR" noProof="0" dirty="0"/>
              <a:t>por meio de tentativas de adivinhação</a:t>
            </a:r>
          </a:p>
          <a:p>
            <a:pPr lvl="1"/>
            <a:r>
              <a:rPr lang="pt-BR" altLang="pt-BR" noProof="0" dirty="0"/>
              <a:t>ao ser capturada enquanto trafega na rede</a:t>
            </a:r>
          </a:p>
          <a:p>
            <a:pPr lvl="1"/>
            <a:r>
              <a:rPr lang="pt-BR" altLang="pt-BR" noProof="0" dirty="0"/>
              <a:t>por meio do acesso ao arquivo onde foi armazenada</a:t>
            </a:r>
          </a:p>
          <a:p>
            <a:pPr lvl="1"/>
            <a:r>
              <a:rPr lang="pt-BR" altLang="pt-BR" noProof="0" dirty="0"/>
              <a:t>com o uso de técnicas de engenharia social</a:t>
            </a:r>
          </a:p>
          <a:p>
            <a:pPr lvl="1"/>
            <a:r>
              <a:rPr lang="pt-BR" altLang="pt-BR" noProof="0" dirty="0"/>
              <a:t>pela observação da movimentação:</a:t>
            </a:r>
          </a:p>
          <a:p>
            <a:pPr lvl="2"/>
            <a:r>
              <a:rPr lang="pt-BR" altLang="pt-BR" noProof="0" dirty="0"/>
              <a:t>dos seus dedos no teclado</a:t>
            </a:r>
          </a:p>
          <a:p>
            <a:pPr lvl="2"/>
            <a:r>
              <a:rPr lang="pt-BR" altLang="pt-BR" noProof="0" dirty="0"/>
              <a:t>dos cliques do </a:t>
            </a:r>
            <a:r>
              <a:rPr lang="pt-BR" altLang="pt-BR" i="1" noProof="0" dirty="0"/>
              <a:t>mouse</a:t>
            </a:r>
            <a:r>
              <a:rPr lang="pt-BR" altLang="pt-BR" noProof="0" dirty="0"/>
              <a:t> em teclados virtuais</a:t>
            </a:r>
          </a:p>
        </p:txBody>
      </p:sp>
      <p:sp>
        <p:nvSpPr>
          <p:cNvPr id="22529" name="Title 1">
            <a:extLst>
              <a:ext uri="{FF2B5EF4-FFF2-40B4-BE49-F238E27FC236}">
                <a16:creationId xmlns:a16="http://schemas.microsoft.com/office/drawing/2014/main" xmlns="" id="{6C2077E0-9144-504D-AC09-017C70B19755}"/>
              </a:ext>
            </a:extLst>
          </p:cNvPr>
          <p:cNvSpPr>
            <a:spLocks noGrp="1"/>
          </p:cNvSpPr>
          <p:nvPr>
            <p:ph type="title"/>
          </p:nvPr>
        </p:nvSpPr>
        <p:spPr>
          <a:xfrm>
            <a:off x="457199" y="331200"/>
            <a:ext cx="8229600" cy="777875"/>
          </a:xfrm>
        </p:spPr>
        <p:txBody>
          <a:bodyPr/>
          <a:lstStyle/>
          <a:p>
            <a:r>
              <a:rPr lang="pt-BR" altLang="pt-BR" noProof="0" dirty="0"/>
              <a:t>Senhas (2/4)</a:t>
            </a:r>
          </a:p>
        </p:txBody>
      </p:sp>
      <p:pic>
        <p:nvPicPr>
          <p:cNvPr id="4" name="Picture Placeholder 2">
            <a:extLst>
              <a:ext uri="{FF2B5EF4-FFF2-40B4-BE49-F238E27FC236}">
                <a16:creationId xmlns:a16="http://schemas.microsoft.com/office/drawing/2014/main" xmlns="" id="{2F2B37AC-0AB2-8848-A052-089EB99B143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113718" y="1445820"/>
            <a:ext cx="2573082" cy="2271212"/>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Tinta 1"/>
              <p14:cNvContentPartPr/>
              <p14:nvPr/>
            </p14:nvContentPartPr>
            <p14:xfrm>
              <a:off x="4197240" y="2774880"/>
              <a:ext cx="4845600" cy="3003840"/>
            </p14:xfrm>
          </p:contentPart>
        </mc:Choice>
        <mc:Fallback>
          <p:pic>
            <p:nvPicPr>
              <p:cNvPr id="2" name="Tinta 1"/>
              <p:cNvPicPr/>
              <p:nvPr/>
            </p:nvPicPr>
            <p:blipFill>
              <a:blip r:embed="rId5"/>
              <a:stretch>
                <a:fillRect/>
              </a:stretch>
            </p:blipFill>
            <p:spPr>
              <a:xfrm>
                <a:off x="4187880" y="2765520"/>
                <a:ext cx="4864320" cy="3022560"/>
              </a:xfrm>
              <a:prstGeom prst="rect">
                <a:avLst/>
              </a:prstGeom>
            </p:spPr>
          </p:pic>
        </mc:Fallback>
      </mc:AlternateContent>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a:extLst>
              <a:ext uri="{FF2B5EF4-FFF2-40B4-BE49-F238E27FC236}">
                <a16:creationId xmlns:a16="http://schemas.microsoft.com/office/drawing/2014/main" xmlns="" id="{68340BB4-07EB-984E-AB30-0A65E5364D8F}"/>
              </a:ext>
            </a:extLst>
          </p:cNvPr>
          <p:cNvSpPr>
            <a:spLocks noGrp="1"/>
          </p:cNvSpPr>
          <p:nvPr>
            <p:ph idx="1"/>
          </p:nvPr>
        </p:nvSpPr>
        <p:spPr/>
        <p:txBody>
          <a:bodyPr/>
          <a:lstStyle/>
          <a:p>
            <a:r>
              <a:rPr lang="pt-BR" altLang="pt-BR" noProof="0" dirty="0"/>
              <a:t>De posse da sua senha um invasor pode:</a:t>
            </a:r>
          </a:p>
          <a:p>
            <a:pPr lvl="1"/>
            <a:r>
              <a:rPr lang="pt-BR" altLang="pt-BR" noProof="0" dirty="0"/>
              <a:t>acessar a sua conta de correio eletrônico e:</a:t>
            </a:r>
          </a:p>
          <a:p>
            <a:pPr lvl="2"/>
            <a:r>
              <a:rPr lang="pt-BR" altLang="pt-BR" noProof="0" dirty="0"/>
              <a:t>ler e/ou apagar seus </a:t>
            </a:r>
            <a:r>
              <a:rPr lang="pt-BR" altLang="pt-BR" i="1" noProof="0" dirty="0"/>
              <a:t>e-mails</a:t>
            </a:r>
          </a:p>
          <a:p>
            <a:pPr lvl="2"/>
            <a:r>
              <a:rPr lang="pt-BR" altLang="pt-BR" noProof="0" dirty="0"/>
              <a:t>furtar sua lista de contatos e enviar </a:t>
            </a:r>
            <a:r>
              <a:rPr lang="pt-BR" altLang="pt-BR" i="1" noProof="0" dirty="0"/>
              <a:t>e-mails</a:t>
            </a:r>
            <a:r>
              <a:rPr lang="pt-BR" altLang="pt-BR" noProof="0" dirty="0"/>
              <a:t> em seu nome</a:t>
            </a:r>
          </a:p>
          <a:p>
            <a:pPr lvl="2"/>
            <a:r>
              <a:rPr lang="pt-BR" altLang="pt-BR" noProof="0" dirty="0"/>
              <a:t>enviar mensagens com </a:t>
            </a:r>
            <a:r>
              <a:rPr lang="pt-BR" altLang="pt-BR" i="1" noProof="0" dirty="0"/>
              <a:t>spam</a:t>
            </a:r>
            <a:r>
              <a:rPr lang="pt-BR" altLang="pt-BR" noProof="0" dirty="0"/>
              <a:t>, boatos, </a:t>
            </a:r>
            <a:r>
              <a:rPr lang="pt-BR" altLang="pt-BR" i="1" noProof="0" dirty="0"/>
              <a:t>phishing</a:t>
            </a:r>
            <a:r>
              <a:rPr lang="pt-BR" altLang="pt-BR" noProof="0" dirty="0"/>
              <a:t> e </a:t>
            </a:r>
            <a:r>
              <a:rPr lang="pt-BR" altLang="pt-BR" i="1" noProof="0" dirty="0"/>
              <a:t>malware</a:t>
            </a:r>
          </a:p>
          <a:p>
            <a:pPr lvl="2"/>
            <a:r>
              <a:rPr lang="pt-BR" altLang="pt-BR" noProof="0" dirty="0"/>
              <a:t>trocar a sua senha</a:t>
            </a:r>
          </a:p>
          <a:p>
            <a:pPr lvl="2"/>
            <a:r>
              <a:rPr lang="pt-BR" altLang="pt-BR" noProof="0" dirty="0"/>
              <a:t>pedir o reenvio de senhas de outras contas</a:t>
            </a:r>
          </a:p>
          <a:p>
            <a:pPr lvl="1"/>
            <a:r>
              <a:rPr lang="pt-BR" altLang="pt-BR" noProof="0" dirty="0"/>
              <a:t>acessar o seu </a:t>
            </a:r>
            <a:r>
              <a:rPr lang="pt-BR" altLang="pt-BR" i="1" noProof="0" dirty="0"/>
              <a:t>site</a:t>
            </a:r>
            <a:r>
              <a:rPr lang="pt-BR" altLang="pt-BR" noProof="0" dirty="0"/>
              <a:t> de comércio eletrônico e:</a:t>
            </a:r>
          </a:p>
          <a:p>
            <a:pPr lvl="2"/>
            <a:r>
              <a:rPr lang="pt-BR" altLang="pt-BR" noProof="0" dirty="0"/>
              <a:t>alterar informações de cadastro</a:t>
            </a:r>
          </a:p>
          <a:p>
            <a:pPr lvl="2"/>
            <a:r>
              <a:rPr lang="pt-BR" altLang="pt-BR" noProof="0" dirty="0"/>
              <a:t>fazer compras em seu nome</a:t>
            </a:r>
          </a:p>
          <a:p>
            <a:pPr lvl="2"/>
            <a:r>
              <a:rPr lang="pt-BR" altLang="pt-BR" noProof="0" dirty="0"/>
              <a:t>verificar informações sobre suas compras anteriores</a:t>
            </a:r>
          </a:p>
        </p:txBody>
      </p:sp>
      <p:sp>
        <p:nvSpPr>
          <p:cNvPr id="24577" name="Title 1">
            <a:extLst>
              <a:ext uri="{FF2B5EF4-FFF2-40B4-BE49-F238E27FC236}">
                <a16:creationId xmlns:a16="http://schemas.microsoft.com/office/drawing/2014/main" xmlns="" id="{BB8DDB4E-1D1D-D843-9937-E8BCDCAF39E4}"/>
              </a:ext>
            </a:extLst>
          </p:cNvPr>
          <p:cNvSpPr>
            <a:spLocks noGrp="1"/>
          </p:cNvSpPr>
          <p:nvPr>
            <p:ph type="title"/>
          </p:nvPr>
        </p:nvSpPr>
        <p:spPr>
          <a:xfrm>
            <a:off x="457199" y="331200"/>
            <a:ext cx="8229600" cy="777875"/>
          </a:xfrm>
        </p:spPr>
        <p:txBody>
          <a:bodyPr/>
          <a:lstStyle/>
          <a:p>
            <a:r>
              <a:rPr lang="pt-BR" altLang="pt-BR" noProof="0" dirty="0"/>
              <a:t>Senhas (3/4)</a:t>
            </a:r>
          </a:p>
        </p:txBody>
      </p:sp>
      <mc:AlternateContent xmlns:mc="http://schemas.openxmlformats.org/markup-compatibility/2006">
        <mc:Choice xmlns:p14="http://schemas.microsoft.com/office/powerpoint/2010/main" Requires="p14">
          <p:contentPart p14:bwMode="auto" r:id="rId3">
            <p14:nvContentPartPr>
              <p14:cNvPr id="2" name="Tinta 1"/>
              <p14:cNvContentPartPr/>
              <p14:nvPr/>
            </p14:nvContentPartPr>
            <p14:xfrm>
              <a:off x="7550280" y="3822840"/>
              <a:ext cx="360" cy="360"/>
            </p14:xfrm>
          </p:contentPart>
        </mc:Choice>
        <mc:Fallback>
          <p:pic>
            <p:nvPicPr>
              <p:cNvPr id="2" name="Tinta 1"/>
              <p:cNvPicPr/>
              <p:nvPr/>
            </p:nvPicPr>
            <p:blipFill>
              <a:blip r:embed="rId4"/>
              <a:stretch>
                <a:fillRect/>
              </a:stretch>
            </p:blipFill>
            <p:spPr>
              <a:xfrm>
                <a:off x="7540920" y="3813480"/>
                <a:ext cx="19080" cy="19080"/>
              </a:xfrm>
              <a:prstGeom prst="rect">
                <a:avLst/>
              </a:prstGeom>
            </p:spPr>
          </p:pic>
        </mc:Fallback>
      </mc:AlternateContent>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a:extLst>
              <a:ext uri="{FF2B5EF4-FFF2-40B4-BE49-F238E27FC236}">
                <a16:creationId xmlns:a16="http://schemas.microsoft.com/office/drawing/2014/main" xmlns="" id="{57385D30-405B-B741-B869-1C57F99C95DB}"/>
              </a:ext>
            </a:extLst>
          </p:cNvPr>
          <p:cNvSpPr>
            <a:spLocks noGrp="1"/>
          </p:cNvSpPr>
          <p:nvPr>
            <p:ph idx="1"/>
          </p:nvPr>
        </p:nvSpPr>
        <p:spPr/>
        <p:txBody>
          <a:bodyPr/>
          <a:lstStyle/>
          <a:p>
            <a:r>
              <a:rPr lang="pt-BR" altLang="pt-BR" noProof="0" dirty="0">
                <a:solidFill>
                  <a:schemeClr val="accent3"/>
                </a:solidFill>
              </a:rPr>
              <a:t>De posse da sua senha um invasor pode:</a:t>
            </a:r>
          </a:p>
          <a:p>
            <a:pPr lvl="1"/>
            <a:r>
              <a:rPr lang="pt-BR" altLang="pt-BR" noProof="0" dirty="0"/>
              <a:t>acessar a sua conta bancária e:</a:t>
            </a:r>
          </a:p>
          <a:p>
            <a:pPr lvl="2"/>
            <a:r>
              <a:rPr lang="pt-BR" altLang="pt-BR" noProof="0" dirty="0"/>
              <a:t>verificar o seu extrato e seu saldo bancário</a:t>
            </a:r>
          </a:p>
          <a:p>
            <a:pPr lvl="1"/>
            <a:r>
              <a:rPr lang="pt-BR" altLang="pt-BR" noProof="0" dirty="0"/>
              <a:t>acessar a sua rede social e:</a:t>
            </a:r>
          </a:p>
          <a:p>
            <a:pPr lvl="2"/>
            <a:r>
              <a:rPr lang="pt-BR" altLang="pt-BR" noProof="0" dirty="0"/>
              <a:t>denegrir a sua imagem</a:t>
            </a:r>
          </a:p>
          <a:p>
            <a:pPr lvl="2"/>
            <a:r>
              <a:rPr lang="pt-BR" altLang="pt-BR" noProof="0" dirty="0"/>
              <a:t>explorar a confiança de seus amigos/seguidores </a:t>
            </a:r>
          </a:p>
          <a:p>
            <a:pPr lvl="2"/>
            <a:r>
              <a:rPr lang="pt-BR" altLang="pt-BR" noProof="0" dirty="0"/>
              <a:t>enviar mensagens em seu nome</a:t>
            </a:r>
          </a:p>
          <a:p>
            <a:pPr lvl="2"/>
            <a:r>
              <a:rPr lang="pt-BR" altLang="pt-BR" noProof="0" dirty="0"/>
              <a:t>alterar as configurações feitas por você</a:t>
            </a:r>
          </a:p>
          <a:p>
            <a:pPr lvl="2"/>
            <a:r>
              <a:rPr lang="pt-BR" altLang="pt-BR" noProof="0" dirty="0"/>
              <a:t>trocar a sua senha</a:t>
            </a:r>
          </a:p>
        </p:txBody>
      </p:sp>
      <p:sp>
        <p:nvSpPr>
          <p:cNvPr id="26625" name="Title 1">
            <a:extLst>
              <a:ext uri="{FF2B5EF4-FFF2-40B4-BE49-F238E27FC236}">
                <a16:creationId xmlns:a16="http://schemas.microsoft.com/office/drawing/2014/main" xmlns="" id="{A23994B1-2A88-2345-9BC8-7B2CC0AC2329}"/>
              </a:ext>
            </a:extLst>
          </p:cNvPr>
          <p:cNvSpPr>
            <a:spLocks noGrp="1"/>
          </p:cNvSpPr>
          <p:nvPr>
            <p:ph type="title"/>
          </p:nvPr>
        </p:nvSpPr>
        <p:spPr>
          <a:xfrm>
            <a:off x="457199" y="331200"/>
            <a:ext cx="8229600" cy="777875"/>
          </a:xfrm>
        </p:spPr>
        <p:txBody>
          <a:bodyPr/>
          <a:lstStyle/>
          <a:p>
            <a:r>
              <a:rPr lang="pt-BR" altLang="pt-BR" noProof="0" dirty="0"/>
              <a:t>Senhas (4/4)</a:t>
            </a:r>
          </a:p>
        </p:txBody>
      </p:sp>
      <mc:AlternateContent xmlns:mc="http://schemas.openxmlformats.org/markup-compatibility/2006">
        <mc:Choice xmlns:p14="http://schemas.microsoft.com/office/powerpoint/2010/main" Requires="p14">
          <p:contentPart p14:bwMode="auto" r:id="rId3">
            <p14:nvContentPartPr>
              <p14:cNvPr id="2" name="Tinta 1"/>
              <p14:cNvContentPartPr/>
              <p14:nvPr/>
            </p14:nvContentPartPr>
            <p14:xfrm>
              <a:off x="4552920" y="4686480"/>
              <a:ext cx="360" cy="57240"/>
            </p14:xfrm>
          </p:contentPart>
        </mc:Choice>
        <mc:Fallback>
          <p:pic>
            <p:nvPicPr>
              <p:cNvPr id="2" name="Tinta 1"/>
              <p:cNvPicPr/>
              <p:nvPr/>
            </p:nvPicPr>
            <p:blipFill>
              <a:blip r:embed="rId4"/>
              <a:stretch>
                <a:fillRect/>
              </a:stretch>
            </p:blipFill>
            <p:spPr>
              <a:xfrm>
                <a:off x="4543560" y="4677120"/>
                <a:ext cx="19080" cy="75960"/>
              </a:xfrm>
              <a:prstGeom prst="rect">
                <a:avLst/>
              </a:prstGeom>
            </p:spPr>
          </p:pic>
        </mc:Fallback>
      </mc:AlternateContent>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C48D045-E7F3-6D4E-AB72-D6A4E55A949A}"/>
              </a:ext>
            </a:extLst>
          </p:cNvPr>
          <p:cNvSpPr>
            <a:spLocks noGrp="1"/>
          </p:cNvSpPr>
          <p:nvPr>
            <p:ph idx="1"/>
          </p:nvPr>
        </p:nvSpPr>
        <p:spPr/>
        <p:txBody>
          <a:bodyPr/>
          <a:lstStyle/>
          <a:p>
            <a:r>
              <a:rPr lang="pt-BR" altLang="pt-BR" noProof="0" dirty="0"/>
              <a:t>Também chamada de:</a:t>
            </a:r>
          </a:p>
          <a:p>
            <a:pPr lvl="1"/>
            <a:r>
              <a:rPr lang="pt-BR" altLang="pt-BR" i="1" noProof="0" dirty="0"/>
              <a:t>two-factor authentication</a:t>
            </a:r>
          </a:p>
          <a:p>
            <a:pPr lvl="1"/>
            <a:r>
              <a:rPr lang="pt-BR" altLang="pt-BR" noProof="0" dirty="0"/>
              <a:t>aprovação de </a:t>
            </a:r>
            <a:r>
              <a:rPr lang="pt-BR" altLang="pt-BR" i="1" noProof="0" dirty="0"/>
              <a:t>login</a:t>
            </a:r>
          </a:p>
          <a:p>
            <a:pPr lvl="1"/>
            <a:r>
              <a:rPr lang="pt-BR" altLang="pt-BR" noProof="0" dirty="0"/>
              <a:t>verificação ou autenticação em dois fatores</a:t>
            </a:r>
          </a:p>
          <a:p>
            <a:pPr lvl="1"/>
            <a:r>
              <a:rPr lang="pt-BR" altLang="pt-BR" noProof="0" dirty="0"/>
              <a:t>verificação ou autenticação em dois passos</a:t>
            </a:r>
          </a:p>
          <a:p>
            <a:r>
              <a:rPr lang="pt-BR" altLang="pt-BR" noProof="0" dirty="0"/>
              <a:t>Recurso opcional oferecido por diversos serviços:</a:t>
            </a:r>
          </a:p>
          <a:p>
            <a:pPr lvl="1"/>
            <a:r>
              <a:rPr lang="pt-BR" altLang="pt-BR" i="1" noProof="0" dirty="0"/>
              <a:t>webmail</a:t>
            </a:r>
          </a:p>
          <a:p>
            <a:pPr lvl="1"/>
            <a:r>
              <a:rPr lang="pt-BR" altLang="pt-BR" noProof="0" dirty="0"/>
              <a:t>redes sociais</a:t>
            </a:r>
          </a:p>
          <a:p>
            <a:pPr lvl="1"/>
            <a:r>
              <a:rPr lang="pt-BR" altLang="pt-BR" i="1" noProof="0" dirty="0"/>
              <a:t>Internet Banking</a:t>
            </a:r>
          </a:p>
          <a:p>
            <a:pPr lvl="1"/>
            <a:r>
              <a:rPr lang="pt-BR" altLang="pt-BR" noProof="0" dirty="0"/>
              <a:t>armazenamento em nuvem</a:t>
            </a:r>
          </a:p>
        </p:txBody>
      </p:sp>
      <p:sp>
        <p:nvSpPr>
          <p:cNvPr id="28673" name="Title 1">
            <a:extLst>
              <a:ext uri="{FF2B5EF4-FFF2-40B4-BE49-F238E27FC236}">
                <a16:creationId xmlns:a16="http://schemas.microsoft.com/office/drawing/2014/main" xmlns="" id="{38BF75E2-1F27-AC4E-AE86-AA80B8D04FD0}"/>
              </a:ext>
            </a:extLst>
          </p:cNvPr>
          <p:cNvSpPr>
            <a:spLocks noGrp="1"/>
          </p:cNvSpPr>
          <p:nvPr>
            <p:ph type="title"/>
          </p:nvPr>
        </p:nvSpPr>
        <p:spPr>
          <a:xfrm>
            <a:off x="457199" y="331200"/>
            <a:ext cx="8229600" cy="777875"/>
          </a:xfrm>
        </p:spPr>
        <p:txBody>
          <a:bodyPr/>
          <a:lstStyle/>
          <a:p>
            <a:r>
              <a:rPr lang="pt-BR" altLang="pt-BR" noProof="0" dirty="0"/>
              <a:t>Verificação em duas etapas (1/3)</a:t>
            </a:r>
          </a:p>
        </p:txBody>
      </p:sp>
      <mc:AlternateContent xmlns:mc="http://schemas.openxmlformats.org/markup-compatibility/2006">
        <mc:Choice xmlns:p14="http://schemas.microsoft.com/office/powerpoint/2010/main" Requires="p14">
          <p:contentPart p14:bwMode="auto" r:id="rId3">
            <p14:nvContentPartPr>
              <p14:cNvPr id="2" name="Tinta 1"/>
              <p14:cNvContentPartPr/>
              <p14:nvPr/>
            </p14:nvContentPartPr>
            <p14:xfrm>
              <a:off x="2031840" y="3435480"/>
              <a:ext cx="1238760" cy="324000"/>
            </p14:xfrm>
          </p:contentPart>
        </mc:Choice>
        <mc:Fallback>
          <p:pic>
            <p:nvPicPr>
              <p:cNvPr id="2" name="Tinta 1"/>
              <p:cNvPicPr/>
              <p:nvPr/>
            </p:nvPicPr>
            <p:blipFill>
              <a:blip r:embed="rId4"/>
              <a:stretch>
                <a:fillRect/>
              </a:stretch>
            </p:blipFill>
            <p:spPr>
              <a:xfrm>
                <a:off x="2022480" y="3426120"/>
                <a:ext cx="1257480" cy="342720"/>
              </a:xfrm>
              <a:prstGeom prst="rect">
                <a:avLst/>
              </a:prstGeom>
            </p:spPr>
          </p:pic>
        </mc:Fallback>
      </mc:AlternateContent>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B74927F-A0D1-5B47-AA01-8EF6069327BC}"/>
              </a:ext>
            </a:extLst>
          </p:cNvPr>
          <p:cNvSpPr>
            <a:spLocks noGrp="1"/>
          </p:cNvSpPr>
          <p:nvPr>
            <p:ph idx="1"/>
          </p:nvPr>
        </p:nvSpPr>
        <p:spPr/>
        <p:txBody>
          <a:bodyPr/>
          <a:lstStyle/>
          <a:p>
            <a:r>
              <a:rPr lang="pt-BR" altLang="pt-BR" noProof="0" dirty="0"/>
              <a:t>Ao ser habilitada</a:t>
            </a:r>
          </a:p>
          <a:p>
            <a:pPr lvl="1"/>
            <a:r>
              <a:rPr lang="pt-BR" altLang="pt-BR" noProof="0" dirty="0"/>
              <a:t>permite aumentar a segurança de sua conta</a:t>
            </a:r>
          </a:p>
          <a:p>
            <a:pPr lvl="1"/>
            <a:r>
              <a:rPr lang="pt-BR" altLang="pt-BR" noProof="0" dirty="0"/>
              <a:t>pode ser desabilitada caso não seja mais desejada</a:t>
            </a:r>
          </a:p>
          <a:p>
            <a:pPr marL="457200" lvl="1" indent="0">
              <a:buNone/>
            </a:pPr>
            <a:endParaRPr lang="pt-BR" altLang="pt-BR" sz="1600" noProof="0" dirty="0"/>
          </a:p>
          <a:p>
            <a:r>
              <a:rPr lang="pt-BR" altLang="pt-BR" noProof="0" dirty="0"/>
              <a:t>Dificulta o acesso indevido de contas de usuário</a:t>
            </a:r>
          </a:p>
          <a:p>
            <a:pPr marL="0" indent="0">
              <a:buNone/>
            </a:pPr>
            <a:endParaRPr lang="pt-BR" altLang="pt-BR" sz="1600" noProof="0" dirty="0"/>
          </a:p>
          <a:p>
            <a:r>
              <a:rPr lang="pt-BR" altLang="pt-BR" noProof="0" dirty="0"/>
              <a:t>Para que o acesso ocorra é necessário que o atacante realize com sucesso duas etapas</a:t>
            </a:r>
          </a:p>
          <a:p>
            <a:pPr lvl="1"/>
            <a:r>
              <a:rPr lang="pt-BR" altLang="pt-BR" noProof="0" dirty="0"/>
              <a:t>primeira etapa: senha do usuário</a:t>
            </a:r>
          </a:p>
          <a:p>
            <a:pPr lvl="1"/>
            <a:r>
              <a:rPr lang="pt-BR" altLang="pt-BR" noProof="0" dirty="0"/>
              <a:t>segunda etapa: informações adicionais</a:t>
            </a:r>
          </a:p>
        </p:txBody>
      </p:sp>
      <p:sp>
        <p:nvSpPr>
          <p:cNvPr id="30721" name="Title 1">
            <a:extLst>
              <a:ext uri="{FF2B5EF4-FFF2-40B4-BE49-F238E27FC236}">
                <a16:creationId xmlns:a16="http://schemas.microsoft.com/office/drawing/2014/main" xmlns="" id="{B3E3B6E5-333C-D541-8662-38CA230FD6D0}"/>
              </a:ext>
            </a:extLst>
          </p:cNvPr>
          <p:cNvSpPr>
            <a:spLocks noGrp="1"/>
          </p:cNvSpPr>
          <p:nvPr>
            <p:ph type="title"/>
          </p:nvPr>
        </p:nvSpPr>
        <p:spPr>
          <a:xfrm>
            <a:off x="457199" y="331200"/>
            <a:ext cx="8229600" cy="777875"/>
          </a:xfrm>
        </p:spPr>
        <p:txBody>
          <a:bodyPr/>
          <a:lstStyle/>
          <a:p>
            <a:r>
              <a:rPr lang="pt-BR" altLang="pt-BR" noProof="0" dirty="0"/>
              <a:t>Verificação em duas etapas (2/3)</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a:extLst>
              <a:ext uri="{FF2B5EF4-FFF2-40B4-BE49-F238E27FC236}">
                <a16:creationId xmlns:a16="http://schemas.microsoft.com/office/drawing/2014/main" xmlns="" id="{1A6C6457-8B3D-8C41-B0FB-F95F11C270F3}"/>
              </a:ext>
            </a:extLst>
          </p:cNvPr>
          <p:cNvSpPr>
            <a:spLocks noGrp="1"/>
          </p:cNvSpPr>
          <p:nvPr>
            <p:ph idx="1"/>
          </p:nvPr>
        </p:nvSpPr>
        <p:spPr/>
        <p:txBody>
          <a:bodyPr/>
          <a:lstStyle/>
          <a:p>
            <a:r>
              <a:rPr lang="pt-BR" altLang="pt-BR" noProof="0" dirty="0"/>
              <a:t>Segunda etapa pode envolver:</a:t>
            </a:r>
          </a:p>
          <a:p>
            <a:pPr lvl="1"/>
            <a:r>
              <a:rPr lang="pt-BR" altLang="pt-BR" noProof="0" dirty="0"/>
              <a:t>algo que apenas você sabe</a:t>
            </a:r>
          </a:p>
          <a:p>
            <a:pPr lvl="2"/>
            <a:r>
              <a:rPr lang="pt-BR" altLang="pt-BR" noProof="0" dirty="0"/>
              <a:t>outra senha, perguntas de segurança, número PIN, alguma informação pessoal</a:t>
            </a:r>
          </a:p>
          <a:p>
            <a:pPr lvl="1"/>
            <a:r>
              <a:rPr lang="pt-BR" altLang="pt-BR" noProof="0" dirty="0"/>
              <a:t>algo que apenas você possui</a:t>
            </a:r>
          </a:p>
          <a:p>
            <a:pPr lvl="2"/>
            <a:r>
              <a:rPr lang="pt-BR" altLang="pt-BR" noProof="0" dirty="0"/>
              <a:t>código de verificação, cartão de senhas bancárias, </a:t>
            </a:r>
            <a:r>
              <a:rPr lang="pt-BR" altLang="pt-BR" i="1" noProof="0" dirty="0"/>
              <a:t>token</a:t>
            </a:r>
            <a:r>
              <a:rPr lang="pt-BR" altLang="pt-BR" noProof="0" dirty="0"/>
              <a:t> gerador de senhas, acesso a um determinado computador ou dispositivo móvel</a:t>
            </a:r>
          </a:p>
          <a:p>
            <a:pPr lvl="1"/>
            <a:r>
              <a:rPr lang="pt-BR" altLang="pt-BR" noProof="0" dirty="0"/>
              <a:t>algo que você é</a:t>
            </a:r>
          </a:p>
          <a:p>
            <a:pPr lvl="2"/>
            <a:r>
              <a:rPr lang="pt-BR" altLang="pt-BR" noProof="0" dirty="0"/>
              <a:t>informações biométricas</a:t>
            </a:r>
          </a:p>
          <a:p>
            <a:pPr lvl="3"/>
            <a:r>
              <a:rPr lang="pt-BR" altLang="pt-BR" noProof="0" dirty="0"/>
              <a:t> impressão digital, palma da mão, rosto, olho</a:t>
            </a:r>
          </a:p>
        </p:txBody>
      </p:sp>
      <p:sp>
        <p:nvSpPr>
          <p:cNvPr id="32769" name="Title 1">
            <a:extLst>
              <a:ext uri="{FF2B5EF4-FFF2-40B4-BE49-F238E27FC236}">
                <a16:creationId xmlns:a16="http://schemas.microsoft.com/office/drawing/2014/main" xmlns="" id="{C19B1098-6D5F-BA46-93DC-6EB919CE4DB3}"/>
              </a:ext>
            </a:extLst>
          </p:cNvPr>
          <p:cNvSpPr>
            <a:spLocks noGrp="1"/>
          </p:cNvSpPr>
          <p:nvPr>
            <p:ph type="title"/>
          </p:nvPr>
        </p:nvSpPr>
        <p:spPr>
          <a:xfrm>
            <a:off x="457199" y="331200"/>
            <a:ext cx="8229600" cy="777875"/>
          </a:xfrm>
        </p:spPr>
        <p:txBody>
          <a:bodyPr/>
          <a:lstStyle/>
          <a:p>
            <a:r>
              <a:rPr lang="pt-BR" altLang="pt-BR" noProof="0" dirty="0"/>
              <a:t>Verificação em duas etapas (3/3)</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xmlns="" id="{F1A90BDF-988C-1D49-82BD-FB24CCFA1C7E}"/>
              </a:ext>
            </a:extLst>
          </p:cNvPr>
          <p:cNvSpPr>
            <a:spLocks noGrp="1"/>
          </p:cNvSpPr>
          <p:nvPr>
            <p:ph type="ctrTitle"/>
          </p:nvPr>
        </p:nvSpPr>
        <p:spPr/>
        <p:txBody>
          <a:bodyPr/>
          <a:lstStyle/>
          <a:p>
            <a:r>
              <a:rPr lang="pt-BR" altLang="pt-BR" noProof="0" dirty="0"/>
              <a:t>Principais tipos e</a:t>
            </a:r>
            <a:br>
              <a:rPr lang="pt-BR" altLang="pt-BR" noProof="0" dirty="0"/>
            </a:br>
            <a:r>
              <a:rPr lang="pt-BR" altLang="pt-BR" noProof="0" dirty="0"/>
              <a:t>cuidados a serem tomados</a:t>
            </a:r>
          </a:p>
        </p:txBody>
      </p:sp>
      <p:pic>
        <p:nvPicPr>
          <p:cNvPr id="34819" name="Picture Placeholder 2">
            <a:extLst>
              <a:ext uri="{FF2B5EF4-FFF2-40B4-BE49-F238E27FC236}">
                <a16:creationId xmlns:a16="http://schemas.microsoft.com/office/drawing/2014/main" xmlns="" id="{1643E90B-7CFD-0F4C-9C30-95465FF8CD83}"/>
              </a:ext>
            </a:extLst>
          </p:cNvPr>
          <p:cNvPicPr>
            <a:picLocks noGrp="1" noChangeAspect="1"/>
          </p:cNvPicPr>
          <p:nvPr>
            <p:ph type="pic" idx="13"/>
          </p:nvPr>
        </p:nvPicPr>
        <p:blipFill>
          <a:blip r:embed="rId3" cstate="print">
            <a:extLst>
              <a:ext uri="{28A0092B-C50C-407E-A947-70E740481C1C}">
                <a14:useLocalDpi xmlns:a14="http://schemas.microsoft.com/office/drawing/2010/main" val="0"/>
              </a:ext>
            </a:extLst>
          </a:blip>
          <a:srcRect/>
          <a:stretch/>
        </p:blipFill>
        <p:spPr>
          <a:xfrm>
            <a:off x="2703946" y="1987336"/>
            <a:ext cx="3736107" cy="4152647"/>
          </a:xfrm>
        </p:spPr>
      </p:pic>
      <p:sp>
        <p:nvSpPr>
          <p:cNvPr id="34818" name="TextBox 1">
            <a:extLst>
              <a:ext uri="{FF2B5EF4-FFF2-40B4-BE49-F238E27FC236}">
                <a16:creationId xmlns:a16="http://schemas.microsoft.com/office/drawing/2014/main" xmlns="" id="{6B1AFCBA-83CB-114F-8B92-DCDC2E8124B1}"/>
              </a:ext>
            </a:extLst>
          </p:cNvPr>
          <p:cNvSpPr txBox="1">
            <a:spLocks noChangeArrowheads="1"/>
          </p:cNvSpPr>
          <p:nvPr/>
        </p:nvSpPr>
        <p:spPr bwMode="auto">
          <a:xfrm>
            <a:off x="3281363" y="846138"/>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pt-B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ascículo Verificação em duas etapas">
      <a:dk1>
        <a:srgbClr val="000000"/>
      </a:dk1>
      <a:lt1>
        <a:srgbClr val="FFFFFF"/>
      </a:lt1>
      <a:dk2>
        <a:srgbClr val="000000"/>
      </a:dk2>
      <a:lt2>
        <a:srgbClr val="EEECE1"/>
      </a:lt2>
      <a:accent1>
        <a:srgbClr val="00A13A"/>
      </a:accent1>
      <a:accent2>
        <a:srgbClr val="EE7900"/>
      </a:accent2>
      <a:accent3>
        <a:srgbClr val="A3A3A3"/>
      </a:accent3>
      <a:accent4>
        <a:srgbClr val="8064A2"/>
      </a:accent4>
      <a:accent5>
        <a:srgbClr val="4BACC6"/>
      </a:accent5>
      <a:accent6>
        <a:srgbClr val="F79646"/>
      </a:accent6>
      <a:hlink>
        <a:srgbClr val="EE7900"/>
      </a:hlink>
      <a:folHlink>
        <a:srgbClr val="EE79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Fascículo Verificação em duas etapas">
      <a:dk1>
        <a:srgbClr val="000000"/>
      </a:dk1>
      <a:lt1>
        <a:srgbClr val="FFFFFF"/>
      </a:lt1>
      <a:dk2>
        <a:srgbClr val="000000"/>
      </a:dk2>
      <a:lt2>
        <a:srgbClr val="EEECE1"/>
      </a:lt2>
      <a:accent1>
        <a:srgbClr val="00A13A"/>
      </a:accent1>
      <a:accent2>
        <a:srgbClr val="EE7900"/>
      </a:accent2>
      <a:accent3>
        <a:srgbClr val="A3A3A3"/>
      </a:accent3>
      <a:accent4>
        <a:srgbClr val="8064A2"/>
      </a:accent4>
      <a:accent5>
        <a:srgbClr val="4BACC6"/>
      </a:accent5>
      <a:accent6>
        <a:srgbClr val="F79646"/>
      </a:accent6>
      <a:hlink>
        <a:srgbClr val="EE7900"/>
      </a:hlink>
      <a:folHlink>
        <a:srgbClr val="EE79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19400</TotalTime>
  <Words>2367</Words>
  <Application>Microsoft Office PowerPoint</Application>
  <PresentationFormat>Apresentação na tela (4:3)</PresentationFormat>
  <Paragraphs>249</Paragraphs>
  <Slides>20</Slides>
  <Notes>20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20</vt:i4>
      </vt:variant>
    </vt:vector>
  </HeadingPairs>
  <TitlesOfParts>
    <vt:vector size="25" baseType="lpstr">
      <vt:lpstr>ＭＳ Ｐゴシック</vt:lpstr>
      <vt:lpstr>Arial</vt:lpstr>
      <vt:lpstr>Arial Black</vt:lpstr>
      <vt:lpstr>ＭＳ 明朝</vt:lpstr>
      <vt:lpstr>Office Theme</vt:lpstr>
      <vt:lpstr>Apresentação do PowerPoint</vt:lpstr>
      <vt:lpstr>Senhas (1/4)</vt:lpstr>
      <vt:lpstr>Senhas (2/4)</vt:lpstr>
      <vt:lpstr>Senhas (3/4)</vt:lpstr>
      <vt:lpstr>Senhas (4/4)</vt:lpstr>
      <vt:lpstr>Verificação em duas etapas (1/3)</vt:lpstr>
      <vt:lpstr>Verificação em duas etapas (2/3)</vt:lpstr>
      <vt:lpstr>Verificação em duas etapas (3/3)</vt:lpstr>
      <vt:lpstr>Principais tipos e cuidados a serem tomados</vt:lpstr>
      <vt:lpstr>Código de verificação (1/2)</vt:lpstr>
      <vt:lpstr>Código de verificação (2/2)</vt:lpstr>
      <vt:lpstr>Código de verificação específico</vt:lpstr>
      <vt:lpstr>Token gerador de senhas (1/2)</vt:lpstr>
      <vt:lpstr>Token gerador de senhas (2/2)</vt:lpstr>
      <vt:lpstr>Cartão de segurança</vt:lpstr>
      <vt:lpstr>Dispositivo confiável</vt:lpstr>
      <vt:lpstr>Lista de códigos reserva/backup</vt:lpstr>
      <vt:lpstr>Chave de recuperação</vt:lpstr>
      <vt:lpstr>Outros  cuidados</vt:lpstr>
      <vt:lpstr>Dados pessoais</vt:lpstr>
    </vt:vector>
  </TitlesOfParts>
  <Manager/>
  <Company>NIC.br</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Verificação em Duas Etapas - Cartilha de Segurança para Internet</dc:title>
  <dc:subject>Verificação em Duas Etapas - Cartilha de Segurança para Internet</dc:subject>
  <dc:creator>CERT.br / NIC.br</dc:creator>
  <cp:keywords>cartilha, segurança, Internet, fascículo, riscos, prevenção, proteção, cuidados, senhas, two-factor, golpes, verificação em duas etapas</cp:keywords>
  <dc:description/>
  <cp:lastModifiedBy>Conta da Microsoft</cp:lastModifiedBy>
  <cp:revision>820</cp:revision>
  <cp:lastPrinted>2021-06-10T13:38:17Z</cp:lastPrinted>
  <dcterms:created xsi:type="dcterms:W3CDTF">2012-08-02T20:00:10Z</dcterms:created>
  <dcterms:modified xsi:type="dcterms:W3CDTF">2021-11-25T23:16:43Z</dcterms:modified>
  <cp:category/>
</cp:coreProperties>
</file>