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375" r:id="rId2"/>
    <p:sldId id="419" r:id="rId3"/>
    <p:sldId id="418" r:id="rId4"/>
    <p:sldId id="377" r:id="rId5"/>
    <p:sldId id="379" r:id="rId6"/>
    <p:sldId id="380" r:id="rId7"/>
    <p:sldId id="381" r:id="rId8"/>
    <p:sldId id="382" r:id="rId9"/>
    <p:sldId id="384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417" r:id="rId18"/>
    <p:sldId id="394" r:id="rId19"/>
    <p:sldId id="420" r:id="rId20"/>
    <p:sldId id="395" r:id="rId21"/>
    <p:sldId id="396" r:id="rId22"/>
    <p:sldId id="398" r:id="rId23"/>
    <p:sldId id="399" r:id="rId24"/>
    <p:sldId id="42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5" autoAdjust="0"/>
    <p:restoredTop sz="64093" autoAdjust="0"/>
  </p:normalViewPr>
  <p:slideViewPr>
    <p:cSldViewPr>
      <p:cViewPr varScale="1">
        <p:scale>
          <a:sx n="59" d="100"/>
          <a:sy n="59" d="100"/>
        </p:scale>
        <p:origin x="1363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7T22:55:18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4489 5530,'-27'0,"1"0,-9 0,-18 0,26 0,-8 0,0 0,0 0,-10-27,-7 27,16 0,-8 0,9 0,0 0,35 18,0 17,0 18,0-9,0 9,0-18,0 10,-36-45,36 52,0 1,0-9,0-8,0-1,-26-9,26 10,0-1,0 18,0-9,0-9,0 1,0-10,0 9,0 1,0 17,0-27,0 27,0-18,0-8,0 8,0 0,0 1,0 8,0 9,0-18,53-62,0 27,-9 0,9-35,17 35,-8 0,17-35,10 35,-28 0,-8-27,0 27,-26 0,-27-53</inkml:trace>
  <inkml:trace contextRef="#ctx0" brushRef="#br0" timeOffset="1409.7014">1728 6147,'0'-53,"0"0,0 27,0-9,0-1,0 1,36 9,-36-27,35 53,-35-36,26 63,-26 26,36 8,-36 10,53-27,-27-9,9-35,1 36,-1-36,9-27,-44-8,35-9,-35-27,0 10,0-10,0 9,-44-8,44 26,0 8,0 72,0 34</inkml:trace>
  <inkml:trace contextRef="#ctx0" brushRef="#br0" timeOffset="1711.73">2249 5935,'0'-26,"0"0,-35-10,35-17,0 27,26 26,-26-35,35 35,1 0,-36 35,26 18,-26-18,35 9,-35-9,36-35,-36 53,35-53</inkml:trace>
  <inkml:trace contextRef="#ctx0" brushRef="#br0" timeOffset="1896.9817">2178 5927,'27'-27,"8"27,0 0,1-35,-10 35,9 0,-35-35</inkml:trace>
  <inkml:trace contextRef="#ctx0" brushRef="#br0" timeOffset="2227.2045">2531 5733,'-35'26,"35"1,0 8,0 0,0 0,44-8,9-27,-9 35,9-35,-9 0,-9-44,0 18,-35-27,0 0,0 9,0-9,-61 9,17 8,-9 36,17 0,-8 0,9 27,0 17</inkml:trace>
  <inkml:trace contextRef="#ctx0" brushRef="#br0" timeOffset="2416.4632">2240 5433,'0'0,"53"0,-9 0,44 0,9 0,-17 0,-10 0</inkml:trace>
  <inkml:trace contextRef="#ctx0" brushRef="#br0" timeOffset="3269.6443">1799 6341,'0'-35,"-44"35,9 0,35 44,-36-9,36 1,0-10,0 9,0 1,44-36,-8 35,-1-35,-9 26,10 27,-36 9,-27 9,1-36,-27-9,0-26,9 0,9 0,-1 0,1 0,35-17,0-19,0 1,0 0,27-9,-27 8</inkml:trace>
  <inkml:trace contextRef="#ctx0" brushRef="#br0" timeOffset="3667.2964">2090 6668,'0'-27,"0"-26,0 27,0-10,0-17,0 9,0-9,0 18,35 35,18 44,-53 18,44 9,-44-27,36 9,-36-18,35 0,-35-8</inkml:trace>
  <inkml:trace contextRef="#ctx0" brushRef="#br0" timeOffset="3861.5985">2072 6570,'0'0,"36"-26,-1 26,0 0,-8 0,8 0,0 0,1-35,-10 35</inkml:trace>
  <inkml:trace contextRef="#ctx0" brushRef="#br0" timeOffset="4192.5167">2584 6341,'-53'0,"18"27,8 26,27-9,-35 9,35-9,0 9,26-18,36 9,-9-44,-9 0,9-18,-18-17,-8 0,-27-1,35 10,-35-9,0-1,-26 1,-1 9,-26 26,0 0,9 0,-9 0,18 0,9 0</inkml:trace>
  <inkml:trace contextRef="#ctx0" brushRef="#br0" timeOffset="4380.1204">2196 6227,'62'-36,"17"36,9-44,-26 44,-9 0,-18 0,-8 0</inkml:trace>
  <inkml:trace contextRef="#ctx0" brushRef="#br0" timeOffset="5825.1033">652 7576</inkml:trace>
  <inkml:trace contextRef="#ctx0" brushRef="#br0" timeOffset="6215.1205">697 7355,'0'0,"0"18,0 35,0 9,0 8,0-8,44-9,-18-18,9-35,1 0,8 0,-9 0,0-62,1 18,-10-9,-26 1,0 7,0-7,0 7,0-8,0 1,-18 52,18-27,0 45,0 17</inkml:trace>
  <inkml:trace contextRef="#ctx0" brushRef="#br0" timeOffset="6455.1755">1279 7170,'0'44,"0"0,0 9,0-17,0-10,35 9,-35 1,35-36</inkml:trace>
  <inkml:trace contextRef="#ctx0" brushRef="#br0" timeOffset="6650.2774">1146 7250,'18'0,"-18"-27,53 27,0 0,-9-53,-9 53,0-35,-8 35,-27-35,35 35</inkml:trace>
  <inkml:trace contextRef="#ctx0" brushRef="#br0" timeOffset="6905.0489">1446 7073,'36'35,"-36"1,35-1,-35 0,0-8,0 26,0 0,0-27,0 9,0 1,26-36</inkml:trace>
  <inkml:trace contextRef="#ctx0" brushRef="#br0" timeOffset="7250.373">1711 7073,'0'35,"0"18,0 0,0-9,0 9,0-17,0 8,35-44,0 0,-8 0,8 0,0-36,1 1,-36 0,0 0</inkml:trace>
  <inkml:trace contextRef="#ctx0" brushRef="#br0" timeOffset="7454.1089">2055 7091,'0'0,"0"53,0-18,0 0,0 9,17-44,19 0,-1 0</inkml:trace>
  <inkml:trace contextRef="#ctx0" brushRef="#br0" timeOffset="7798.5772">2258 6853,'53'-27,"-27"27,9 0,1 0,-1 0,-9 0,-26 36,0-1,-53 18,0-9,27 9,-9-9,35 9,-36-18,36 0,0-8,0 26,27-53,-27 35,35-35,-8 0,8 0,0-27,0 27,-8-52,8 52</inkml:trace>
  <inkml:trace contextRef="#ctx0" brushRef="#br0" timeOffset="8135.8127">2699 7082,'-36'0,"36"26,0-43,0-18,0-18,0 9,0-9,27 0,8 9,-8 44,8-36,0 36,-35 53,35 18,-35-9,0 8,0-8,0-9,0-18,0 9,-44-44</inkml:trace>
  <inkml:trace contextRef="#ctx0" brushRef="#br0" timeOffset="8299.35">2637 7073,'53'-35,"-18"35,-8 0,8-35,0 35,0 0,-8-36</inkml:trace>
  <inkml:trace contextRef="#ctx0" brushRef="#br0" timeOffset="8495.958">3016 6835,'0'62,"0"-9,0-9,0 9,0-18,0-9,35 10,1-80</inkml:trace>
  <inkml:trace contextRef="#ctx0" brushRef="#br0" timeOffset="8743.6637">3060 6720,'44'0,"-17"0,8 62,0-18,-35 9,53 0,-53-9,0 9,-26 0,-10-27,-16 10,7-36,-7 35,16-35,10 0,26-26,0-27,0 26</inkml:trace>
  <inkml:trace contextRef="#ctx0" brushRef="#br0" timeOffset="9096.8367">3289 6720,'0'0,"0"27,-26 8,26 0,0 10,0 7,0-7,0-10,18-35,-18 35,70-35,-35 0,10-26,-10-36,-35 27,0-18,0 9,-44-9,17 17,-8 36,0 0,-1 0,-8 45,9-10,35 9,-35 9,35-18,26-35</inkml:trace>
  <inkml:trace contextRef="#ctx0" brushRef="#br0" timeOffset="9403.7326">3554 6641,'0'0,"-44"27,44 17,35 9,36-53,-9 35,-10-35,-16 26,-10 45,-43-9,-36-27,0-35,-9 35,9-35,27 0,-10-26,36-10,-35 36</inkml:trace>
  <inkml:trace contextRef="#ctx0" brushRef="#br0" timeOffset="9965.7155">2205 6897,'0'0,"-53"0</inkml:trace>
  <inkml:trace contextRef="#ctx0" brushRef="#br0" timeOffset="10676.859">1464 6932</inkml:trace>
  <inkml:trace contextRef="#ctx0" brushRef="#br0" timeOffset="14452.9086">13194 5953,'-27'0,"80"0,0 0,9 0,8 0,-8-26,26 26,-8 0,-1 0,9 0,-26-27,-9 27,-18 0,-8 0</inkml:trace>
  <inkml:trace contextRef="#ctx0" brushRef="#br0" timeOffset="15945.8007">13167 6932,'18'0,"17"0,0 0,1 0,-10 0,27 0,0 0,-9 0,27-26,8 26,9 0,-8-36,-1 36,-8 0,-36 0,-9 0,10 0</inkml:trace>
  <inkml:trace contextRef="#ctx0" brushRef="#br0" timeOffset="55671.1212">3845 8793,'35'0,"9"0,9 0,0 0,-9 0,9 0,0 0,-26 0,8 0,0 0,1 0,-10 0,9 0,-35-35</inkml:trace>
  <inkml:trace contextRef="#ctx0" brushRef="#br0" timeOffset="55963.4518">4348 8722,'0'45,"0"-10,-27 9,27-9,18-35</inkml:trace>
  <inkml:trace contextRef="#ctx0" brushRef="#br0" timeOffset="56263.6811">4348 8705,'0'0,"26"26,27 10,-26-36,-27 35,0-9,-18 10,-35-36,0 0,9 52,-9-52,9 27,62-27,17-35</inkml:trace>
  <inkml:trace contextRef="#ctx0" brushRef="#br0" timeOffset="57271.2655">2319 9013,'0'-44,"0"18,0-9,0-1,0-17,0 9,18-9,-18 18,35 9,-35-10,36 36,-1 71,-35 0,26-10,-26-8,36-18,-36-8,35 8,-35 0</inkml:trace>
  <inkml:trace contextRef="#ctx0" brushRef="#br0" timeOffset="57503.5076">2240 8890,'0'-35,"53"35,-18-36,-8 36,26-26,-18 26,9 0</inkml:trace>
  <inkml:trace contextRef="#ctx0" brushRef="#br0" timeOffset="57713.4238">2619 8687,'0'0,"0"27,0 26,0-9,35 9,-35-1,0-7,36-10,-36 0</inkml:trace>
  <inkml:trace contextRef="#ctx0" brushRef="#br0" timeOffset="57946.9886">2452 8722,'0'0,"35"-44,18 44,9-53,8 53,-17 0,-26 0,25 0</inkml:trace>
  <inkml:trace contextRef="#ctx0" brushRef="#br0" timeOffset="58284.2775">2804 8714,'-26'70,"26"-26,0 9,0 0,0-9,44-9,-9-35,-8 53,8-53,0 0,1-26,-10-9,9-1,-35 10,36-27,-36 0,0 9,0-27,0 10,0 25,-27 36,27 45,0-19</inkml:trace>
  <inkml:trace contextRef="#ctx0" brushRef="#br0" timeOffset="58674.1497">3237 8996,'26'-27,"-26"-34,0 25,35-17,-35-8,0-19,36 10,-36 34,35 36,-9 0,-26 80,36-1,-36-8,0-27,35 9,-35-18,0-8,35-27,-35 35,-26-35</inkml:trace>
  <inkml:trace contextRef="#ctx0" brushRef="#br0" timeOffset="58853.4526">3131 8934,'0'0,"53"0,-18 0,9-26,9 26,0-36,-9 36,-9-35,1 35,-36-44,35 44</inkml:trace>
  <inkml:trace contextRef="#ctx0" brushRef="#br0" timeOffset="59132.4923">3545 8555,'-17'97,"-36"-53,53 9,0 9,0 26,26-53,1-35,8 27,18-27,-9 0,9 0,-18-18,0-17,-35-1,0-17</inkml:trace>
  <inkml:trace contextRef="#ctx0" brushRef="#br0" timeOffset="60593.7387">3951 7788,'26'0,"10"0,8 0,9 0,17 0,10 0,-19 0,-8 0,-17 0,-36-27,35 27</inkml:trace>
  <inkml:trace contextRef="#ctx0" brushRef="#br0" timeOffset="60827.1468">4348 7735,'0'35,"0"0,0 18,0-26</inkml:trace>
  <inkml:trace contextRef="#ctx0" brushRef="#br0" timeOffset="61067.2271">4348 7664,'0'27,"44"25,-9-52,-35 27,27-27,-27 35,-36 0,-17-35,9 0,9 0,35 36,-35-36</inkml:trace>
  <inkml:trace contextRef="#ctx0" brushRef="#br0" timeOffset="62717.3042">1834 8017,'0'-35,"0"-1,0 1,0-9,27-9,-27 18,35 8,9 27,-44-35,35 35,1 35,-36 18,0 0,35-9,-35 9,0-18,26-8,-26 8</inkml:trace>
  <inkml:trace contextRef="#ctx0" brushRef="#br0" timeOffset="62932.7058">1825 7929,'0'0,"0"-36,53 36,-17-26,8 26,-44-35,35 35,0 0</inkml:trace>
  <inkml:trace contextRef="#ctx0" brushRef="#br0" timeOffset="63423.9645">2205 8017,'35'0,"-35"-18,0-35,35 18,-35 9,0-10,36 1,-10 0,9 61,-35 9,36 10,-36-10,35 0,-9 18,10-53,-1 0,-35-26,0-10,0 1,0-9,0-9,-27 18,-8 35,35 26</inkml:trace>
  <inkml:trace contextRef="#ctx0" brushRef="#br0" timeOffset="63655.9192">2672 7752,'0'53,"0"-18,0 1,0-10,0 10,0-1,0 0</inkml:trace>
  <inkml:trace contextRef="#ctx0" brushRef="#br0" timeOffset="63865.196">2584 7717,'18'0,"17"0,0 0,0 0,-8 0,26 0</inkml:trace>
  <inkml:trace contextRef="#ctx0" brushRef="#br0" timeOffset="64045.9246">2857 7717,'0'88,"0"-53,0 1,0-10,0 27</inkml:trace>
  <inkml:trace contextRef="#ctx0" brushRef="#br0" timeOffset="64503.8069">3131 7629,'-36'62,"36"-27,-52 9,52 9,-36 0,36-27,0 10,27-1,43 0,-43-35,26 0,-18 0,0-26,-8 26,-27-53,35 17,-35 10,0-9,-44-1,17 36,-8 0,-18 0,97 0,-8 0,-10 0,9 0,1 0,16 0,-25 0</inkml:trace>
  <inkml:trace contextRef="#ctx0" brushRef="#br0" timeOffset="64847.8631">3554 7691,'0'0,"0"35,-26-9,26 10,0-1,0 0,35-35,0 44,0-44,-8 0,8 0,0 0,-35-17,53 17,-53-71,0 36,0 8,-26-8,-9 0,-1 35,-8-36,9 36,0 0,-1 27,10 26,26-27,0 10</inkml:trace>
  <inkml:trace contextRef="#ctx0" brushRef="#br0" timeOffset="65111.1528">2813 7602,'44'0</inkml:trace>
  <inkml:trace contextRef="#ctx0" brushRef="#br0" timeOffset="130461.7155">5856 8087,'26'0,"1"-26,26 26,0-35,-9 35,9 0,-18-27,-9 27,10 0,-1-35,-35 0</inkml:trace>
  <inkml:trace contextRef="#ctx0" brushRef="#br0" timeOffset="307473.728">3519 15064,'0'0,"62"-247,52-18,18-17,54 35</inkml:trace>
  <inkml:trace contextRef="#ctx0" brushRef="#br0" timeOffset="336890.1962">5706 10098,'-35'0,"35"-26,44 26,9 0,-9-53,26 53,-8 0,26-35,-26 35,9-36,-27 36,-9 0,-61 44,-10-44</inkml:trace>
  <inkml:trace contextRef="#ctx0" brushRef="#br0" timeOffset="338027.8639">4330 9966,'0'0,"-26"-26,-10 26,1 0,0 0,-9 0,9 17,-1-17,10 0,-27 0,79 0,18-17,-8 17</inkml:trace>
  <inkml:trace contextRef="#ctx0" brushRef="#br0" timeOffset="338477.734">4083 9869,'0'0,"0"26,0 10,0-10,0 9,0 1,0-1,0-79,-26 9,26-1,-35-8,-1 9,1 35,-9 0,9 26,35 10,44-36,-18 0,9 0,1 0,-1 0,-9 0,10-27</inkml:trace>
  <inkml:trace contextRef="#ctx0" brushRef="#br0" timeOffset="339491.8546">1649 10195,'0'0,"27"27,-27 26,35 8,-35-8,35-17,-35-1,0-62,0-26,0 9,-26-26,26 8,0-26,0 9,0-10,-36 28,36 8,0 26,27-26,26 18,-18 35,-9 0,10 0</inkml:trace>
  <inkml:trace contextRef="#ctx0" brushRef="#br0" timeOffset="339711.033">1552 10195,'0'0,"27"-26,8 26,0-35,-8 35,8-36,35 36,-70-26,44 26</inkml:trace>
  <inkml:trace contextRef="#ctx0" brushRef="#br0" timeOffset="340034.2445">1861 10001,'-27'27,"27"17,0-9,0 18,0-9,0-9,27-35,-27 36,53-36,-27 0,27-44,-53 17,0-8,0-18,0 9,0-9,0 18,0-1,-26 10,26 44,0 17</inkml:trace>
  <inkml:trace contextRef="#ctx0" brushRef="#br0" timeOffset="340271.6057">2090 9922,'0'0,"0"18,0 17,0 18,0-9,0 9,0 0,0-27,35 27,-35-97</inkml:trace>
  <inkml:trace contextRef="#ctx0" brushRef="#br0" timeOffset="340465.3759">2002 9878,'26'-27,"10"27,-10-35,9 35,1 0,8 0</inkml:trace>
  <inkml:trace contextRef="#ctx0" brushRef="#br0" timeOffset="340825.8716">2161 9931,'0'0,"0"44,0 9,0-9,0 9,35 0,-35-27,26-26,-26 53,36-53,-1 0,-35-44,35 17,-35-8,0 0,27 0,-27 8,0-8,0 0,0-1,0 10,0-9,0-1,0 80</inkml:trace>
  <inkml:trace contextRef="#ctx0" brushRef="#br0" timeOffset="341329.9111">2460 9931,'0'79,"0"-44,0-8,0 8,0 0,27 1,-27-80,0 8,0-8,0-9,0 0,0 9,0-9,0 9,0 9,35 0,0 35,1 0,-10 0,-26 44,0 0,0 9,0 0,0-9,0 9,0-18,0-9,0 10,35-36,1 0,8 0,-9-44</inkml:trace>
  <inkml:trace contextRef="#ctx0" brushRef="#br0" timeOffset="341630.2442">2910 9675,'0'0,"-44"70,44-8,0-9,0-18,0 1,35-10,18-26,-9 35,9-35,0 0,-26-26,8 0,-35-10,35-17,-35 9,-26-9,-9 18,8 35,-26 0,0 0,27 0,-9 44,-1 0,36 27,0-36</inkml:trace>
  <inkml:trace contextRef="#ctx0" brushRef="#br0" timeOffset="369155.7025">5750 10037,'27'0,"25"0,1 0,-26 0,26 0,-18-36,9 36,9 0,-18 0,9 0,-8 0,-1 0,0-35,9 35,-8 0,17 0</inkml:trace>
  <inkml:trace contextRef="#ctx0" brushRef="#br0" timeOffset="370896.7684">5821 11280,'26'0,"27"0,-9-18,27 18,8-52,18 52,18-53,-9 53,-27-27,-8 27,-27 0,9-35,-18 35,-9 0,45 0</inkml:trace>
  <inkml:trace contextRef="#ctx0" brushRef="#br0" timeOffset="372528.1002">8572 11201,'36'0,"-1"0,9 0,27 0,-10 0,27 0,-8 0,8 0,-9-27,-17 27,-9 0,-18 0,9 0,-79 0</inkml:trace>
  <inkml:trace contextRef="#ctx0" brushRef="#br0" timeOffset="373779.8202">8687 10098,'-18'0,"54"0,34 0,10 0,17 0,26 0,-26 0,0 0,-18 0,-8-26,-18 26,-27 0</inkml:trace>
  <inkml:trace contextRef="#ctx0" brushRef="#br0" timeOffset="378659.8826">17215 10204,'27'0,"8"0,-8 0,8 35,18-35,-9 0,9 0,-18 0,-8 0,8 0,0 0,0 0,-8 0,8 0,-35 36,53-36,-18 0,-8 0,8 0,0 0,1 0,-10 0,9 0,-61 0,-1 0,-8 0,0 0,0 0,-10 0,-7 0,16 0,-8 0,-9 0,0 0,27 0,26-27,-35 27,-18 0,9 0,-9 0,17 0,63 0,8 0,0 0,10 0,7 0,-7 0,7 0,1 0,-9 0,9 0,-17 0,-10 0,9 0</inkml:trace>
  <inkml:trace contextRef="#ctx0" brushRef="#br0" timeOffset="382530.5045">17242 11174,'35'0,"-8"0,8 0,0 0,0 0,-8 0,8 0,0 0,1 0,-10 0,9 0,1 0,-1 0,-9 0,10 0,-1 0,9 0,-9 0,1 0,-1 0,-9 0,10 0,-1 0</inkml:trace>
  <inkml:trace contextRef="#ctx0" brushRef="#br0" timeOffset="551415.5397">5688 14190,'0'18,"0"17,-26-35,26 36,0-1,0-9,26-26,-26 36,36-36,-10 0,-26 35,35-35,1 0,-36 35,35-35,-35 27,26-27,-26 35,0 0,36-35,-36 36,0-10,-27-26,27 35,-26 1,-10-1,1-35,0 0,8 0,-8 0,35-27,-35 27,35-35,0 0,0 8,26-8,-26 0,36 35,-36-35,26 35,-26-27,35 27,1 0,-36-35,35 35,-9-35,10-1,-36 10,35 26,-35-35,0-1,35 36,-35-35,0 8,0-8,0 0,-26 35,-10 0,1 0,9 0,-10 0,1 0,35 26,-35-26,8 36,27-10,-35-26,35 35</inkml:trace>
  <inkml:trace contextRef="#ctx0" brushRef="#br0" timeOffset="553057.7578">7020 14446,'27'0,"34"0,-8 0,-79 0,-10 0,10 0,-27 0</inkml:trace>
  <inkml:trace contextRef="#ctx0" brushRef="#br0" timeOffset="619613.9056">7832 14058,'0'-35,"0"61,0 1,-27 26,27-18,-35 0,35-8,0 8,-53 0,53 1,0-10,-35 9,35 1,26-36,27 0,-18 0,-8 35,8-35,0 0,1 0,-10 0,9 0,-35-27,36 27,-36-52,0 16,0 10,0-9,0-1</inkml:trace>
  <inkml:trace contextRef="#ctx0" brushRef="#br0" timeOffset="620635.599">8078 14102,'-26'0,"26"27,0 8,0 0,-35-35,35 27,0 8,0 0,0 1,0-10,0 9,0 1,-36 8,36 9,0 0,0-27,-35 9,35 1,0-1,-26 9,26-9,0 0,0 10,0-10,0-62,0 1</inkml:trace>
  <inkml:trace contextRef="#ctx0" brushRef="#br0" timeOffset="621278.2098">8422 14252,'0'-35,"-26"35,-9 0,35 44,-44 9,44 9,-53 8,53-8,0 9,0-10,0-8,44-18,0-8,9-27,0 0,8 0,-8-18,-9-35,-8 0,-36-8,0-10,0-8,0-18,-53 9,0 43,0 45,9-35,-9 35,0 27,9 17,-9 9,18 8,35-8,0 0,0-26,44-27</inkml:trace>
  <inkml:trace contextRef="#ctx0" brushRef="#br0" timeOffset="622095.5782">9243 13944,'0'0,"-36"0,-34 17,26 18,-9 36,17 8,10 1,26 8,-35-9,35 1,0-10,44-17,-18-9,45-8,-9-36,8 0,-8 0,8 0,-8-27,-9 27,-18-44,-8 9,-27-1,0 1,0 9,-18-10,-35 36,0-35,-8 35,8 0,26 0,27 27,18-27,52 0,10 0,8 0,-26 0,-9 0,-27 0,27 0</inkml:trace>
  <inkml:trace contextRef="#ctx0" brushRef="#br0" timeOffset="622846.4961">9825 14102,'0'27,"0"26,0 8,0 28,0-28,0 19,0 8,0-26,0-9,0-18,0-97,0 18,-27-9,27 0,-26-9,26-8,0-9,0-1,0 10,17 17,19 26,-1-8,18 35,-27 0,10 0,-1 26,-35 18,35 27,-35 8,0-8,-44-27,9-9,-9-35,-9 36,0-36,26 0,-8-27,0 27,35-53,0 9</inkml:trace>
  <inkml:trace contextRef="#ctx0" brushRef="#br0" timeOffset="623386.5268">10310 14252,'0'27,"0"34,0 10,0-9,0 8,0-8,0-9,0-18,26 0,-26-96</inkml:trace>
  <inkml:trace contextRef="#ctx0" brushRef="#br0" timeOffset="623910.2492">10372 14120,'0'0,"35"0,-62 0</inkml:trace>
  <inkml:trace contextRef="#ctx0" brushRef="#br0" timeOffset="624646.1654">10319 14482,'35'0,"0"0,18 0,9 0,-9 0,-27 44,-26-9,35 0,-35-8,0 8,-26 0,0-35,-27 44,0-44,9 0,8 0,1 0,9 0,-10 0,63-17,-1 17,10-53</inkml:trace>
  <inkml:trace contextRef="#ctx0" brushRef="#br0" timeOffset="625671.0304">10989 14102,'0'0,"0"-26,-27 26,-8 17,0 19,0-1,35 9,0 9,0-18,0 1,44-10,9-26,-9 53,26-53,-26 0,-8 35,-36 9,0 27,-53-36,0-8,0-27,9 35,8-35,1 0,-9 0,44-44,-35 17,35-26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9600" max="2040" units="cm"/>
          <inkml:channel name="Y" type="integer" min="-2069" max="1171" units="cm"/>
          <inkml:channel name="T" type="integer" max="2.14748E9" units="dev"/>
        </inkml:traceFormat>
        <inkml:channelProperties>
          <inkml:channelProperty channel="X" name="resolution" value="283.90244" units="1/cm"/>
          <inkml:channelProperty channel="Y" name="resolution" value="140.86957" units="1/cm"/>
          <inkml:channelProperty channel="T" name="resolution" value="1" units="1/dev"/>
        </inkml:channelProperties>
      </inkml:inkSource>
      <inkml:timestamp xml:id="ts0" timeString="2020-11-04T23:46:25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11237 15701 0,'50'0'188,"-26"0"-173,100 0-15,-99 0 0,-25 0 16,273 0-16,-248 0 16,25 0-16,-26 0 0,26 0 0,-25 0 0,-25 0 0,74 0 0,-74 0 0,50 0 0,-25 0 0,24 0 0,100 0 15,-124 0-15,-25 0 0,74 0 0,-24 0 0,496-74 16,-497 74-16,-24 0 0,25 0 0,24 0 0,-49 0 0,24 0 0,-24 0 0,25 0 0,-25 0 0,49-25 0,-24 25 0,-26 0 0,26 0 0,-25 0 0,24-49 16,-24 49-16,50 0 0,-1 0 0,-74 0 0,74 0 0,1 0 0,-75 0 0,74 0 0,-24 0 0,-25 0 0,24 0 0,-24 0 15,-25 0-15,50 0 0,-25 0 0,49 0 0,-74 0 0,50 0 0,-26 0 0,-24 0 0,75 0 0,-75 0 0,49 0 0,-24 0 16,-25 0-16,50 0 0,-25 0 0,24 0 0,100 49 15,-124-49-15,-25 0 16</inkml:trace>
  <inkml:trace contextRef="#ctx0" brushRef="#br0" timeOffset="702.5391">11460 15776 0,'0'0'93,"50"0"-93,-25 0 0,-25 0 0,49 0 16,-24 0-16,49 0 0,-74 0 0,50 0 0,-25 0 0,25 0 0,24 0 0,-49 0 0,-25 0 0,49 0 16,-24 0-16,50 49 0,49-49 0,-50 0 0,-49 25 0,24-25 0,26 0 0,-50 0 0,49 0 0,-74 0 0,74 0 0,-24 0 0,24 0 0,-49 0 15,50 0-15,-26 0 0,-24 0 0,50 0 0,-26 0 0,26 0 0,-51 0 0,51 0 0,-26 0 0,472 0 16,-496 0-16,49 0 0,-24 0 0,-25 0 0,99 0 0,-99 0 0,49 0 0,-74 0 0,273 0 15,-248 0-15,24 0 0,125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17:41.1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11033 5106,'26'0,"-26"36,36-36,-1 0,-9 0,27 0,-53 26,53-26,-9 0,9 0,-17 0,8 0,-9 0,0 0,-8 0,8 0,0 0,18 0,-26 0,8 0,0 0,0 0,10 0,7 0,-16 0,-10 0,9 0,1 0,-1 0,9 0,-9 0,18 0,-26-17,8 17,0 0,1 0,8 0,9 0,-9-36,9 36,-18 0,0 0,9 0,-8 0,-1 0,-9 0,10 0,16 0,-16 0,-10 0,27 0,0 0,-26 0,25 0,-16 0,8 0,-9 0,0 0,9 0,9 0,-17 0,-1 0,-9 0,10 0,17 0,-9 0,-9 0,18 0,-9 0,-9 27,1-27,8 0,9 0,-1 0,-25 0,8 0,18 0,-18 0,-8 0,26 0,0 0,-9 26,-9-26,18 0,-9 0,-9 0,1 0,-10 0,9 0,18 0,-17 0,-10 0,9 0,1 0,8 0,-9 0,0 0</inkml:trace>
  <inkml:trace contextRef="#ctx0" brushRef="#br0" timeOffset="5940.0127">14349 9005,'53'0,"-18"-53,-8 17,8 1,0 9,1-10,-10 1,9 0,-35 61</inkml:trace>
  <inkml:trace contextRef="#ctx0" brushRef="#br0" timeOffset="6243.5489">14596 8749,'0'26,"35"-26,-35 36,36-36,-1 0,9 0,-44-44</inkml:trace>
  <inkml:trace contextRef="#ctx0" brushRef="#br0" timeOffset="6503.0502">14622 8687,'0'0,"27"0,8 0,-8 27,8-27,-35 26,0 9,-35 36,-1-71,1 44,0-44,61 0</inkml:trace>
  <inkml:trace contextRef="#ctx0" brushRef="#br0" timeOffset="7756.3019">12726 8784,'0'44,"0"-8,36-10,-36 45,35-27,-35 9,0-18</inkml:trace>
  <inkml:trace contextRef="#ctx0" brushRef="#br0" timeOffset="8039.9992">12576 9190,'89'0,"-37"-27,-7 27,7-26,-7 26,-10 0,0-35,0 35</inkml:trace>
  <inkml:trace contextRef="#ctx0" brushRef="#br0" timeOffset="8422.1076">13009 8881,'-18'0,"-17"62,35-27,0-8,0 26,26-53,1 35,8-35,0 0,9-27,-9-8,-35 9,36-10,-36 1,0-18,-44 9,0 9,-9 35,0 0,9 0,-9 26,17 10,36 8,-26 9,26-9,18-9,17-35,0 35</inkml:trace>
  <inkml:trace contextRef="#ctx0" brushRef="#br0" timeOffset="9210.0498">13441 8652,'0'26,"0"10,0-10,0 9,0 1,0-1,0-9,0-61,0 0,0 0,0-10,0-7,0-1,0 8,35-7,-35 16,35 36,-8 0,-27 62,0-9,0-9,0-9,0 1,0-63,53 27,-18-53,-9 53,-26 27,0 8,0 0,0 9,0-8,-17-1,-19-9,1-26,0 53,8-53,-8 0,0 36,35-63,0-8,44 8</inkml:trace>
  <inkml:trace contextRef="#ctx0" brushRef="#br0" timeOffset="9591.6361">13741 8775,'0'-35,"35"35,-35-53,0 18,0 0,26 8,-26-8,36 35,-36-35,35 35,0 26,-35 27,0-9,27 9,-27-18,0-8,0 26</inkml:trace>
  <inkml:trace contextRef="#ctx0" brushRef="#br0" timeOffset="9750.5382">13767 8784,'35'-35,"1"35,-1 0,0 0,-8-27,8 27</inkml:trace>
  <inkml:trace contextRef="#ctx0" brushRef="#br0" timeOffset="10067.1623">14111 8484,'0'0,"-35"0,35 27,0 8,26-35,9 53,1-27,-10 10,-26-1,35 0,-35-8,0 8,-44 0,0 1,-9-36,9 0,9 0,-18-27,53-43,0 43,0-8,44 35</inkml:trace>
  <inkml:trace contextRef="#ctx0" brushRef="#br0" timeOffset="10341.7548">14367 8423,'0'44,"-27"-18,27 27,0 0,0-27,27 10,8-1,0-35,9 0,9 0,-17 0,-10 0</inkml:trace>
  <inkml:trace contextRef="#ctx0" brushRef="#br0" timeOffset="10508.7311">14323 8599,'26'0,"9"26,18-26,-9 0,9-17,-17 17</inkml:trace>
  <inkml:trace contextRef="#ctx0" brushRef="#br0" timeOffset="10643.698">14314 8458,'88'-53</inkml:trace>
  <inkml:trace contextRef="#ctx0" brushRef="#br0" timeOffset="11236.3897">14896 8070,'-27'26,"1"-26,26 36,-35-36,-1 0,1 0,9 0,26 35,0 0,0 9,17-44,19-26,16-1,-25 27,8-35,1 35,16 0,-52 44,0-17,0 8,0 0,-26 0,-27-35,18 27,8-27,27 35,-53-35,18-44,35 18</inkml:trace>
  <inkml:trace contextRef="#ctx0" brushRef="#br0" timeOffset="17062.0539">20646 8608,'18'0,"17"0,18 0,-9 0,9 0,-18 0,1 0,-10 0,27 0,-18 0,9 0,9 0,-18 0,-8 0,8 0,18 0,-9 0,9 0,0 0,-9 0,9 0,0 0,-27 0,10 0,-1 0,0 0,-8 0,8 0,0 0,9 0,-8 0,-1 0,0 0,-8 0,26 0,-18 0,0 0,-8 0,8 0,18 0,-9 0,-9 0,0 0,1 0,-10 0,27-18,-18 18,-8 0,8 0,18 0,-18 0,-8 0,8 0,0 0,1 0,-10-35,9 35,1 0</inkml:trace>
  <inkml:trace contextRef="#ctx0" brushRef="#br0" timeOffset="33161.7792">15169 8696,'-35'0,"35"35,0-8,0 8,0 0,0 1,26-36,-26 26,0 9,0 1,0-1,0-9,0 10,0-1,36 0,-36 9,0-8,0 16,0-7,0 7,0-16,35-10,-35 9,0 1,0-1,0 9,0 9,0-9,0-9,26-35,-26 53,0-17,0 8,0-9,0 0,0 9,0 9,0-17,0-10,0 9,0 18,0-9,0 9,0 0,0-9,0-9,0 1,0-1,0-8,0 8,0 0,0 0,-17-8,17 8,0 0,0 1,-35-10,35 9,0 1,0 8,-36-44,36 53,0 0,-35-9,35 9,-26-1,26-25,0 26,-36-18,36 9,-35-44,35 53,-35 0,8 9,27-27,-53 0,53-8,-35 8,35 0,-35 1,35 8,-27-44,27 53,0-18,0-9,0 10,36-63</inkml:trace>
  <inkml:trace contextRef="#ctx0" brushRef="#br0" timeOffset="33611.9632">14825 11650,'36'0,"-1"18,0-18,0 0,-8 0,-27 35,35-35,0 0</inkml:trace>
  <inkml:trace contextRef="#ctx0" brushRef="#br0" timeOffset="34053.6412">14772 11703,'0'53,"27"-26,-27 26,35-18,-35 0,27-35,8 0,-35-26,35 26,-35-35</inkml:trace>
  <inkml:trace contextRef="#ctx0" brushRef="#br0" timeOffset="34542.2243">15108 11650,'-18'0,"18"18,-35-18,35 53,-36-18,1-8,9 26,-10-18,36 0,-35-35,35 27,0-45,0-35</inkml:trace>
  <inkml:trace contextRef="#ctx0" brushRef="#br0" timeOffset="63238.039">13203 4489,'-36'18,"36"17,0 0,-35 18,35-9,0 9,0-9,0-8,0-1,0 0,0 9,0-8,-26-1,26 0,0-8,0 8,0 0,0 0,0-8,0 26,0-18,0-9,0-43,17 17,18 0,1-35,17 35,-27 0,-26-36,35 36,1 0,-1 0,-9-35,10 35,-1 0,0 0,-8 0,-27-26,35 26,0 0,1 0,-10 0,9 0,1 0,-1 0,-9 0,27 0,-18 0,-8 0,26 0,0 0,-9 0,9 0,-18 0,-8 0,8 0,18 0,-18 0,9 0,-9 0,1 0,-10 0,9 0,1 0,-1 0,-9 0,10 0,17 0,-9 0,-9 0,0 0,-35-36,0 1,0-9,0-9,0-18,-26 45,26-9,0-1,0-8,0 9,0 0,0-18,0 26,0-8,0 0,0 0,0 8,0-8,0 0,0-1,0 10,0-9,-36 35,-8 0,-9 0,18 0,9 0,26 26,-53-26,0 0,26 0,-8 0,0 0,0 0,8 0,27 26,-70-26,26 0,8 0,-17 0,18 0,9 0,-10 0,-17 0,9 0,-9 0,18 0,-9 0,-9 0,18 0,8 0,-8 0,-36 0,45 0,-9 0,-1 0,1 0,9 0,-10 0,36 36,-35-36</inkml:trace>
  <inkml:trace contextRef="#ctx0" brushRef="#br0" timeOffset="68364.2027">17489 15937,'17'0,"19"0,17 0,-9 0,-44-27,53 27,-18 0,-9 0,10 0,17 0,-9-26,-9 26,0 0,1 0,8 0,9 0,-1-35,-7 35,-10 0,0 0,-8 0,-27-36,35 36</inkml:trace>
  <inkml:trace contextRef="#ctx0" brushRef="#br0" timeOffset="69339.0401">17551 16007,'-36'0,"63"0,8 0,9 0,9 0,0 0,-9 0,9 0,0-44,-9 44,-9-35,27 35,-9-35,-18 35,0 0,-8 0,-27-27,35 27,0 0,1 0,-10 0,27-35</inkml:trace>
  <inkml:trace contextRef="#ctx0" brushRef="#br0" timeOffset="75294.1336">20690 8625,'-26'0,"26"36,0-1,0 0,35-35,0 0,-35 27,62-27,9 0,-71 35,53-35,-27 0,45 0,-36 0,9 0,9 0,-9 0,9 0,0 0,-27 0,10 0,-1 0,18 0,-9 0,9 0,-9 0,9 0,17 0,-43 0,8 0,0 0,1 0,-10 0,27 0,0 0,-9 0,9 0,-9 0,27 0,-36 0,9 0,-9 0,0 0,1 0,-10 0,9 0,1 0,8-26,-9 26,18 0,-53-27,35 27,-8 0,-27-35,35 35,18 0,-27 0,-26-35,53 35,0 0,-9-36,-8 36,-36-26,35 26</inkml:trace>
  <inkml:trace contextRef="#ctx0" brushRef="#br0" timeOffset="88718.9632">3395 13529,'0'26,"0"10,0-98,0 0,27-8,-27 8,0 9,35 9,-35-9,27 18,8 0,-35 61,35 62,-35 9,0 18,35-1,-35-34,0-27,44-18,-44-61,0-10,-26 10</inkml:trace>
  <inkml:trace contextRef="#ctx0" brushRef="#br0" timeOffset="88914.0924">3360 13600,'0'-36,"44"36,9-53,9 53,-9-44,-9 44,-9-35</inkml:trace>
  <inkml:trace contextRef="#ctx0" brushRef="#br0" timeOffset="89266.5216">3748 13397,'0'44,"0"18,0 8,0-8,53-9,-18-18,-8-35,8 0,0 0,1 0,-10-44,-26 0,53-9,-53 0,0 9,0-27,0 27,-26 9,26 88,0-18</inkml:trace>
  <inkml:trace contextRef="#ctx0" brushRef="#br0" timeOffset="89476.5261">4251 13317,'26'124,"-26"-71,36-9,-36-9,52 0,-25-35</inkml:trace>
  <inkml:trace contextRef="#ctx0" brushRef="#br0" timeOffset="89678.4847">4286 12956,'-26'0</inkml:trace>
  <inkml:trace contextRef="#ctx0" brushRef="#br0" timeOffset="90856.2537">3192 14490,'27'44,"-27"18,35 35,-35 35,53-26,-26-44,8-27,0-35,0 0,-35-70,27-1,-27-8,0-9,0 8,0 1,0 8,0 10,0 8,35 53,-35 70,0 1</inkml:trace>
  <inkml:trace contextRef="#ctx0" brushRef="#br0" timeOffset="91186.0907">3545 14958,'44'-36,"-44"-16,44-10,-44-9,53 10,-17 8,-10 0,9 53,18 0,-26 44,-27 26,0 10,0-1,0 9,0-44,0-8</inkml:trace>
  <inkml:trace contextRef="#ctx0" brushRef="#br0" timeOffset="91358.4914">3545 14905,'27'0,"-1"-35,27 35,18-36,-10 36,-8 0,-26-26</inkml:trace>
  <inkml:trace contextRef="#ctx0" brushRef="#br0" timeOffset="91823.0597">3995 14958,'0'-36,"35"36,-35-70,0 43,0-25,0-1,0 9,0-9,0 0,0 26,0 63,53-1,-9-35,-8 0,-1 0,0-44,-8 44,8-44,0 8,-35 63,0 17,0 26,35-17,-35-26,0 8,27-35,-27 35,0-61,35-27</inkml:trace>
  <inkml:trace contextRef="#ctx0" brushRef="#br0" timeOffset="92280.0552">4656 14517,'0'0,"-17"44,17 26,0-8,17-9,-17 0,36-27,-36 10,0-63,0 1,0-27,0 18,0-9,0-9,0 0,0 9,0-9,0-9,0-9,35 10,0 8,-8 17,8 36,0 0,1 0,-10 62,-26 0,0 26,0-8,0-10,-35-26,-18 9,9-53,-9 35,18-35,-10 0,10-61,0 25,35 10,0-9,0-18,26 53</inkml:trace>
  <inkml:trace contextRef="#ctx0" brushRef="#br0" timeOffset="92512.5993">5124 14464,'0'53,"0"-9,0 9,0 0,53-9,-53 9,26-18,10-9</inkml:trace>
  <inkml:trace contextRef="#ctx0" brushRef="#br0" timeOffset="93076.9534">5406 14552,'0'0,"0"79,0 1,35-10,-35-26,27-8,-27-1,35-35,-35-62,0 18,-44-26,44 8,-44-9,44 10,0 8,0 9,0-9,26 17,1 36,-27-35,106 35,-106 27,26 8,-26 62,0-44,-17-18,17-8,-71-27,36 35,8-35,-26 0,80 0,17 35,9-35,0 35,8-35,-8 27,-9-27,9 0,-17 0,-10 0</inkml:trace>
  <inkml:trace contextRef="#ctx0" brushRef="#br0" timeOffset="93399.5058">5953 14376,'-27'176,"27"-114,0 8,27-8,-1-9,10-53,-1 26,0-26,-8 0,8-52,0-19,-35 9,0-17,0-9,-61 26,16 9,-7 53,-10 0,-9 0,9 62,10-18,16 9,36-9,-26 9,26-18</inkml:trace>
  <inkml:trace contextRef="#ctx0" brushRef="#br0" timeOffset="95044.4666">5221 14199</inkml:trace>
  <inkml:trace contextRef="#ctx0" brushRef="#br0" timeOffset="111206.2297">14049 5168,'-35'0</inkml:trace>
  <inkml:trace contextRef="#ctx0" brushRef="#br0" timeOffset="121862.0473">17683 15981,'-35'0,"8"0,45 0,17 0,18-53,-9 53,9-35,0 35,-9 0,9-27,-18 27,-8 0,8 0,0 0,9 0,-8 0</inkml:trace>
  <inkml:trace contextRef="#ctx0" brushRef="#br0" timeOffset="123084.5905">17621 16051,'0'-26,"35"26,-35-27,53 27,-17 0,-10-35,27 35,0-35,9 35,8 0,-26-35,9 35,-9 0,-8 0,-1-27,0 27,-8 0,25 0,-96-53</inkml:trace>
  <inkml:trace contextRef="#ctx0" brushRef="#br0" timeOffset="130086.47">7884 6174,'0'-36,"0"63,-26-27,26 35,-26-8,26 8,-36 0,36 0,0-8,0 8,-35-35,35 35,0 1,-35-10,35-44,0-17</inkml:trace>
  <inkml:trace contextRef="#ctx0" brushRef="#br0" timeOffset="131059.907">7946 6174,'0'-36,"-35"36,35 27,26-27,-26 35,0-8,27-27,-27 35,35 0,-35 0,0-8,35-27,-35 35,0 0,36-35,-36 36</inkml:trace>
  <inkml:trace contextRef="#ctx0" brushRef="#br0" timeOffset="223752.7749">4789 13406,'0'0,"-35"0,-1 0,63 0,8 0,-9 0,10 0,-1 0,0 0,9 0,-8 0,-1-27</inkml:trace>
  <inkml:trace contextRef="#ctx0" brushRef="#br0" timeOffset="224043.8468">5036 13353,'0'17,"17"-17,-17 53,0-18</inkml:trace>
  <inkml:trace contextRef="#ctx0" brushRef="#br0" timeOffset="224420.1659">5053 13317,'53'0,"18"27,-27-27,-44 26,-27 27,-17-18,9-35,35 36,-35-36</inkml:trace>
  <inkml:trace contextRef="#ctx0" brushRef="#br0" timeOffset="227215.9843">5688 13185,'0'-35,"-26"35,-9 0,-1 0,-8 0,9 26,0 10,35-10,-27 9,27 1,18-1,35-9,9-26,8 36,-8-36,-9 0,-18 0</inkml:trace>
  <inkml:trace contextRef="#ctx0" brushRef="#br0" timeOffset="227660.0191">6015 13273,'0'-26,"0"-1,0-8,0-18,35-9,-35-26,62 9,-27 17,0 27,1 35,-36 70,0 27,0 9,0-9,0-35,0 9,0-19,26-25,-26 8</inkml:trace>
  <inkml:trace contextRef="#ctx0" brushRef="#br0" timeOffset="227863.6671">5926 13238,'53'-35,"18"35,-9 0,-9-36,0 36,-27 0,9 0</inkml:trace>
  <inkml:trace contextRef="#ctx0" brushRef="#br0" timeOffset="228462.8088">6447 13123,'0'71,"35"-27,-8-9,8-35,-35-26,0-1,0-8,0-18,0 9,0-9,0 18,0 8,35-8,0 35,-8-35,8 35,0 44,-35-18,0 10,0-1,-26 0,26-8,-44-27,9 35,-1-35,80-26,-17 26,8 0,0 0,1 0,-10 26,-26 45,0-45,0 27,-17 0,-36-27,0 10,9-1,-9-35,17 0,-8 0,44-44,0 0,0-9</inkml:trace>
  <inkml:trace contextRef="#ctx0" brushRef="#br0" timeOffset="228806.7089">6897 13106,'-27'35,"27"18,0-9,27-9,-1 1,27-1,0-35,-9 0,9 0,-18 0,-8-27,-27-26,0 9,0-26,-53 8,-18 9,9 18,-8 35,8 0,-8 26,26 10,8 8,36 9,0-18</inkml:trace>
  <inkml:trace contextRef="#ctx0" brushRef="#br0" timeOffset="230160.1693">7937 13379,'0'0,"-26"0,26-44,0-27,0 45,0-27,0 0,26 27,18-10,-8 36,-1 27,-35-1,44 10,-44-1,0 0,35-35,-35 44</inkml:trace>
  <inkml:trace contextRef="#ctx0" brushRef="#br0" timeOffset="230378.5006">7761 13247,'62'0,"-18"0,26 0,-8 0,26 0,-44 0</inkml:trace>
  <inkml:trace contextRef="#ctx0" brushRef="#br0" timeOffset="230679.8118">8237 13141,'0'0,"0"35,0 1,0-10,0 9,44 1,27-36,8 52,1-52,-10 0,-26 0,-8-61,-36 25,0-8,-36-9,-34 1,-27 25,0 27,8 0,28 0,8 0,53 18,-35-18,35 53,26-53</inkml:trace>
  <inkml:trace contextRef="#ctx0" brushRef="#br0" timeOffset="231569.6595">9331 13088,'0'-35,"-35"35,8 0,-26 26,18 1,8 26,27 0,0-9,0-9,0 0,18 0,35-35,9 27,44-27,8 0,-34-18,-28 18</inkml:trace>
  <inkml:trace contextRef="#ctx0" brushRef="#br0" timeOffset="231860.1948">9763 13070,'-53'27,"53"-1,0 27,0 0,0-26,44 8,18-35,8 35,-8-35,-9 0,-53-26,35-10,-35 10,-26-27,-27 0,-9 27,-17 26,8 0,10 0,8 0,17 35</inkml:trace>
  <inkml:trace contextRef="#ctx0" brushRef="#br0" timeOffset="232802.3828">10274 13344,'0'-27,"0"-8,0-9,0 9,0-1,0 1,0 9,0-10,0 63,0-1,0 10,45-1,-1-35,9 0,-18-27,-9-25,-26 113,0-8,0-9,0-8,36-1,-1-9</inkml:trace>
  <inkml:trace contextRef="#ctx0" brushRef="#br0" timeOffset="233268.8809">10795 13229,'0'0,"0"62,0 8,0-25,0 7,0-16,35-36,-35 26,0-43,0-19,0 1,0-18,0 9,0-27,0-8,0 0,0 8,0 9,44 9,-44 18,35 35,1 0,-36 27,53 34,-53 10,0-9,0 8,0-17,-27-26,-8 8,-18-35,9 0,-9 0,18 0,-9-44,44 0</inkml:trace>
  <inkml:trace contextRef="#ctx0" brushRef="#br0" timeOffset="233620.27">11130 13123,'0'36,"0"-1,0 0,26-8,10 8,-1 0,0-35,-8 0,8 0,18-26,-53-10,26 10,-26-9,0-18,0 9,0 8,-35 36,35-35,-53 35,53 27,-44 8,44-9</inkml:trace>
  <inkml:trace contextRef="#ctx0" brushRef="#br0" timeOffset="233844.2218">11624 12973,'0'36,"0"17,0-9,0 9,0 0,0-9,0-9,0 0</inkml:trace>
  <inkml:trace contextRef="#ctx0" brushRef="#br0" timeOffset="234032.5193">11483 12982,'0'27,"26"-27,36 35,26-35,-8 0,-1 35,-9-35,-25 0</inkml:trace>
  <inkml:trace contextRef="#ctx0" brushRef="#br0" timeOffset="234431.6745">12179 13361,'0'-61,"-35"25,35-8,0-9,0-8,0-10,0 18,0 27,27 26,17 35,-44 36,35-10,-35 10,35-9,-35-9,36-18,-36-9,-27-26</inkml:trace>
  <inkml:trace contextRef="#ctx0" brushRef="#br0" timeOffset="234594.5542">12030 13220,'105'0,"-52"0,9 0,9 0,-27 0,9 0</inkml:trace>
  <inkml:trace contextRef="#ctx0" brushRef="#br0" timeOffset="234798.3593">12585 13097,'0'132,"27"-105,-27 8,35 0</inkml:trace>
  <inkml:trace contextRef="#ctx0" brushRef="#br0" timeOffset="235068.6421">12594 12938,'35'35,"1"18,-1 0,-9-9,10 9,-36 0,35-9,-35-8,-27-1,-17-9,-44-26,26 36,9-36,18 0,9 0,26-27,17 1</inkml:trace>
  <inkml:trace contextRef="#ctx0" brushRef="#br0" timeOffset="235485.4779">12947 13115,'-44'26,"44"27,0-9,0 9,26 26,9-79,-8 53,8-53,0 0,1 0,8-44,-44 18,35-10,-35-17,0 9,0-26,0 8,0-8,-44 8,0 26,-9 36,9 0,-9 0,18 53,35 18,-36 8,36 10,45-28,7 10,-7-45</inkml:trace>
  <inkml:trace contextRef="#ctx0" brushRef="#br0" timeOffset="236113.1079">13370 13070,'0'0,"0"27,0-1,0 10,0-1,0 0,0-8,0 8,0 0,0 0,18-35,17-26,-35-9,0-18,-26 9,26-9,0-9,0 9,0 0,0 9,44-9,-9 18,0 35,-35-27,27 27,-27 36,35 17,-35 8,0 10,-44-18,17-9,-26-9,1-35,7 0,10 0,0 0,8 0,27-44,0 18,18 26,17 0,1 35,-1 18,9-9,27 9,-10-18,10-35,-27 35,-9-35,1 0,-36-26,0-27,0 18,0 8,-45-8</inkml:trace>
  <inkml:trace contextRef="#ctx0" brushRef="#br0" timeOffset="237518.7058">6332 14728,'62'0,"-27"0,0 0,10 0,-10 0,0 36,0-36,-8 0,26-27</inkml:trace>
  <inkml:trace contextRef="#ctx0" brushRef="#br0" timeOffset="237714.338">6597 14702,'0'44,"0"-9,35-35</inkml:trace>
  <inkml:trace contextRef="#ctx0" brushRef="#br0" timeOffset="237954.9056">6632 14658,'62'26,"-27"-26,0 44,-8-44,-27 53,-18-17,-17-36,0 0,-18 0,53-27</inkml:trace>
  <inkml:trace contextRef="#ctx0" brushRef="#br0" timeOffset="238720.6461">7320 14587,'0'0,"-18"0,18-26,-35-9,35-1,-53 36,9 0,9 0,-18 0,18 44,8 1,27 25,0-8,0 26,18-26,35-9,17-9,10-9,-19-35,-8 35,0-35,-9 0,-8-26</inkml:trace>
  <inkml:trace contextRef="#ctx0" brushRef="#br0" timeOffset="239080.0669">7699 15011,'0'0,"18"0,-18-44,0-1,0-7,0 7,0-25,35 8,-35 9,53 18,-26 35,25 0,-52 44,53 0,-53 27,27-10,-27-8,0 0,0-26,0 8,-18-35</inkml:trace>
  <inkml:trace contextRef="#ctx0" brushRef="#br0" timeOffset="239238.2457">7708 14852,'62'0,"-9"-27,-9 27,9 0,-9 0,9-35</inkml:trace>
  <inkml:trace contextRef="#ctx0" brushRef="#br0" timeOffset="239835.1424">8202 14658,'0'26,"26"18,-26 9,0-17,36 8,-36-9,35 0,-35-96,0 16,-27-7,27-1,-35 9,35-9,0 17,0 10,44 26,-8-35,-1 35,-9 0,-26 35,53 0,-53 18,0-9,0 9,0-18,0 1,-44-36,18 0,-10 0,1 0,35-27,44 27,0-35,9 35,-18 0,10 26,-45 10,53-10,-53 9,0 1,0-1,-62 27,0-62,-9 35,10-35,-10 0,-8-26,79-27,0 8</inkml:trace>
  <inkml:trace contextRef="#ctx0" brushRef="#br0" timeOffset="240168.0015">8828 14755,'-44'0,"18"0,26 44,-36-18,36 27,0-17,36-1,16-35,1 26,-9-26,-8 0,-1-17,-35-19,44 1,-44-18,0-8,-18-10,-34 27,-1 9,-9 35,-9 0,10 26,25 18,36 9</inkml:trace>
  <inkml:trace contextRef="#ctx0" brushRef="#br0" timeOffset="241068.6029">9710 14949,'26'0,"-26"-44,0 9,0-1,0 10,0-9,36-1,-36 1,35 9,9-10,9 36,-9 44,-44 0,53 9,-53-9,35-8,-35-1,36 0,-36-8</inkml:trace>
  <inkml:trace contextRef="#ctx0" brushRef="#br0" timeOffset="241248.6866">9728 14834,'0'0,"26"0,9 0,-8-26,26 26,17 0,10 0,-1 0,-8 0,-36-53</inkml:trace>
  <inkml:trace contextRef="#ctx0" brushRef="#br0" timeOffset="241512.7362">10125 14781,'0'0,"0"62,0-27,26 1,27-1,9-9,17-26,9 0,-44 0,-8-35,-36 0,35 0,-35-10,-62-7,0-1,-8 26,8 27,-8 0,8 0,9 18,26 17,27 0</inkml:trace>
  <inkml:trace contextRef="#ctx0" brushRef="#br0" timeOffset="242252.772">11456 14570,'0'44,"0"26,-26 10,26-1,0-8,0-10,26-8,-26-17</inkml:trace>
  <inkml:trace contextRef="#ctx0" brushRef="#br0" timeOffset="242439.8948">11112 14693,'80'0,"-1"0,9-35,-8 35,8 0,-26 0,-9 0</inkml:trace>
  <inkml:trace contextRef="#ctx0" brushRef="#br0" timeOffset="242986.7046">11844 14746,'0'0,"0"35,-35 9,35 9,0 0,0-9,27 9,-27-17,35-36,-35 26,-44-44,17-17,27 0,-35 0,35 8,0-26,26 0,1 9,8-9,18 9,-9 9,-9 35,1 0,8 0,-44 35,0 18,0 18,-35-27,-1 9,-17-18,9-9,9-26,0 0,8 0,27-17,18 17,52 0,-25 17,25-17,-8 53,-9-53,-18 36,9-10</inkml:trace>
  <inkml:trace contextRef="#ctx0" brushRef="#br0" timeOffset="243340.3908">12241 15011,'27'0,"-27"35,35-35,-35-26,0-10,0-8,0-9,0 18,0 8,0-8,0 0,0 0,44 35,-44-27,35 27,18 35,-53 1,44 17,-8-9,-36 9,53-18,-53-9,44 10</inkml:trace>
  <inkml:trace contextRef="#ctx0" brushRef="#br0" timeOffset="243512.3491">12268 14958,'61'0,"-8"-36,0 36,9 0,9 0,-10 0,-8 0</inkml:trace>
  <inkml:trace contextRef="#ctx0" brushRef="#br0" timeOffset="243940.2104">12841 15046,'0'-44,"0"9,0 8,0-8,0 0,18-10,-18 10,53 0,-18 35,0 62,-35-36,44 9,-9 1,1-36,-36 35,44-35,-9 0,0-27,-35-25,0 16,0 10,0-9,0-1,0 1</inkml:trace>
  <inkml:trace contextRef="#ctx0" brushRef="#br0" timeOffset="244786.0426">13494 14640,'0'-35,"0"0,-27 35,-43 0,25 0,10 26,35 9,0 1,44-36,0 26,27-26,-27 35,9-35,-53 53,35-17,-35-10,-26-26,-10 71,-8-71,-9 44,1-44,25 0,-8 0,0 0,35-18,0-17,26 0</inkml:trace>
  <inkml:trace contextRef="#ctx0" brushRef="#br0" timeOffset="245380.197">13935 14702,'0'0,"0"-26,0-27,0 0,-18 53,-35 0,0 0,27 44,-10 9,36-9,-35 9,35-18,0-9,44 10,0-1,27 0,-9-35,-10 0,1 0,-26 0</inkml:trace>
  <inkml:trace contextRef="#ctx0" brushRef="#br0" timeOffset="245650.6731">14314 14658,'-35'35,"-1"0,1 1,35 17,-26-9,26 9,17-9,18 9,18-18,-9-35,9 44,-17-44,-10 0,9-18,-35-17</inkml:trace>
  <inkml:trace contextRef="#ctx0" brushRef="#br0" timeOffset="245815.2194">14182 14781,'52'36,"1"-36,-9 0,-8 0,-1 0</inkml:trace>
  <inkml:trace contextRef="#ctx0" brushRef="#br0" timeOffset="245956.5449">14296 14693,'35'0,"18"-35,-17 35</inkml:trace>
  <inkml:trace contextRef="#ctx0" brushRef="#br0" timeOffset="246385.1599">14631 14658,'0'88,"0"-53,0 9,0 9,0 18,0-27,0-9,0-61,0-9,0 8,0-43,0 25,0-25,36 8,-36-8,61 8,-25 9,-1 18,0 35,-8 0,-27 61,0-16,0 25,0-26,-36-9,1 1,-18-36,-9 0,9 35,18-35,-9-26,44-10</inkml:trace>
  <inkml:trace contextRef="#ctx0" brushRef="#br0" timeOffset="246624.5021">15213 14658,'0'0,"0"26,0 1,0 43,0-26,0 9,0 0,0-26,0 8</inkml:trace>
  <inkml:trace contextRef="#ctx0" brushRef="#br0" timeOffset="246834.3263">14984 14640,'44'0,"27"27,-10-27,10 0,-9 0,8 0,-8 0,-27-27</inkml:trace>
  <inkml:trace contextRef="#ctx0" brushRef="#br0" timeOffset="247074.1902">15434 14711,'0'0,"-35"53,35 0,0-9,0 9,0-9,0 9,61-18,-25-35,-10 35,9-35,18-26,-53-27</inkml:trace>
  <inkml:trace contextRef="#ctx0" brushRef="#br0" timeOffset="247186.0524">15610 14940,'-97'-220,"194"440,-238-440,88 220,9 0,-9 26,18-26,35 53,-35-27,35 10,0-1,44 0</inkml:trace>
  <inkml:trace contextRef="#ctx0" brushRef="#br0" timeOffset="249686.5321">15857 14676,'0'17,"0"36,0 0,-26-9,26 9,0-18,0-8,0 8,0 0,0-96,0 16,0-7,26-10,-26-26,35 8,-35 1,62-9,-27 44,1 8,-10 36,9 0,1 27,-36 35,0 17,-27 9,-8-9,-9-8,-27-9,10-9,8-18,0-35,26 0,-8 0,35-27,0-8,0 0,27 35,-27-27,44 27,-9 0,0 0,0 53,-8 0,8-9,18-8,-9-36,9 53,-18-53,-8 0,8-44,-35 8,0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27:49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12162 7990,'0'-35,"0"62,0 17,-18 9,18-9,0 9,-35-53,35 35,0 0,0-8,-35-27,35 35,0 0,0 0,0-8,-36-27,36 35,27-35,26 0,-18 0,-9 0,10-26,-1 26,0 0,9 0,-44-27,0 45</inkml:trace>
  <inkml:trace contextRef="#ctx0" brushRef="#br0" timeOffset="317.4899">12365 8317,'0'44,"0"0,0-9,0-61,0-1</inkml:trace>
  <inkml:trace contextRef="#ctx0" brushRef="#br0" timeOffset="696.2867">12365 8281,'0'45,"0"7,0-25,35-27,-35 35,0 0,-26-35,26 36,-53-36,26 0,27 26</inkml:trace>
  <inkml:trace contextRef="#ctx0" brushRef="#br0" timeOffset="2478.6686">12647 8652,'0'-18,"0"-35,0 18,0 9,0-27,35 0,-35 9,0-27,27 27,-27 9,35 61,-35 1,35 8,0 0,-8-35,8-44,-35 0,36 44,-36 53,0 0,0-9,0 9,0-18,0-8,35-27,-35 35</inkml:trace>
  <inkml:trace contextRef="#ctx0" brushRef="#br0" timeOffset="2868.7189">13106 8537,'0'-17,"0"-19,0 1,35 0,-35 8,35 27,-35-35,35 35,-8 0,-27 35,0 18,0 0,0-9,0-9,0 1,0 8</inkml:trace>
  <inkml:trace contextRef="#ctx0" brushRef="#br0" timeOffset="3086.211">13053 8502,'0'0,"26"0,36-35,-27 35,0-36,-8 36,8 0,-35-35</inkml:trace>
  <inkml:trace contextRef="#ctx0" brushRef="#br0" timeOffset="3282.46">13423 8334,'0'27,"0"-1,0 10,0-1,0 0,0-8,0 25</inkml:trace>
  <inkml:trace contextRef="#ctx0" brushRef="#br0" timeOffset="3656.8985">13882 8220,'0'0,"-18"0,-35 0,18 0,8 0,27 26,-35-26,35 44,35 9,36-53,-9 35,-9-35,-18 45,-35-10,0 0,0-8,0 8,-44 0,0 0,-9-35,0 27,26-27,-8 0,-18 0,53-35,-35-1,35 1</inkml:trace>
  <inkml:trace contextRef="#ctx0" brushRef="#br0" timeOffset="3828.399">13529 8237</inkml:trace>
  <inkml:trace contextRef="#ctx0" brushRef="#br0" timeOffset="5125.1529">14534 8264,'0'26,"0"27,27-9,-27 9,0 0,0-26,0 8,0 0,35-35,-61-44,26 18,0-27,0-18,0 9,0 9,0 27,0-9,44-1,9 1,-9 35,-9 0,-35 27,0 8,0 0</inkml:trace>
  <inkml:trace contextRef="#ctx0" brushRef="#br0" timeOffset="5313.1658">14420 8493,'0'0,"26"0,27 0,-9 0,9 0,0 0,-27 0,10 0</inkml:trace>
  <inkml:trace contextRef="#ctx0" brushRef="#br0" timeOffset="5539.0049">14940 8396,'0'44,"0"9,-18-26,18 25,0 1,18-53</inkml:trace>
  <inkml:trace contextRef="#ctx0" brushRef="#br0" timeOffset="6048.2617">15169 8652,'0'-18,"0"-35,0 18,0 9,0-10,0 1,0 0,27 8,-1 27,-26 53,0 0,35-9,-35 9,36-18,-36-8,44-27,9 0,0 0,-53-35,0-1,0 1,0-9,0-9,0 0,0 9,0 9,0 96,0-34</inkml:trace>
  <inkml:trace contextRef="#ctx0" brushRef="#br0" timeOffset="6408.6792">15601 8643,'36'0,"-36"-26,0-10,35 1,-35 9,0-27,35 17,-35 1,44 35,-44-26,36 26,-1 17,-35 36,0 0,0-9,0-9,0 1,0-1,0 9</inkml:trace>
  <inkml:trace contextRef="#ctx0" brushRef="#br0" timeOffset="6581.7396">15584 8546,'35'0,"0"0,1 0,-1-26,-9 26,10 0,-1 0</inkml:trace>
  <inkml:trace contextRef="#ctx0" brushRef="#br0" timeOffset="7142.5812">14975 8211,'36'0,"-36"-44</inkml:trace>
  <inkml:trace contextRef="#ctx0" brushRef="#br0" timeOffset="13026.6792">12038 8431,'0'27,"0"8,-26-35,26 27,0 8,0 0,0 0,0-8,0 26,0 0,0-27,0 45,0-36,-35-9,35 10,0 17,0-18,0 27,0-27,0 9,0-9,0 1,26-36,18 0,-44-27,71 27,-36 0,9-44,-9 44,1 0,-63 0,27 18</inkml:trace>
  <inkml:trace contextRef="#ctx0" brushRef="#br0" timeOffset="13274.551">12241 9181,'0'18,"0"17,27-61</inkml:trace>
  <inkml:trace contextRef="#ctx0" brushRef="#br0" timeOffset="13552.5362">12294 9058,'-18'0,"18"26,0 9,18-35,35 36,-18-36,-35 26,0 9,-26 1,-9-36</inkml:trace>
  <inkml:trace contextRef="#ctx0" brushRef="#br0" timeOffset="15511.8305">12620 9190,'-35'0,"35"26,0 10,0 17,0-27,0 9,27-35,8 0,0 0,9 0,-8 0,-36-26,52 26,-52-27,27-8,8-35,-35 43,0-8,0-1,0 1,-26 35,26 27,-27 8</inkml:trace>
  <inkml:trace contextRef="#ctx0" brushRef="#br0" timeOffset="15976.3025">13194 9049,'0'0,"-27"0,27 17,0 19,27-1,17 0,-9-35,18 27,-9-27,-44 35,53-35,-53 35,-44-35,17 44,-25-44,-19 36,27-36,44-27</inkml:trace>
  <inkml:trace contextRef="#ctx0" brushRef="#br0" timeOffset="16404.3991">13617 9331,'0'-18,"0"-17,0-18,0-9,0 27,0-18,18 53,17 0,18 0,-53 44,44-8,-44-10,35 9,-35 1,0 17,36-53,-36 26</inkml:trace>
  <inkml:trace contextRef="#ctx0" brushRef="#br0" timeOffset="16588.6038">13635 9287,'0'0,"53"-27,-18 27,9 0,-9-35,1 35,8 0,9 0,-18-35</inkml:trace>
  <inkml:trace contextRef="#ctx0" brushRef="#br0" timeOffset="17364.7337">14861 9058,'0'0,"0"26,-27 27,1-9,-10 9,1 0,35-27,0 10,27-36,8 0,-9 35,27-35,-17 0,8 0,-9 0,0-44,-35 17</inkml:trace>
  <inkml:trace contextRef="#ctx0" brushRef="#br0" timeOffset="17738.7475">15205 9287,'0'0,"0"-27,0-8,0-9,17 9,36-1,0 36,-27 0,-26 27,36 8,-36-8,0 26,0-18,0-9,0 27</inkml:trace>
  <inkml:trace contextRef="#ctx0" brushRef="#br0" timeOffset="17940.6958">15249 9278,'0'-35,"44"35,0 0,9 0,0 0,-9 0</inkml:trace>
  <inkml:trace contextRef="#ctx0" brushRef="#br0" timeOffset="18286.5838">15795 9013,'0'0,"0"-35,-35 35,9 0,-10 44,36-17,0 8,0 0,0 1,27-36,-1 61,10-61,-36 53,35-53,-35 36,0-10,-62-26,18 35,-26-35,8 0,9 0,18 0,8-26,27-1</inkml:trace>
  <inkml:trace contextRef="#ctx0" brushRef="#br0" timeOffset="18633.0411">15972 9093,'0'26,"-27"10,27-10,-35 27,35 0,0-27,0 10,27-1,8-35,-9 53,10-53,-1 0,18 0,-27-27,-26-8</inkml:trace>
  <inkml:trace contextRef="#ctx0" brushRef="#br0" timeOffset="18834.9498">15963 9181,'0'35,"26"-35,1 0,8 0,18 0,-26-26</inkml:trace>
  <inkml:trace contextRef="#ctx0" brushRef="#br0" timeOffset="18984.6334">16007 9128,'44'0,"-9"0,10-35</inkml:trace>
  <inkml:trace contextRef="#ctx0" brushRef="#br0" timeOffset="19501.0711">16281 9022,'0'0,"0"44,0-8,0 17,0-9,0 9,0 8,0-8,0-17,0-1,0-9,0-61,0 0,0-1,0-8,0-9,0 1,0 7,0-8,0 1,35 25,0 27,0-35,-8 35,8 0,0 44,-35-18,0 27,0 0,0-26,-44 26,9-53,9 0,-10 0,-17 0,53 35,0-9,44-26,9 0,9 0,9 0,-10 0,10 0</inkml:trace>
  <inkml:trace contextRef="#ctx0" brushRef="#br0" timeOffset="20336.3511">17365 9075,'0'0,"-44"0,-9 0,18 0,0 0,-9 44,8 9,36-26,-35 8,35 0,27 1,25-10,28 9,-1-35,-8 36,-18-36,-27 0,27-27</inkml:trace>
  <inkml:trace contextRef="#ctx0" brushRef="#br0" timeOffset="20688.8351">17745 9005,'-62'44,"27"9,35 0,-36-27,36 9,27 1,8-1,0-35,9 26,-8-26,-1 0,-9-17,27-54,-53 36,0-9,0-9,0 9,-44-9,18 18,-10 35,1 0,0 0,-9 0,9 44,-1 0,36 9,0 0,0-9,27 9,8-53</inkml:trace>
  <inkml:trace contextRef="#ctx0" brushRef="#br0" timeOffset="21208.3227">18036 9313,'35'0,"-35"-17,0-19,0 1,0-9,0-9,0 0,0 27,0-10,0 63,0-1,35-26,-8 0,-27 36,53-36,-18 0,-9-27,27-17,-18 79,-35 18,36-17,-36-10,44-26,-44 53,35-53,-61 35</inkml:trace>
  <inkml:trace contextRef="#ctx0" brushRef="#br0" timeOffset="21516.706">18644 9110,'-53'0,"53"27,-53 8,53-8,0 8,0 0,62 1,-18-36,9 26,0-26,-27 0,10-18,-1-52,-35 17,0 9,-26-9,-10 18,-8 35,-9 0,9 0,9 0,0 26,35 9</inkml:trace>
  <inkml:trace contextRef="#ctx0" brushRef="#br0" timeOffset="22267.8402">19500 9084,'0'0,"-36"53,36-9,-44 9,44-18,0 1,0 8,18-9,17 0,0-35,1 0,-10 27,9-27,1 0,-36-36</inkml:trace>
  <inkml:trace contextRef="#ctx0" brushRef="#br0" timeOffset="22470.1367">19420 9269,'18'0,"17"0,18 0,-9 0,9 0,-18-26</inkml:trace>
  <inkml:trace contextRef="#ctx0" brushRef="#br0" timeOffset="22609.6288">19482 9172,'79'0,"-35"0,27-26</inkml:trace>
  <inkml:trace contextRef="#ctx0" brushRef="#br0" timeOffset="23124.1928">19949 9419,'0'-26,"0"-27,0 9,0-9,0 0,0 9,0-9,0 18,0 79,18-9,17 0,18-35,-17 0,-10 0,27-26,-53-10,35 36,-35-35,0 97,-26 0,26 8,0-26,0 9,0-17,0 8</inkml:trace>
  <inkml:trace contextRef="#ctx0" brushRef="#br0" timeOffset="23304.9806">20346 9199,'0'0,"-35"53,35-18,0-9,26 27,19-53</inkml:trace>
  <inkml:trace contextRef="#ctx0" brushRef="#br0" timeOffset="23678.8063">20681 8961,'0'0,"-26"0,0 0,-27 0,17 61,36-17,-35 9,35-17,0-10,44 9,9 18,-26-17,-27-10,0 9,-36-35,-17 0,9 0,9 0,0 0,35-26</inkml:trace>
  <inkml:trace contextRef="#ctx0" brushRef="#br0" timeOffset="24054.7788">20937 8943,'0'0,"-35"0,8 26,-8 10,35-1,0 9,0 9,0-9,44-9,0 1,9-1,-17-35,-36 26,-45 10,-34-36,9 0,8 0,27 0,-1-27,36-17,62 44,-36-35</inkml:trace>
  <inkml:trace contextRef="#ctx0" brushRef="#br0" timeOffset="24422.4662">21272 8996,'-53'26,"18"1,35 8,0 0,0 1,0-10,44 9,9-35,-26 36,8-36,0 0,-35-44,0 17,35-8,-35-18,0 9,-61-27,25 36,-8 35,9-27,-18 27,27 18,-10-18,36 71,0-27,27-9,17-35</inkml:trace>
  <inkml:trace contextRef="#ctx0" brushRef="#br0" timeOffset="24728.2003">21484 9084,'0'71,"-35"-27,35-9,0 18,0-27,26 27,-26-17,0-1,0-62,0-8,0 0,0 8,0-8,0-18,35-9</inkml:trace>
  <inkml:trace contextRef="#ctx0" brushRef="#br0" timeOffset="24931.9748">21510 9163,'0'-35</inkml:trace>
  <inkml:trace contextRef="#ctx0" brushRef="#br0" timeOffset="27872.3421">21519 9119,'0'-26,"0"-9,27 8,-1-8,9 35,1-53,-1 53,9 0,-9 62,-35-18,0 26,0-8,-44 9,18-18,-27-27,0 9,27-35,-10 0,1 0,-18 0,80-26,8 26,0-27,-8 27,43 0,-35 18,-8 17,8 1,18-36,-9 35,-9-35,1 0,-1 0,9-44,-44 8,0 1</inkml:trace>
  <inkml:trace contextRef="#ctx0" brushRef="#br0" timeOffset="29812.5037">20355 8872,'27'0,"25"0</inkml:trace>
  <inkml:trace contextRef="#ctx0" brushRef="#br0" timeOffset="67608.6796">12021 9313,'0'-35,"0"62,0-1,0 27,0 0,0-9,0-9,0 0,0-8,-27-27,27 35,0 18,0-9,0-9,0 1,0-1,36-35,-1 0,35 0,-43 0,8 0,0-26,1 26</inkml:trace>
  <inkml:trace contextRef="#ctx0" brushRef="#br0" timeOffset="67805.3167">12268 9790,'0'44,"0"-18,26-26</inkml:trace>
  <inkml:trace contextRef="#ctx0" brushRef="#br0" timeOffset="68074.7882">12365 9710,'35'35,"-35"18,0-9,0-8,-26-36,-10 35,1-35,8 0,-8 35,35-61,44 26</inkml:trace>
  <inkml:trace contextRef="#ctx0" brushRef="#br0" timeOffset="68680.1079">12735 9992,'0'0,"0"-35,0 0,0 0,0-1,0 10,27-27,-27 0,0 9,35 9,-35 61,0 9,26-35,-26 44,53-44,0 0,9 0,-27 0,0-26,-8 26,-27 44,0-9,0 1,0-10</inkml:trace>
  <inkml:trace contextRef="#ctx0" brushRef="#br0" timeOffset="69049.2309">13308 9895,'0'0,"0"-26,0-18,0 9,0-1,44 1,-8 9,-1 26,-35-36,53 36,-27 44,-26 0,0 9,0-9,0 9,0-17,0-1,0-9,0 10</inkml:trace>
  <inkml:trace contextRef="#ctx0" brushRef="#br0" timeOffset="69266.078">13300 9887,'44'0,"0"-36,26 36,-8 0,-9-26,-9 26,-9 0</inkml:trace>
  <inkml:trace contextRef="#ctx0" brushRef="#br0" timeOffset="69640.7849">13785 9719,'0'97,"0"-71,0 10,0-1,0 0,0 9,-27-44,27 36</inkml:trace>
  <inkml:trace contextRef="#ctx0" brushRef="#br0" timeOffset="70017.3009">14279 9719,'0'0,"0"-26,-18 26,-35 0,18 17,35 18,0 1,0-1,0-9,26 10,27-36,-9 53,-9-53,-35 44,36-44,-36 35,-27 36,-8-45,-9-26,-9 53,0-53,9 0,9 0,35-44,-36 17,36-25</inkml:trace>
  <inkml:trace contextRef="#ctx0" brushRef="#br0" timeOffset="70180.8813">13926 9622,'-36'0,"36"-35,27 35</inkml:trace>
  <inkml:trace contextRef="#ctx0" brushRef="#br0" timeOffset="72586.0821">14896 9851,'0'62,"0"-27,0 9,0 9,0 0,35-26,-35 26,27-53,-27-62,0 18,0-9,0 9,-18-27,18-8,0-9,0 8,0 10,0 43,18 27,-18-35,35 35,-35 26,70 19,-70 25,45-8,-45 52,0-61,0-17,-27-1,-35 9,-8-44,26 0,97 53,0-53,-18 35,9-35,9 0,-18 0,9 0,-44-26,0-9</inkml:trace>
  <inkml:trace contextRef="#ctx0" brushRef="#br0" timeOffset="73060.2431">15354 10098,'0'-26,"0"-27,0 18,36 8,-36-26,35 0,-35 27,35 26,-8 17,-27 36,0 0,0-9,35-8,-35-1,35 9</inkml:trace>
  <inkml:trace contextRef="#ctx0" brushRef="#br0" timeOffset="73241.3376">15275 10054,'0'0,"35"0,-8-35,8 35,0 0,1-35</inkml:trace>
  <inkml:trace contextRef="#ctx0" brushRef="#br0" timeOffset="73780.5364">15725 9922,'0'26,"0"1,0 26,0 0,0-9,0-9,26-35,-26 35,0-79,0 9,0 8,0-8,0-18,0 9,0-26,0 8,0-9,0 27,0 9,53 35,-53-35,53 35,-9 26,-44 18,36 9,-36 0,0-9,0-9,-45 1,19-36,-27 35,0-35,9 0,9 0,0 0</inkml:trace>
  <inkml:trace contextRef="#ctx0" brushRef="#br0" timeOffset="74086.5052">16086 9851,'0'0,"0"27,0 8,0 0,0-8,0 8,36 18,-36-18,-27-35</inkml:trace>
  <inkml:trace contextRef="#ctx0" brushRef="#br0" timeOffset="74320.0119">16333 9825,'-26'17,"26"19,0-1,0 0,0-8,0 26</inkml:trace>
  <inkml:trace contextRef="#ctx0" brushRef="#br0" timeOffset="74596.8089">16369 9790,'0'26,"0"0,26 10,-26-1,71 0,-36-8,-35 8,26 0,-26 1,-52 8,-1-44,26 53,-8-53,0 0,-1 0,36-44</inkml:trace>
  <inkml:trace contextRef="#ctx0" brushRef="#br0" timeOffset="74956.3024">16660 10125,'17'0,"-17"-36,0 1,0 0,0 0,0 8,0-8,36 0,-1-1,0 63,-35 8,44 0,-44 9,36-8,-36-1,35 0,-35-8,26 8</inkml:trace>
  <inkml:trace contextRef="#ctx0" brushRef="#br0" timeOffset="75136.1051">16660 10107,'35'-35,"0"35,1-53,8 53,-9-35,0 35,9 0</inkml:trace>
  <inkml:trace contextRef="#ctx0" brushRef="#br0" timeOffset="75617.6779">16148 9657,'-17'0</inkml:trace>
  <inkml:trace contextRef="#ctx0" brushRef="#br0" timeOffset="76263.222">15734 9560,'-36'0,"36"18,-35-18,35 53,-53-53,27 35,-45 0,36-35</inkml:trace>
  <inkml:trace contextRef="#ctx0" brushRef="#br0" timeOffset="78802.2689">3554 9507,'0'44,"0"-17,-26 43,26-8,-36 9,36-10,0-8,0-17,0-1,27-35,8-26,-8 26,25-36,-16 36,-10 0,9 0,-35-35,53 35</inkml:trace>
  <inkml:trace contextRef="#ctx0" brushRef="#br0" timeOffset="79020.2623">3722 9807,'0'27,"0"17,0-9,26-35</inkml:trace>
  <inkml:trace contextRef="#ctx0" brushRef="#br0" timeOffset="79274.1516">3757 9816,'0'0,"0"26,44-26,-18 36,-26-1,-17 0,-36-8,18 8,35 0</inkml:trace>
  <inkml:trace contextRef="#ctx0" brushRef="#br0" timeOffset="80213.0057">4163 10081,'0'-27,"35"-26,-35-8,0 8,0 8,0-25,0 8,0 9,0 80,0 17,26 9,10-18,-1-35,0 0,-35-44,27 44,-27-62,35 27,-35 105,0 1,35-9,-35-9,0-18,0-9,35-26,-35 36,-26-63</inkml:trace>
  <inkml:trace contextRef="#ctx0" brushRef="#br0" timeOffset="80594.9807">4559 9948,'0'-26,"0"-27,0 26,0-8,0 0,36 0,8 35,-9 0,18 44,-53 9,27-9,-27-9,0 0,35-35,-35 44,-27-8</inkml:trace>
  <inkml:trace contextRef="#ctx0" brushRef="#br0" timeOffset="80829.4811">4551 9904,'44'0,"-18"0,9 0,18 0,-17-35,8 35,-44-27</inkml:trace>
  <inkml:trace contextRef="#ctx0" brushRef="#br0" timeOffset="81000.2171">4886 9737,'0'44,"0"-9,0-9,0 27,35-53,-35 53</inkml:trace>
  <inkml:trace contextRef="#ctx0" brushRef="#br0" timeOffset="81370.081">5318 9640,'0'0,"-26"0,-1 0,27 26,-35 9,35-8,0 8,44 0,-18 1,27 8,-53 9,0-9,-26 9,-18-53,-9 0,17 0,1-27,35 1,0-9</inkml:trace>
  <inkml:trace contextRef="#ctx0" brushRef="#br0" timeOffset="81549.1012">4851 9640,'26'0,"0"0</inkml:trace>
  <inkml:trace contextRef="#ctx0" brushRef="#br0" timeOffset="82594.5574">5750 9657,'-44'0,"44"27,-44-1,44 27,0 0,-35-9,35 9,44-18,0-8,26-27,-8 35,9-35,-10 0,-8 0,-9-35,-8 35,-36-53,0 18,0-1,-27 10,-17 26,-26-35,25 35,-7 0,52 26,61 0,-17-26,9 0,-9 0,-8-17,-1 17</inkml:trace>
  <inkml:trace contextRef="#ctx0" brushRef="#br0" timeOffset="83156.6566">6323 9719,'0'26,"0"10,0-1,0-9,0 10,18-1,-18 18,35-27,1-26,-36-17,0-36,0 18,0-10,-27-7,27-1,-35 9,35 8,0 1,0-9,44 9,-9 35,0 0,10 26,-45 1,0 8,0 18,0-9,0 9,-27-18,1-9,-10-26,1 36,0-36,-9 0,70 35,18-35,9 0,-9 0,-8 0,-1 0,0 0,9 0</inkml:trace>
  <inkml:trace contextRef="#ctx0" brushRef="#br0" timeOffset="83530.6748">6747 9640,'-27'44,"27"0,0 9,0 0,0-9,36-9,16-35,1 53,-26-53,8 0,0 0,1 0,-36-26,26-10,-26-43,0 26,-35 0,0 9,-18 44,9-35,-9 35,0 0,26 44,27-18,0 9,0 1,0-1,18-35</inkml:trace>
  <inkml:trace contextRef="#ctx0" brushRef="#br0" timeOffset="83906.3212">7205 9622,'-61'0,"34"0,-8 0,35 26,0 10,44-36,-18 26,10-26,-36 35,53-35,-53 53,26-17,-26-10,0 9,0 1,0-1,-18-35,-17 26,0-26,-9 0,44-35,0 0</inkml:trace>
  <inkml:trace contextRef="#ctx0" brushRef="#br0" timeOffset="84296.3801">7532 9675,'0'0,"0"-35,-18 35,-17 0,-18 0,53 26,-27-26,27 44,0-9,36 1,-1-1,18-35,-9 44,-9-44,-35 35,0 1,-26-1,-36-35,9 0,18 0,8 0,27-44</inkml:trace>
  <inkml:trace contextRef="#ctx0" brushRef="#br0" timeOffset="84671.0612">7814 9948,'0'-26,"-18"26,18-53,0 26,0-25,0-1,0 9,0-9,36 0,-1 26,0 63,-35 16,27 1,-27-9,0 9,35-17,-35 8,35-44,-61 0</inkml:trace>
  <inkml:trace contextRef="#ctx0" brushRef="#br0" timeOffset="84828.7731">7699 9834,'0'0,"71"0,-45 0,27 0,0 0,-9 0,-9 0,-35-27</inkml:trace>
  <inkml:trace contextRef="#ctx0" brushRef="#br0" timeOffset="86325.0496">3484 10116,'0'44,"0"9,0-9,-27-9,27 1,0-1,0-9,0 10,27-36,43 0,-8 0,8 0,-8-27,9 27,-27 0,-9 0,0 0,-35-26,0-10</inkml:trace>
  <inkml:trace contextRef="#ctx0" brushRef="#br0" timeOffset="86540.4249">3907 10336,'0'0,"0"27,0 17,0-9</inkml:trace>
  <inkml:trace contextRef="#ctx0" brushRef="#br0" timeOffset="86810.6782">3872 10336,'0'0,"44"36,-9-36,-9 35,27 0,-53 1,-26-36,-9 26,8-26,-8 35</inkml:trace>
  <inkml:trace contextRef="#ctx0" brushRef="#br0" timeOffset="95772.7444">4233 10319,'0'0,"0"53,0 0,0 0,0-9,0 9,0-1,0-25,0 8,0 0,44-35,-8 0,8 0,9 0,-18 0,0 0,9 0,-44-44,0 0</inkml:trace>
  <inkml:trace contextRef="#ctx0" brushRef="#br0" timeOffset="96124.6042">4639 10380,'0'45,"-35"8,35-9,0 9,0-18,0-9,0 10,17-1,18-35,1 0,17 0,-9-27,-44-8</inkml:trace>
  <inkml:trace contextRef="#ctx0" brushRef="#br0" timeOffset="96363.943">4604 10548,'0'0,"0"27,17-27,18 0,1 0,-1 0,-8 0,25-27</inkml:trace>
  <inkml:trace contextRef="#ctx0" brushRef="#br0" timeOffset="96540.2196">4656 10398,'0'0,"36"0,-1 0,-8-26,25 26</inkml:trace>
  <inkml:trace contextRef="#ctx0" brushRef="#br0" timeOffset="96838.9957">4939 10372,'0'35,"35"18,-35-9,0 27,0-19,0-7,35 7,-35-78,0-9</inkml:trace>
  <inkml:trace contextRef="#ctx0" brushRef="#br0" timeOffset="97144.6001">5009 10354,'0'18,"27"17,8 0,0 18,1-26,-10 8,-26 0,35 0,-35-8,-44 8,18-35,-10 0,36 35,-52-35,25 0</inkml:trace>
  <inkml:trace contextRef="#ctx0" brushRef="#br0" timeOffset="167967.0163">3325 17410,'0'0,"0"-36,0 10,0-9,0-1,0 1,-44 35,-9 0</inkml:trace>
  <inkml:trace contextRef="#ctx0" brushRef="#br0" timeOffset="212917.3107">8828 14385,'-26'0,"-10"0,-8 26,9 0,0-26,35 36,0-1,-36-35,36 35,0 9,-26-44,26 53,0-9,-35-8,35-1,0 0,0 9,-36-8,36 16,0-25,0 8,0 1,0-1,27-9,-27 10,0-1,35 0,-35-8,27-27,26 35,-18-35,9 0,-9 0,18 35,-26-35,8 0,-35-26</inkml:trace>
  <inkml:trace contextRef="#ctx0" brushRef="#br0" timeOffset="216810.5243">8987 14852,'0'35,"0"18,0-9,0 9,0-9,0-8,0-1,0 0,17-8,-17-45,0-17,0-1,0 1,-17 9,17-10,0 1,0-9,0-9,0 18,17-1,-17 10,36-9,-36-1,53 36,-27 27,-26 26,0 9,35-10,-35-7,0-10,36-35,-36 53,0-27</inkml:trace>
  <inkml:trace contextRef="#ctx0" brushRef="#br0" timeOffset="217004.6587">8987 15064,'35'-36,"0"36,1-35,-10 35,9-35,1 35,-36-27,35 27</inkml:trace>
  <inkml:trace contextRef="#ctx0" brushRef="#br0" timeOffset="217471.7371">9322 14825,'0'45,"35"-10,-35 0,27-8,-27 8,35 0,-35 0,35-8,-35-45,0-17,0 0,-26-1,26-8,-44-9,44 0,0 9,0 9,0 0,0 8,17-8,36 35,0 35,-53 18,27 0,-27-9,0-8,-18-1,-17-35,-1 35,1-35,9 0,-10 0,-16 0,52-26,0-10,44 36</inkml:trace>
  <inkml:trace contextRef="#ctx0" brushRef="#br0" timeOffset="217891.244">9639 15134,'0'0,"27"0,-27-44,35 44,-35-62,0 27,0 0,0 8,0-26,0 0,0 27,35 26,-35-35,36 35,-10 0,-26 44,53-18,-53 27,53 0,-53-26,27 8,-27 0,0 9,0-8,-36-36</inkml:trace>
  <inkml:trace contextRef="#ctx0" brushRef="#br0" timeOffset="218084.5454">9675 15064,'44'0,"-9"0,-8-36,8 36,0 0,-35-35,53 35,-26-35</inkml:trace>
  <inkml:trace contextRef="#ctx0" brushRef="#br0" timeOffset="218572.5373">10063 14843,'0'27,"35"8,-35 9,35 9,-35 0,36-9,-36-9,26-35,-26-44,0 0,-18-9,18 9,-35-27,35 18,0 9,0-9,0 18,35 35,1-26,-1 26,18 35,-53 0,26 18,-26-9,0 9,-17 0,-19-26,1 8,0-35,8 35,-8-35,35 35,27-35,-27 27,61-27,-25 35,-1-35,-9 0,27 0,-17 0,-10 0</inkml:trace>
  <inkml:trace contextRef="#ctx0" brushRef="#br0" timeOffset="218812.279">10636 14843,'-35'0,"35"27,0 8,0 0,0-8,0 8,26-35,-26 70,71-70,-45 27,10-27,-1 0,0 0,-8-18</inkml:trace>
  <inkml:trace contextRef="#ctx0" brushRef="#br0" timeOffset="218970.333">10618 14949,'0'0,"0"35,27-35,8 0,9 0,-8 0,-1 0,0-35</inkml:trace>
  <inkml:trace contextRef="#ctx0" brushRef="#br0" timeOffset="219120.277">10618 14773,'0'0,"27"0,26 0,-9 0</inkml:trace>
  <inkml:trace contextRef="#ctx0" brushRef="#br0" timeOffset="219375.8188">11042 14711,'0'44,"0"9,0-9,-27 9,27-18,0-8,0 8,44 0,-8-35,-10 35,9-35,1 0,-1 0,-9-26,10 26,-36-53,35 53,-35-44</inkml:trace>
  <inkml:trace contextRef="#ctx0" brushRef="#br0" timeOffset="219592.5477">11421 14684,'0'71,"0"-18,35-9,-35 9,36-18,-36-8,26 8,9-35</inkml:trace>
  <inkml:trace contextRef="#ctx0" brushRef="#br0" timeOffset="219786.2622">11650 14693,'0'0,"0"44,0 9,0-9,0 9,36 0,-36-9,35-8,-35-1</inkml:trace>
  <inkml:trace contextRef="#ctx0" brushRef="#br0" timeOffset="219974.2083">11395 14852,'0'0,"26"0,45 0,-10 0,10 0,-27 0,27 0,-45-27</inkml:trace>
  <inkml:trace contextRef="#ctx0" brushRef="#br0" timeOffset="220282.817">11897 14790,'0'27,"0"8,0 0,53 0,18-8,-10-27,10 35,-9-35,-9 0,-27-35,-26-36,0 18,0 9,-70-9,8 18,-9 35,10 0,-63 62,98-9</inkml:trace>
  <inkml:trace contextRef="#ctx0" brushRef="#br0" timeOffset="221026.4712">13238 14728,'0'45,"0"-1,0 9,0-1,0-7,0-10,0 0,35 0</inkml:trace>
  <inkml:trace contextRef="#ctx0" brushRef="#br0" timeOffset="221327.6312">13185 14631,'26'45,"1"-1,26 26,8 10,-8-10,0-8,-53-9,27-27,-27 10,-53-1,0-35,-9 0,-8 0,26 0,8 0,1 0,35-44,44 44</inkml:trace>
  <inkml:trace contextRef="#ctx0" brushRef="#br0" timeOffset="221678.4261">13502 14781,'-17'27,"17"-1,0 10,0-1,0 0,0-8,17 8,19 0,-1-35,0 44,-8-44,8 0,18 0,-53-35</inkml:trace>
  <inkml:trace contextRef="#ctx0" brushRef="#br0" timeOffset="221850.4074">13449 14887,'0'0,"0"35,27-35,-1 0,27 0,9 0,9 0,-18 0</inkml:trace>
  <inkml:trace contextRef="#ctx0" brushRef="#br0" timeOffset="222008.2465">13414 14808,'62'0,"0"0,17 0,27-27,-9 27</inkml:trace>
  <inkml:trace contextRef="#ctx0" brushRef="#br0" timeOffset="223702.9209">14411 14825,'0'80,"0"-36,0 9,0 0,0-9,35-9,-35 0,0-61,0-9,0-9,0-27,0 9,-26-26,26 9,0-1,0 27,0 1,26 25,-26-8,53 35,-53-35,44 35,9 0,-53 44,0 0,0 9</inkml:trace>
  <inkml:trace contextRef="#ctx0" brushRef="#br0" timeOffset="223896.403">14279 15055,'52'0,"1"0,-9 0,9-27,-17 27,-10 0,-26-35,35 35</inkml:trace>
  <inkml:trace contextRef="#ctx0" brushRef="#br0" timeOffset="224234.3642">14737 14887,'-35'53,"35"-26,0 8,0 0,44 0,-9-35,-8 45,8-45,0 0,1 0,-10-27,9 1,-35-10,36 1,-36-9,0-9,0 0,-27 27,27-10,-35 36,35 36</inkml:trace>
  <inkml:trace contextRef="#ctx0" brushRef="#br0" timeOffset="224624.1375">15266 14693,'0'0,"-35"0,9 0,26 27,0 43,0-43,0 8,17-35,-17 70,53-70,-53 45,35-45,-35 53,0-18,-44-35,9 26,9-26,-10 0,1 0,35-17</inkml:trace>
  <inkml:trace contextRef="#ctx0" brushRef="#br0" timeOffset="225000.4728">15557 15055,'0'-27,"0"-8,0 0,0 8,0-26,0 18,0 9,36-10,8 1,-9 35,-35 27,35 8,-35 9,27 9,-27-18,0-8,35 26,-35-18,-26-35</inkml:trace>
  <inkml:trace contextRef="#ctx0" brushRef="#br0" timeOffset="225186.5189">15434 15028,'35'0,"0"-35,1 35,-1 0,9 0,9-35,0 35,-9 0,-9 0</inkml:trace>
  <inkml:trace contextRef="#ctx0" brushRef="#br0" timeOffset="225515.3488">15945 14852,'-35'53,"35"-9,0-9,0 1,44-1,0-35,27 44,-18-44,-27 0,10 0,-36-18,52-17,-52 0,0-1,0-8,-44-9,-9 0,-8 53,-10-26,9 26,9 0,27 18,26 35,-35-53,35 35</inkml:trace>
  <inkml:trace contextRef="#ctx0" brushRef="#br0" timeOffset="225732.937">15601 14693,'0'0,"71"0,-18-26,9 26,8 0,-26-36</inkml:trace>
  <inkml:trace contextRef="#ctx0" brushRef="#br0" timeOffset="226102.8549">16386 14499,'27'27,"8"17,0 26,1-8,-10 26,9-8,-35-10,0-8,0-9,0-27,0 10,-53-36,18 35,-18-35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32:18.6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4630 12188,'26'0,"-26"27,53-27,-17 35,-10-35,-26 27,35-27,1 35,-1 0,-9 0,10-8,17 8,-27 1,27-1,-18-9,9-26,-44 36,36-36,-36 35,53-35,-53 53,44-53,-44 26,35-26,-35 35,35-35,-35 36,36-36,-36 35,26-35,-26 26,35-26,-35 36,36-36,-36 53,52-53,-25 44,26-9,0 0,-9 1,-9 8,-35-9,35 0,-35-8,27-27,-27 53,53-53,-53 53,53-53,-53 26,44-26,-9 35,0-35,1 36,8-1,9 9,-18 9,-9 0,10-9,-1 9,0-18,-8-8,8 8,0 0,0 9,-8-9,-27 1,35-36,-35 35,36-9,-1 10,-9 17,-26-18,36-35,-1 26,0-26,-35 36,27-36,-27 35,35-35,-35 35,35-35,-35 27,35-27,-8 35,8 0,18 1,-27-36,-26 26,36-26,-36 35,35-35,-35 36,35-36,-8 35,26-35,-53 26,35-26,9 36,-9-36,-35 35,36-35,-36 35,53-35,-53 27,26-27,9 0,-35 35,36-35,-36 35,35-35,9 35,-9-35,0 27,-8-27,-27 35,35-35,-35 35,35-35,1 36,-10-10,10-26,-36 35,35-35,-35 36,35-36,-8 0,8 0,-35 35,35-35,-35-26,0-10,0 1</inkml:trace>
  <inkml:trace contextRef="#ctx0" brushRef="#br0" timeOffset="3409.4108">7946 15090,'35'0,"-35"-26,36 26,-36-44,44 44,-44-71,53 71,-18-62,0 27,-8-18,8 9,0 9,1-18,-10 26,9-26,1 0,-1 27,-9-27,10 0,-1 9,0-9,9 9,-8 9,-1-18,-9 9,10 8,-36 1,70 0,-43 8,-27-8,52 0,-52 0,53 8,-53-8,44 0,-8-1,-36 10,53-9,-53-1,44 1,-44 9,53 26,-53-71,53 36,-53 8,44-8,-44 0,53-1,-18-8,-35 9,26 35,-26-70,36 70,-36-45,35 45,-35-52,35 52,-35-45,27 45,-27-52,35 16,-35-8,35 44,-35-35,35 0,-8-1,26-8,0-9,-9 0,-9 9,0-9,-8 9,8 9,-35-18,35 53,-35-35,36 8,-36-8,26 35,-26-35,35 35,-35-36,36 36,-36-26,35 26,-35-35,26 35,10-53,-36 26,35 27,-35-35,35 35,-35-35,27 35,-27 26,35-26,-35 36,53-36,-53 44,62-44,-27 53,0-18,1-9,-10 10,9-1,1 0,-1-8,9 8,9 0,-9 9,9 9,0-18,-9 1,9-10,0 9,-9 1,9-1,-9-9,9 10,0 17,-9-9,-9 9,18 0,-9-9,9 9,0-9,-9 9,9 0,-9-9,9 9,0-1,-9-7,26-10,-8 0,9-8,-27 8,9 0,0 0,-27 10,9-10,1 0,-1 0,-9-8,10 8,-1 0,-35 1,53-10,-53 9,26 1,-26-1,36-9,-36 10,53-1,-27 0,-26-8,53 8,-53 0,35 1,-35 8,44-44,-44 53,36-18,-1-9,0 10,-8-1,26 0,-1-35,-52 27,45-27,-10 35,0-35,-35 53,35-53,-35 26,27-26,-27 35,35-35,-35 36,53-36,-53 35,26-35,-26 26,36-26,-36 36,53-36,-53 35,35-35,-9 35,10-8,-1 8,-35 0,44-35,-44 36,35-36,-35 26,36-26,-36 35,35-35,-9 36</inkml:trace>
  <inkml:trace contextRef="#ctx0" brushRef="#br0" timeOffset="5932.0392">13820 15143,'0'35,"-27"-35,-8 27,35-63,44-16,-8-1,-1-9,9-18,26 10,-25 8,7-8,1 17,-26 9,8-9,0 9,1-9,-10 0,9 9,18-27,9-8,9-9,-10 8,28 1,-10 8,-17 10,8 8,-17 0,-9 9,-8 8,16-17,-7 9,7-26,-7 8,7 9,1 9,-9-9,9 0,0 9,-26 9,8 0,-35-1,53 10,-53-9,44-1,-44 1,53 8,-53-8,53 0,-27 0,10 8,-1-8,0 0,-8-1,-27 10,53 26,-53-71,52 36,-52 9,45-10,-45 1,52 0,-52 8,45-8,-45 0,53 35,-53-44,35 44,-35-36,35 36,-35-35,27 35,-27-53,35 53,-35-44,35 44,-35-35,35 35,-35-35,27 35,-27-27,53-26,-18 0,-9 27,27 26</inkml:trace>
  <inkml:trace contextRef="#ctx0" brushRef="#br0" timeOffset="8563.492">16554 11889,'0'0,"44"44,-9-44,-8 53,8-53,0 44,1-9,-10 0,9 1,1-10,-1 27,-35 0,44-27,-9 27,1 0,-1-9,-9-8,10 16,-1-25,-35 26,62-18,-62 9,52 9,-52-18,53 9,-53 9,44-17,-44-10,36 9,-1 36,-35-45,27-26,-27 53,35-53,-35 53,35-26,-35 8,35 0,-35 1,44-10,9 27,0 0,-53-27,44 10,-44-1,53 0,-53-8,44 8,-44 0,53-35,-53 62,53-62,-53 53,27-53,-27 53,35-9,0 9,-35 8,36-61,-36 53,44 0,-9-9,0-8,0-1,-8 0,-27-8,35-27,-35 53,35-18,1-9,-10-26,-26 36,35-36,-35 35,36-35,-36 53,35-53,-35 26,26-26,-26 36,36-36,-36 35,35-35,-35 35,35-35,-35 27,27-27,-27 35,35-35,-35 35,0 0,35-35,-35 27,0 8,36-35,-36 35,0 1,26-36,-26 26,0 9,35-35,-35 36,36-36,-36 35,0-9,0 10,35-36,-35-27,44 27,-44-26,35 26,-35-71,53 36,-26-9,8 9,0-1,0-8,-8-9,8 0,1 9,8-9,9 0,-1-8,-7-10,25-8,-8-1,8-25,-26 25,27 1,-9-9,8 26,-8-26,9 8,-10 1,10-9,-9 8,26 1,-9-27,9 27,-8-1,-1 10,-8 8,-10 9,-8 0,0 9,-9-9,9 0,-9 9,9 9,0-18,-9 27,9-10,-17 1,-10 0,9 8,18-26,-9 18,-8 9,-1 26,-35-36,35 36,-35-35</inkml:trace>
  <inkml:trace contextRef="#ctx0" brushRef="#br0" timeOffset="12301.5757">1455 13767,'0'0,"0"35,-26-35,26-26,35-18,-35-44,53-9,-18-18,-35-17,44-18,-44 18,35 34,-35 28,0 35,0 61,0 45,0 8,0 18,0-26,36-27,8-9,9-35,-18 0,9-53,9-17,0-10,-9-8,-9 26,-35 9,36 53,-36 97,0 18,-27 17,-8 18,8-18,27-52,0-27,0-27,18-26,17 0,1 0,-1-70</inkml:trace>
  <inkml:trace contextRef="#ctx0" brushRef="#br0" timeOffset="12653.2449">2249 13070,'0'0,"0"53,-27 27,27 8,0-9,0 9,53-26,0-9,-9-53,9 44,0-44,-26 0,8-35,0 0,0-18,-35 9,0-27,0-8,0-9,0 26,0 9,0 26,-26 27</inkml:trace>
  <inkml:trace contextRef="#ctx0" brushRef="#br0" timeOffset="12978.7072">2796 13026,'0'0,"-27"62,-8 44,0-27,35 1,-36-10,36-8,0-9,27-18,8-35,0 0,-8 0,26 0,-18 0,-9-44,10 44,-1-35,18 35,-53-27,44 27,-9 0,1-35,-10 0,27-18</inkml:trace>
  <inkml:trace contextRef="#ctx0" brushRef="#br0" timeOffset="13171.5031">3360 12850,'0'0,"0"44,-53 35,53 10,-26-28,26 19,0-10,0-8,17-9,-17-18,36 9</inkml:trace>
  <inkml:trace contextRef="#ctx0" brushRef="#br0" timeOffset="13367.529">3051 13000,'89'0,"-28"0,10 0,-9 0,8 0,10 0,-28-35,-25 35,8 0,-35-27</inkml:trace>
  <inkml:trace contextRef="#ctx0" brushRef="#br0" timeOffset="13539.8916">3713 12956,'0'70,"0"-26,0 27,0-9,0-9,0 0,0-27,35 9,-35-70</inkml:trace>
  <inkml:trace contextRef="#ctx0" brushRef="#br0" timeOffset="13735.1802">3642 12453,'0'0,"0"-35,0 61,44 10</inkml:trace>
  <inkml:trace contextRef="#ctx0" brushRef="#br0" timeOffset="15787.8341">2901 17321,'0'-17,"0"-19,0-34,0 26,0-9,0-9,0-8,0-10,36-8,-36 9,0-1,0 10,0 34,-27 81,27 16,0-8,0-18,27 1,26-10,-18-26,-9 0,27-17,0-19,-9 1,-8 0,-36 8,52-26,-52 18,0 123,-26 36,26 8,0 0,0-35,0-35,0-9,0-18,26-35,1 0,8-26</inkml:trace>
  <inkml:trace contextRef="#ctx0" brushRef="#br0" timeOffset="16192.2383">3519 16775,'0'17,"-27"54,27 8,-35 9,35-8,27-19,8-8,9-17,26-36,-8 35,9-35,-18-27,-27-8,-26-18,35 9,-35-26,0 8,-53-26,-17-9,-27 35,0 27,9 35,26 0,9 26,18 36,8 26,27-9,18-17,35 9,9-18,8-27</inkml:trace>
  <inkml:trace contextRef="#ctx0" brushRef="#br0" timeOffset="16740.5377">3907 17207,'0'0,"44"0,-18 35,10-35,-36-44,0 17,0-8,0 0,0-18,-27 9,27-9,-26-9,26-26,0 9,0 8,0 45,17 26,19 0,-1 70,0 10,-8 8,8-9,18-8,-9-27,9-9,-18-35,9 0,-8 0,-1 0,-35-44,35 0,-35-9,0-9,-26-8,26 8,-36-26,36 26,0 9,-35 53,35 62,27-18,-27 9,35-18</inkml:trace>
  <inkml:trace contextRef="#ctx0" brushRef="#br0" timeOffset="17108.2403">4612 16669,'-26'26,"26"27,0 9,0 26,0-9,26 1,18-10,27-34,-9-36,8 0,-26 0,9 0,-53-27,36-26,-36 9,0-26,-44 8,-9-26,-9 8,-17 10,8 43,9 27,9 0,18 71,35-9,-35 8,35 10,79-10,-17-35</inkml:trace>
  <inkml:trace contextRef="#ctx0" brushRef="#br0" timeOffset="17557.0487">5309 16872,'0'0,"44"0,9 0,-9-36,-8 36,-1 0,-35 27</inkml:trace>
  <inkml:trace contextRef="#ctx0" brushRef="#br0" timeOffset="17751.2474">5521 16801,'0'44,"0"9,0-26,26-27</inkml:trace>
  <inkml:trace contextRef="#ctx0" brushRef="#br0" timeOffset="17975.0776">5556 16739,'27'27,"8"-27,0 26,-8 27,-27-18,-36-8,-17-27,18 0,9 0,26 35</inkml:trace>
  <inkml:trace contextRef="#ctx0" brushRef="#br0" timeOffset="20935.1984">6394 16766,'35'0,"0"0,10 0,-10 0,0 0,9 0,9 0,0 0,-26 0,8 0,0 0,9 0,-9 26,1-26,-1 0,9 0,9 0,0 0,-9 0,9 0,-9 0,-9 0,1 0,-1 0,-9 0,10 0,-1 0,0 0,-8 0,8 0,18 0,-9 0,9 0,17 0,-25 0,25 0,-26 0,-9 0,1 0,-1 0,-9 0,10 0,-1 0,0 0,9 0,9 0,-9 0,9 0,0 0,-26 0,8 0,0 0,1 0,8 0,-9 0,18 0,-9 0,9 0,0 0,8 0,-8 0,-9 0,-8-17,-1 17,0 0,-8 0,26 0,0 0,-9 0,9 0,-9 0,9 0,-18 0,0-36,-8 36,8 0,0 0,0 0,-8 0,26 0,-18 0,-8 0,-27-35,70 35,-17 0,-26 0,8 0,0 0,0 0,-8 0,26-35,0 35,-27 0,9 0,18 0,-9 0,-8 0,-1 0,0 0,-8 0,8 0,0 0,9 0,9 0,0 0,-9 0,9 0,0 0,-26 0,8 0,0 0,0-18,-8 18,26 0,0 0,8 0,-8 0,-9 0,9 0,0 0,-26 0,8 0,0 0,1 0,-10 0,9 0,1 0,8 0,9 0,0 0,-9 0,9 0,-1 0,-7 0,-45-9,52 27,-7-18,7 0,1 35,-9-35,27 0,-9 0,26 0,-26 35,8-35,-8 0,-9 0,9 0,-9 0,-1 0,-7 0,-10 0,0 0,9 0,-44 36,36-36</inkml:trace>
  <inkml:trace contextRef="#ctx0" brushRef="#br0" timeOffset="23418.8891">6491 17304,'0'0,"35"0,1 0,-1 0,-9 0,10 0,16 0,-25 0,8 0,0 0,1 0,-10-18,9 18,1 0,17 0,-27 0,9 0,1 0,8 0,-9 0,0 0,1 0,-10 0,9 0,1 0,-1 0,-9-35,10 35,-1 0,0 0,-8 0,8 0,0 0,0 0,-8-35,8 35,0 0,1 0,8 0,-9 0,0 0,1-36,-10 36,27 0,0 0,-27 0,10 0,-1 0,9 0,9 0,-18 0,9 0,9 0,0 0,-9-26,-8 26,-1 0,9 0,9 0,0 0,-9 0,9 0,0-35,-27 35,9 0,1 0,-1 0,-9 0,10 0,17 0,-9 0,-9 0,18 0,-9 0,9 0,0 0,9 0,8 0,-26 0,9 0,-9 0,9 0,18 0,-9 0,8 0,-8 0,-9 0,-9 0,9 0,0 0,-9 0,9 0,-18 0,-9 0,10 0,-1 0,0 0,-8 0,8 0,18 0,-9 0,9 0,0 0,-27 0,10 0,-1 0,0 0,-8 0,8 0,18 0,-27 0,-26-18,53 18,-18 0,1 0,-10 0,9 0,1 0,-1 0,-9 0,10 0,-1 0,0 0,-8 0,8 0,0 26,1-26,-10 0,9 0,1 0,-1 0,-9 0,10 0,-1 0,9 0,-9 0,1 0,-1 36,-9-36,27 0,0 0,-9 0,9 0,0 0,-9 0,9 0,-9 0,9 26,-18-26,9 0,-8 0,17 0,-9 35,9-35,0 0,-27 0,9 0,1 0,16 0,-7 0,8 0,-9 36,9-36,-1 0,-7 0,7 0,10 0,9 0,-10 0,-8 0,0 0,-9 0,-8 0,-1 0</inkml:trace>
  <inkml:trace contextRef="#ctx0" brushRef="#br1" timeOffset="32033.2485">6156 17189,'0'0,"26"0,1 0,26 0,0 0,-27 0,9 0,1-26,-1 26,-9 0,45 0,-36 0,9-27,-8 27,16 0,-7 0,7 0,-16 0,8 0,9 0,-18 0,-9 0,10 0,-1 0,18 0,-27 0,10 0,34 0,-26 0,27 0,-45 0,45 0,-36-35,9 35,9 0,0 0,-9 0,-9 0,1 0,-10 0,10 0,-1 0,-35-35,53 35,-27 0,9 0,18 0,-9 0,9 0,-17 0,-10 0,9 0,18 0,-53-36,44 36,9 0,0 0,-26 0,26 0,0 0,-53-26,44 26,-9 0,0 0,0 0,-8 0,8 0,0 0,-35-35,62 35,-9 0,0 0,-27 0,10 0,17 0,-9 0,9 0,-18 0,-9 0,10 0,17 0,-9 0,-9 0,0 0,1 0,-10 0,9 0,18 0,-18 0,-8 0,26 0,-18 0,9 0,9 0,0 0,-26 0,25 0,1 0,-26-36,8 36,18 0,-9 0,9 0,0 0,-27 0,27 0,0 0,-26 0,26 0,0 0,-27 0,9 0,18 0,-26 0,26 0,-1 0,-7 0,-10 0,0 0,0 0,-8 0,26 0,-18 0,9 0,-9 0,1 0,-1 0,-9 0,10 0,-1 0,0 0,-8 0,8 0,0 0,-35 27,36-27,-10 0,9 0,1 0,-1 0,-9 0,27 35,0-35,-9 0,9 0,-9 0,-8 0,16 0,-16 0,-10 0,9 0,18 0,-9 0,9 0,-17 0,8 0,9 0,-18 0,9 0,9 0,0 0,-27 0,27 0,-17 0,-10 0,9 0,1 0,16 0,-7 0,8 27,-9-27,-9 0,18 0,-9 0,-9 0,18 0,-9 0,9 0,0 0,-27 0,10 0,17 0,-9 0,9 0,0 0,-9 0,9 0,0 0,-9 0,9 0,-18 0,-9 0,-26 35,36-35,-1 0,0 0,-8 0,25 0,1 0,-26 0,26 0,-18 0,-35 35,27-35</inkml:trace>
  <inkml:trace contextRef="#ctx0" brushRef="#br0" timeOffset="39061.4235">3007 16378,'0'0,"397"-335,-53 17</inkml:trace>
  <inkml:trace contextRef="#ctx0" brushRef="#br0" timeOffset="41885.2172">5194 14878,'27'0,"8"0,9-26,-8-9,17-9,8-27,27 9,9-26,0-9,18-35,35-18,18-18,-1-26,27 27,-26 17,-1 17,-8 1,-9 0,0 0,-18 35,-35 17,9 10,-9 26,-35-9,-9 17,-18 36,-8-44,8 44,0-35,27 35,-27 0,18-35,-9 35,9 0,0 0,-9 0,-9 0,1 0,-1 0,-9 26,10 9,-1 10,9 25,27-8,-19 8,10 10,18 17,8 9,-27-9,10 0,-27 0,-9 17,1 10,17-10,-9 19,9-19,-9-17,9 0,0-8,-9-28,-9-8,0-9,0 9,-8-17,26-1,0-9,-27-26,10 36,-1-36,9 0,-44-53,53 0,-53-18,35 9,-35-35,44-17,-9-19,18-16,-9-19,9 18,0 0,-9 18,27 17,-9 1,26-1,-9 0,18 1,9-10,-9 9,-18 18,-8 18,-9 26,-9 18,-18 35,9 0,-44 62,53 17,-53 36,44 35,-44-1,71 1,-36 18,-9-9,10 8,-1 1,0 26,-8 9,26-36,0 10,-9-10,9-34,8-36,-8-27,18-35,-10-35,-8 27,-9-27,9 0,9-35,44-36,-9-26,18-35,-18-18,17-35,10-9,-10-36,1 10,-18 26,-18 26,10 18,-10 18,-8 35,-27 44,-9 27,0 26,9 0,27 17,-18 71,-9 62,9 27,-9 43,-9 9,18 36,-9-53,27-9,8-45,9-25,9-28,0-60,0-45,9 35,-9-35,0-44,-9-18,-8-35,17-18,0-17,9-36,8-17,1-26,0 8,-1 26,-17 27,9 18,-26 0,-28 35,-7 26,-10 18,18 27,-27 26,-26 53,53 44,-53 70,0 36,0 27,0 16,-26 37,26-54,0-26,0-53,44-71,17-44,10-35,8 0,27-105,-9-19,0-17,0-44,9 0,9-27,-1 44,-17 36,0 17,-8 18,-10 9,-44 62,-35 43,36 89,-36 44,0 27,-27 25,27 28,-35-36,35-27,0-52,44-44,-18-71,27 35,0-35,27-62,17 0,8-26,28-9,8 0,9-9,-18-8,18-1,0 18,18 0,26-9,8 9,45 18,-35 8,-62 27,-35 9</inkml:trace>
  <inkml:trace contextRef="#ctx0" brushRef="#br0" timeOffset="44365.7631">6085 12391,'62'36,"0"17,26-1,9 10,0 9,9 8,-9 0,0 71,0 0,9 0,-27 35,0-26,36 44,-9-27,-9-26,0 0,-9-35,-9-27,-17-44,9-8,-18-1,-9-35,26 0,-8 0,26-80,-8-17,17-52,17-28,19-8,-1 0,18 8,-18 10,-17 17,-9 18,-9-1,0 36,-27 27,-26 43,-8 27,16 0,-52 106,27 62,-27 8,0 44,0-26,0-8,53-28,0-34,9-45,35-26,8-53,-8 0,18 0,-18 0,18-62,17 10,0-10,-17-35,35-18,0-17,17-36,1-17,-9 9,44-9,-18 17,-27 18,10 18,-18 17,-18 18,-17 26,-36 71,-26-26,0 26,-9 71,9 43,-18 71,-35 45,27 52,-27-35,0 17,53-34,-18-27,27-36,26-34,9-54,18-26,17-53,0 0,18-44,-18-36,36-52,-9-18,8-17,19-19,-10 10,9-9,0 17,-8 9,26 9,-27 45,9 25,-17 27,-18 27,-18 26,-35 0,-18 18,10 87,-28 45,-25 80,-36 17,0 35,0-18,0-34,0-19,61-43,10-53,8-27,27-44,9-44,-1 0,19-71,17-26,0-35,-9-53,44 0,-18 8,1 10,-27 34,-9 19,1 34,-27 45,-45 35,-8 0,-9 26,-44 54,36 52,-36 36,0 8,0 9,35 1,18-45,9-36,8-60,-8-10,17-35,27 0,-9-71,18-35,-1-26,19-27,17 9,35 1,62 16,-18 36,-26 9</inkml:trace>
  <inkml:trace contextRef="#ctx0" brushRef="#br0" timeOffset="53036.0495">2813 16237,'0'0,"0"97,0 17,-35 36,35 18</inkml:trace>
  <inkml:trace contextRef="#ctx0" brushRef="#br1" timeOffset="71239.8279">13741 4322,'0'35,"0"44,0 9,-27 9,27 0,0 0,-35-8,35-45,26-44,-26-71,36 1,-36 8,0-18,0-8,0-9,0 0,26 9,-26 9,53 8,-53 9,53 27,-27 0,10 35,-36 26,0 45,0-9</inkml:trace>
  <inkml:trace contextRef="#ctx0" brushRef="#br1" timeOffset="71443.7824">13591 4639,'0'0,"61"0,-25-26,-1 26,-9 0,10 0,-1-36,18 36</inkml:trace>
  <inkml:trace contextRef="#ctx0" brushRef="#br1" timeOffset="71695.7598">14084 4445,'-26'0,"26"26,0 27,-35-9,35 9,0-9,0 9,26-17,27 8,-18-44,-8 0,8 0,0-18,-35-17</inkml:trace>
  <inkml:trace contextRef="#ctx0" brushRef="#br1" timeOffset="71862.3403">14093 4621,'0'0,"44"0,1 0,7-26,-16 26</inkml:trace>
  <inkml:trace contextRef="#ctx0" brushRef="#br1" timeOffset="72026.2012">14146 4401,'0'0,"53"-35,0 35,-9 0,-9-36</inkml:trace>
  <inkml:trace contextRef="#ctx0" brushRef="#br1" timeOffset="72483.3007">14481 4736,'0'0,"-26"0,26-26,0-10,0 10,0-27,0 0,0-9,0 9,44 27,-9 26,-8-35,26 35,-53 35,35 35,-35-8,0 26,0-26,26-27,10 1,-1-36,-35-62,35 18,-35-27,0 10,0-10,0 9,0 9,0 18,0 97,0-18,0 9</inkml:trace>
  <inkml:trace contextRef="#ctx0" brushRef="#br1" timeOffset="72837.4396">15063 4401,'-26'18,"26"34,-35 10,35 9,0-10,0 10,44-18,-18-27,27-26,0 36,-9-36,-9-27,1 1,-1-27,-35 0,0 9,0-27,-44-8,-9 8,27 45,-10 26,1 0,-18 18,27 34,-10 10,36 9,0-18</inkml:trace>
  <inkml:trace contextRef="#ctx0" brushRef="#br1" timeOffset="73331.8772">15487 4798,'0'-18,"0"-17,0 0,0-10,0-7,0-19,35 9,-35 9,35 97,-35 9,36-26,8-27,-44 35,70-35,-26-26,9-1,-17-8,-36 0,44-1,-44 133,0-35,0-9,0-27,0 10,35-1,35-35,-43 0</inkml:trace>
  <inkml:trace contextRef="#ctx0" brushRef="#br1" timeOffset="73547.3714">16228 4454,'-36'35,"36"0,0 9,-35 9,35-9,27 9,8 0,0-26,-8-27,8 35,0-35,0 0,-8-26</inkml:trace>
  <inkml:trace contextRef="#ctx0" brushRef="#br1" timeOffset="73713.3431">16245 4586,'0'35,"0"1,36-36,16 0,1 0,-26 0</inkml:trace>
  <inkml:trace contextRef="#ctx0" brushRef="#br1" timeOffset="73877.6413">16325 4480,'0'-35,"26"0,9 35,9-27</inkml:trace>
  <inkml:trace contextRef="#ctx0" brushRef="#br1" timeOffset="74321.7861">16624 4789,'0'-27,"0"-8,0 0,0 8,27-25,-27-1,0 9,44-9,-9 0,1 26,-10 27,-26 88,0-8,35 8,-35-26,36 8,-1-26,-35-8,44-36,-9 0,1-53,-36 0,0-18,0-8,0 0,0 8,0 27,0 9,-27 35</inkml:trace>
  <inkml:trace contextRef="#ctx0" brushRef="#br1" timeOffset="74704.2341">17304 4498,'0'0,"-53"0,17 0,10 35,-9 18,35 0,0-9,0 9,0-18,0-8,53-27,-18 0,0 0,0 0,-8 0,8-36,-35 1,35-18,-35 9,0-9,0 9,-26 9,-9 35,-9 0,-27 0,9 0,9 26,53 18,-35 9,35-9,44-44</inkml:trace>
  <inkml:trace contextRef="#ctx0" brushRef="#br1" timeOffset="75003.7861">17762 4410,'0'0,"-44"0,9 0,35 44,53 9,0-9,-18 9,-35-18,26 9,-26-9,0 1,-35-1,-18-35,-9 44,10-44,16 0,10 0,26-26,0-1,0-43,0-10</inkml:trace>
  <inkml:trace contextRef="#ctx0" brushRef="#br1" timeOffset="76228.0539">15072 4136,'0'0,"0"-17,53 17,-18-36,1 36,-10-35,9 35,1 27,-1 8,9-35,-9 0,1 0,-10 0,9 0</inkml:trace>
  <inkml:trace contextRef="#ctx0" brushRef="#br1" timeOffset="77403.7451">18538 4427,'-26'0,"-9"62,35 0,0 44,0-9,0-18,0-8,0-45,26-26,0 0,-26-35,0-18,0 9,0-9,0 0,0-9,0-8,0 8,0-9,36 10,-1 8,0 17,-8 36,8-26,18 26,-9 0,9 0,-18 0</inkml:trace>
  <inkml:trace contextRef="#ctx0" brushRef="#br1" timeOffset="77597.5471">18424 4701,'44'0,"-9"0,27 0,8-27,-8 27,9 0,-27 0</inkml:trace>
  <inkml:trace contextRef="#ctx0" brushRef="#br1" timeOffset="77793.3842">19032 4533,'0'0,"0"35,0 1,0 17,0-9,0 9,0-9,0-9,0 0,27-35</inkml:trace>
  <inkml:trace contextRef="#ctx0" brushRef="#br1" timeOffset="78199.0344">19394 4516,'0'0,"0"-36,0 1,-44 35,8 0,10 0,-9 0,-1 44,36 0,0 27,45-71,-1 53,9-53,-18 26,0-26,-35 35,0 18,0-26,-26 8,-10-35,-17 53,9-53,9 0,0 0,8 0,27-44,53 9</inkml:trace>
  <inkml:trace contextRef="#ctx0" brushRef="#br1" timeOffset="78407.4114">19605 4560,'0'44,"0"-9,-26 9,26-9,0 1,0-1,0-9,26 10,27-36</inkml:trace>
  <inkml:trace contextRef="#ctx0" brushRef="#br1" timeOffset="78731.3661">19985 4560,'0'0,"0"-27,0-8,-18 35,-17 0,-1 0,1 0,9 53,26 0,-36 0,36-9,0 9,27-9,-1-9,27 0,0-35,9 36,9-36,-45 0,9-27</inkml:trace>
  <inkml:trace contextRef="#ctx0" brushRef="#br1" timeOffset="79061.4693">20179 4568,'0'0,"0"53,-53-17,53 8,0 9,0-9,0-9,62 0,-27-35,-9 36,27-36,-18 0,-8-27,8-8,-35-9,0-9,0-18,0 27,0 9,-26 0,-1 35,-26-27,0 27,27 0,26 18,-53 17,53 0,0 1,62-36</inkml:trace>
  <inkml:trace contextRef="#ctx0" brushRef="#br1" timeOffset="79367.761">20726 4533,'-53'0,"17"0,36 18,80-18,-19 53,10-53,-36 53,-35 8,0-8,-44-26,9 8,-9-35,9 35,-1-35,1 0,35-26,-26-9,26-10,-36-7,36 7</inkml:trace>
  <inkml:trace contextRef="#ctx0" brushRef="#br1" timeOffset="79623.584">20099 4136,'0'-35</inkml:trace>
  <inkml:trace contextRef="#ctx0" brushRef="#br1" timeOffset="80215.8039">19314 3995,'0'0,"-26"27,-27 8,18 0,-9 9,44-8,-53-36</inkml:trace>
  <inkml:trace contextRef="#ctx0" brushRef="#br1" timeOffset="82263.3719">13264 5415,'0'0,"44"0,18 35,9-35,-27 0,-9 0,0 0,1 0</inkml:trace>
  <inkml:trace contextRef="#ctx0" brushRef="#br1" timeOffset="82893.5282">13855 5380,'0'35,"0"9,-26 9,26 0,0-9,0 9,0 0,26-53,-26-26,0-10,-44 1,44-9,0-9,-35 0,35 9,26-9,27-9,-9 9,9 53,0-35,-26 35,8 62,-35-18,0 27,-44-10,17-8,-8 0,-18-26,27-27,-10 0,1 0,35-36,27 36,8 36,9-36,9 52,-9-52,9 36,0-36,-27 0,10 0</inkml:trace>
  <inkml:trace contextRef="#ctx0" brushRef="#br1" timeOffset="83132.9758">14349 5371,'0'0,"0"44,0 0,-26 9,26 0,0-9,0-9,0 1,44-36,-9 44,-9-44,10 0,-1 0,0 0</inkml:trace>
  <inkml:trace contextRef="#ctx0" brushRef="#br1" timeOffset="83305.3084">14323 5539,'26'0,"9"0,-8 0,8 0,0 0,1 0</inkml:trace>
  <inkml:trace contextRef="#ctx0" brushRef="#br1" timeOffset="83441.9301">14393 5309,'0'0,"18"0,17 0,0 0</inkml:trace>
  <inkml:trace contextRef="#ctx0" brushRef="#br1" timeOffset="83777.9447">14728 5345,'0'0,"-26"70,26-35,0 10,0 25,0-26,0 27,0-27,0-9,0 0,26-35,-26-44,0 18,0-27,0 0,0 9,0-9,0-9,0-8,0 17,36 9,-36 8,35 36,-35-53,44 53,-9 0,1-26,8 26,-9 0,0 18</inkml:trace>
  <inkml:trace contextRef="#ctx0" brushRef="#br1" timeOffset="83961.4887">14675 5530,'0'0,"18"0,35 0,0 0,-9 0,9 0,-9 0</inkml:trace>
  <inkml:trace contextRef="#ctx0" brushRef="#br1" timeOffset="84490.9926">15160 5371,'0'27,"0"8,0-9,0 27,0 0,0-9,0 9,0-18,0-8,0-80,-26 18,26-9,0-9,0 0,26 9,10-9,-10 0,27 26,-18 27,-8 0,8 0,-35 18,0 35,0 0,0-9,-35-9,0 0,-1 1,1-36,9 0,-10 0,36-27,53 54,-18-27,1 44,-1-44,9 35,-9-35,1 0</inkml:trace>
  <inkml:trace contextRef="#ctx0" brushRef="#br1" timeOffset="84843.2924">15610 5644,'0'0,"0"-26,0 0,0-10,27-17,-27 9,53-9,-18 0,-9 27,10 26,-1 0,-35 53,0 17,0-8,0 9,0-27,0-9,0 0,0-8</inkml:trace>
  <inkml:trace contextRef="#ctx0" brushRef="#br1" timeOffset="85016.5159">15646 5574,'44'0,"0"0,9 0,0 0</inkml:trace>
  <inkml:trace contextRef="#ctx0" brushRef="#br1" timeOffset="85338.2874">16263 5468,'0'0,"0"-44,0-9,0 18,0 8,0-8,-53 35,0 0,-9 44,9 0,18 9,35-9,0 9,0 0,27-9,8 9,18-18,-27-35,10 0,-1 0,9 0,-44-61</inkml:trace>
  <inkml:trace contextRef="#ctx0" brushRef="#br1" timeOffset="85517.6315">16095 5644,'0'0,"0"36,0 8,0-9,27-35,-27 35</inkml:trace>
  <inkml:trace contextRef="#ctx0" brushRef="#br1" timeOffset="85907.1377">16448 5724,'0'-35,"0"-18,0 17,0 10,35-9,-35-1,36 1,-36-9,61 9,-25 35,-1 26,-35 18,0 9,0 0,0-9,0 9,44-18,-44-8,35-27,1 0</inkml:trace>
  <inkml:trace contextRef="#ctx0" brushRef="#br1" timeOffset="86082.0226">16475 5592,'44'0,"-18"0,27 0,0 0,-9 0,9 0,-9 0,9 0</inkml:trace>
  <inkml:trace contextRef="#ctx0" brushRef="#br1" timeOffset="86403.3019">16889 5468,'0'0,"-35"0,35 62,0-27,0 9,0 9,0-18,26-8,10 8,8-35,9 35,-9-35,9 0,-18-26,0-9,-8 8,-27-26,0-8,0 8,-18 0,-53 26,-8 27,-9-35,26 35,9 0,18 35,8 18</inkml:trace>
  <inkml:trace contextRef="#ctx0" brushRef="#br1" timeOffset="86605.7603">16660 5177,'0'18,"35"-18,18 0,26 35,10-35,-28 0</inkml:trace>
  <inkml:trace contextRef="#ctx0" brushRef="#br1" timeOffset="87755.2919">13220 6244,'53'0,"0"0,-9 0,9 0,-18 0,-8 0,26 0</inkml:trace>
  <inkml:trace contextRef="#ctx0" brushRef="#br1" timeOffset="89063.283">13785 6182,'0'45,"-27"16,27 10,0-9,0 8,0-26,0-9,27-35,-27-70,0-1,0 10,0-10,35 9,-35-8,53 8,-9 9,9 0,-9 27,-9 26,0 0,1 0,-36 35,0 36,0 8,-27 9,-26-8,9-19,-26-8,26-53,8 35,1-61,35-9,0 8,0-8,44 0,-17-1,-27 81,35-10,-35-9,35 10,18 16,-26-52,8 0,0 0,0 0,-8 0,8 0,0-44</inkml:trace>
  <inkml:trace contextRef="#ctx0" brushRef="#br1" timeOffset="89445.4933">14428 6130,'-35'0,"35"26,-35-26,35 35,-35 1,35 8,-36 26,36-8,0 8,0-25,44-10,9 0,-9-35,9 35,-17-35,-10 0,-26-26,35 26,-35-53,-26 53</inkml:trace>
  <inkml:trace contextRef="#ctx0" brushRef="#br1" timeOffset="89611.9166">14393 6385,'88'0,"-26"0,-9 0</inkml:trace>
  <inkml:trace contextRef="#ctx0" brushRef="#br1" timeOffset="89778.8508">14411 6165,'53'-35,"17"35,10 0,-19 0,-8 0</inkml:trace>
  <inkml:trace contextRef="#ctx0" brushRef="#br1" timeOffset="90099.5309">14861 6244,'0'0,"0"62,0 8,0-8,0-9,0-9,35-9,-35 1,35-36,-35-62,27 36,-27-10,0-17,0 9,0-9,0 0,0 9,0-9,0-8,53 8,-18 0,-35 26,44 27,-44-35,35 35,0 0,-35 53,0-18</inkml:trace>
  <inkml:trace contextRef="#ctx0" brushRef="#br1" timeOffset="90271.9337">14808 6438,'35'0,"18"0,26 0,-8 0,-9 0,-10 0,-7 0</inkml:trace>
  <inkml:trace contextRef="#ctx0" brushRef="#br1" timeOffset="90563.3977">15443 6147,'44'106,"-44"-53,0 0,0-9,-18 9,18-18,-53-8,53 25,0-16,27-36,-1 0,27 0,0 0,-9-27,-9 27,1-35</inkml:trace>
  <inkml:trace contextRef="#ctx0" brushRef="#br1" timeOffset="90812.4629">15954 6262,'-26'0,"26"62,-36-27,36 9,0-9,0 0,0 1,0-10,0 9,45 1,-10-36,-9 35,10-35,-1 0,18 0,-27-26</inkml:trace>
  <inkml:trace contextRef="#ctx0" brushRef="#br1" timeOffset="90976.4436">15998 6368,'0'35,"18"0,17-35,0 35,1-35,-10 0,10 0</inkml:trace>
  <inkml:trace contextRef="#ctx0" brushRef="#br1" timeOffset="91133.4901">16078 6165,'0'0,"26"0,1 0,8 0</inkml:trace>
  <inkml:trace contextRef="#ctx0" brushRef="#br1" timeOffset="91359.7224">16351 6191,'35'0,"-8"53,26-9,0 27,-27-27,9 26,1-8,-1-9,-35-18,26-8,-26 8</inkml:trace>
  <inkml:trace contextRef="#ctx0" brushRef="#br1" timeOffset="91545.4595">16686 6315,'0'0,"-26"0,-10 44,1-18,35 27,-53 0,53-9,-26 9,26 0,0-26,0 8</inkml:trace>
  <inkml:trace contextRef="#ctx0" brushRef="#br1" timeOffset="91965.688">17189 6641,'0'-26,"0"-10,0 1,0 9,0-27,18 0,-18 9,52-9,-16 17,-10 36,-26 27,0 43,0-8,0 9,35-27,-35 9,0-18,36-8</inkml:trace>
  <inkml:trace contextRef="#ctx0" brushRef="#br1" timeOffset="92131.7864">17118 6421,'0'52,"44"-52,1 36,43-36,-27 0,10 0</inkml:trace>
  <inkml:trace contextRef="#ctx0" brushRef="#br1" timeOffset="94643.8431">17498 6332,'-36'0,"36"53,-26 0,26 0,0-9,0 9,18-18,17-35,18 45,-9-45,9 0,0-18,-9-17,9-1,-18 1,-35 9,0-10,0-17,0 9,-62 9,27 35,8-35,-8 35,-18 0,9 44,-9-18,18-26,35 53,0 0</inkml:trace>
  <inkml:trace contextRef="#ctx0" brushRef="#br1" timeOffset="95363.1673">17242 6165,'0'0,"53"0,-9 0,44-35,-26 35,-9 0,-9-45</inkml:trace>
  <inkml:trace contextRef="#ctx0" brushRef="#br1" timeOffset="101427.3182">12479 12118,'0'-44,"0"9,-26 35,-1 0,27 26,-35-26,35 26,-35 10,35-1,44-35,0 0,-44-26,35 26,-35-36,-26 10,-1 26,-8 0,35 17,-35 19,35-1,44-35,-18 0,10 0,-1 0,0-26,-35-10,-26-8,-9 44,-10 0,-7 0,52 18,-36 17,36 18,27-18,34-35,-25 0,17-44,-53 9,0-9,-27 44,27-35,-35 35,35 26,0 0</inkml:trace>
  <inkml:trace contextRef="#ctx0" brushRef="#br1" timeOffset="103057.8124">17974 12047,'26'0</inkml:trace>
  <inkml:trace contextRef="#ctx0" brushRef="#br1" timeOffset="103485.6552">18036 12047,'0'0,"-44"0,-1 0,45 27,0 26,0-18,36-35,-1 0,0 0,1 0,-36-26,26 26,-26-36,0-8,-35 9,-1 35,1 0,9 0,-10 26,36 1,0 8,36-35,-1 0,36 0,-45-35,-26-18,-18 53,-17-35,0 35,0 0,8 0,27 26,18 9</inkml:trace>
  <inkml:trace contextRef="#ctx0" brushRef="#br1" timeOffset="114805.6889">6923 12003,'0'0,"-26"0,26 27,0 17,-27-44,27 35,0 0,0-61,0-9,0 8,35-8,-35-18,53 9,-17-9,8-9,9-26,8-9,10 0,-27-9,-9 27,1 17,-1-8,-35 8,44-9,-9 9,1-8,-1 8,-9 9,-26 18,53 35,-53-35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36:48.8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8087 10204,'0'0,"27"0,8 0,9 0,9 0,0 0,-9 0,9 0,0 0,-9 0,9-35,-18 35,-8 0,8 0,18 0,-9 0,-9 0,-61 0,-1 0,-8 0,-18 0,18 0,8 0,-8 0,-18 0,27 0,-45 26,36-26,8 0,-8 0,0 0,0 36,8-36,-8 0,0 0,-1 0,36 35,-44-35,9 0</inkml:trace>
  <inkml:trace contextRef="#ctx0" brushRef="#br0" timeOffset="6557.0051">8934 15875,'0'-26,"-35"26,-1 0,10 0,-9 0,-1 17,1-17,35 35,-26-35,26 36,-36-1,36-9,0 10,0-1,0 0,0-8,0 8,0 0,0 1,27-36,-27 26,26-26,-26 35,36-35,-36 36,52-36,-16 0,-36 35,26-35,9 0,1 0,-1 0,9 0,-9 0,-35 26,36-26,-10 0,9 0,1 0,-1 0,-9 0,10 0,-1-17,0 17,-35-36,27 36,-27-35,35 35,-35-35,0 8,35-8,-35 0,0 0,0 8,-26-8,26 0,-35 35,35-36,-27 36,27-26,-35 26,0-35,-1 35,10-36,-27 36,18 0,8 0,-8 0,-36 0,45 0,-27 0,18 0,-1 0,36-35</inkml:trace>
  <inkml:trace contextRef="#ctx0" brushRef="#br0" timeOffset="8671.9724">8211 9657,'-18'0,"-17"0,0 0,35 27,-53-27,53 35,-27 0,27-8,0 26,-35-53,35 53,0-9,0-9,-35-35,35 35,0-8,26 26,-26 0,35-53,-35 44,27-9,8-35,0 35,1-35,-10 0,9 0,18 0,-17 0,-10 0,9 0,1 0,-36-26,35 26,9 0,-9 0,-35-36,36 36,-10 0,9-44,18-9,-53 18,35 9,-35-27,27 0,-27 26,0-8,0 0,0 0,0 8,-18-8,18 0,-53-1,18 36,0-44,-9 9,8 35,1 0,9 0,-10 0,-17 0,9 0,-9 26,1-26,-10 44,9-8,-9-1,-8-35</inkml:trace>
  <inkml:trace contextRef="#ctx0" brushRef="#br0" timeOffset="25430.8635">5591 9675,'-35'0,"9"0,-10 0,1 0,35 26,-35-26,35 36,-27-36,27 35,-35-35,35 26,0 10,-35-1,35 0,0-8,0 8,0 0,0 1,0-10,26-26,-26 35,36 1,-36-1,26-35,9 0,-35 26,36-26,-1 0,-9 0,10 0,-36 36,35-36,0 0,-8 0,8 0,0 0,18 0,-27 0,10 0,-1 0,0 0,-8 0,8 0,0 0,-35-27,36 27,-10-26,9-27,-35 17,36 36,-36-35,0 9,0-10,0 1,0 0,35 8,-35-8,0 0,0 0,0 8,-27 27,27-35,-35 35,35-35,-35 35,8 0,-8-36,-18 36,18 0,8 0,-8 0,0 0,0 0,8 0,-8 0,0 0,-1 0,10 27,-9-27,-1 0,1 0,35 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4T22:18:14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 6006,'0'-35,"0"-1,36 36,-36-52,35 25,-35-8,0 79,0-18,0 27,0 0,0-26,0 8,0 18,0-9,0-9,0 1,0-1,-27-35,-8 0</inkml:trace>
  <inkml:trace contextRef="#ctx0" brushRef="#br0" timeOffset="358.9867">1023 6288,'26'0,"27"-17,-17 17,-10 0,9-36,1 36,-1 0,9-35,-71 35,1 0</inkml:trace>
  <inkml:trace contextRef="#ctx0" brushRef="#br0" timeOffset="1100.2142">1349 6006,'0'-35,"0"61,0 18,0-8,0-1,0-9,35-26,10 0,8 0,-18 0,27 0,-27-17,0-19,-35-17,0 27,0-9,0-1,-26-16,-27 52,53-27,-44 27,8 0,1 0,35 18,-44 17,44 0,-35 1,35-10,0 9,0 1,26-36,1 0,26 0</inkml:trace>
  <inkml:trace contextRef="#ctx0" brushRef="#br0" timeOffset="1714.1781">1737 5988,'-35'0,"35"18,0 17,0 1,0-1,0-9,0 10,0-1,26 0,10-35,8 0,44-26,-53-10,-35 1,27 9,-27-10,0 1,0 0,-36 8,1 27,0-53,0 53,-9 0,-9 0,53 62,-36 0,36-27,-26 1,26-10</inkml:trace>
  <inkml:trace contextRef="#ctx0" brushRef="#br0" timeOffset="2614.6045">2187 5883,'0'44,"0"-9,18 0,-18-8,0 8,0 0,0-61,0-10,-18 36,18-26,0-9,0-1,0 1,0 9,0-10,18 36,17-35,0 35,1 0,-10 0,9 0,1 62,-36-18,0 9,-45-9,19-9,-45 1,36-36,9 0,26-27,35-8,18 35,-18 0,9 0,-44 44,36-9,-36 1,0-10,0 9,-27 1,-8-36,-9 0,-9 0,9 0,-9 0,17 0,1-27,35-8,44 35,-8-27</inkml:trace>
  <inkml:trace contextRef="#ctx0" brushRef="#br0" timeOffset="3050.0719">2593 6130,'0'-45,"26"10,-26 0,0-9,0-9,53 9,-53 8,35 36,-8 53,-27 0,0-17,35-10,-35 9,0 18</inkml:trace>
  <inkml:trace contextRef="#ctx0" brushRef="#br0" timeOffset="3238.2561">2566 6130,'0'-27,"27"-8,17 35,-9-36,0 36,-8 0,8 0,0-26</inkml:trace>
  <inkml:trace contextRef="#ctx0" brushRef="#br0" timeOffset="3628.2954">2875 5874,'0'0,"-26"-36,26 63,-36-1,36 10,0-1,0 0,0-8,0 8,44-35,0 35,9-35,-17 0,-10 0,-44 44,-34-44,-19 53,27-53,9 36,-1-36,-8 0,62-45,-18 10</inkml:trace>
  <inkml:trace contextRef="#ctx0" brushRef="#br0" timeOffset="3942.0638">3087 5935,'-44'45,"44"-19,0 9,-36 1,36-1,27-9,-27 10,70-36,-43 35,26-35,-53-27,35-34,-35 25</inkml:trace>
  <inkml:trace contextRef="#ctx0" brushRef="#br0" timeOffset="4108.7244">3060 5997,'0'0,"62"0,-18 0,-9 0,1-44,-10 44</inkml:trace>
  <inkml:trace contextRef="#ctx0" brushRef="#br0" timeOffset="4272.5884">3140 5856,'26'0,"9"0,18 0,27-35,17 35,-9 0</inkml:trace>
  <inkml:trace contextRef="#ctx0" brushRef="#br0" timeOffset="4820.0356">3651 5838,'0'53,"0"0,0 0,0-9,0 9,0-17,0-10</inkml:trace>
  <inkml:trace contextRef="#ctx0" brushRef="#br0" timeOffset="5284.2492">3439 5838,'80'0,"-18"0,17 0,9 0,-26-35,-9 35,-18 0</inkml:trace>
  <inkml:trace contextRef="#ctx0" brushRef="#br0" timeOffset="7118.425">3986 5980,'0'26,"62"-26,-36 0,10 0,-1 0,-35 35</inkml:trace>
  <inkml:trace contextRef="#ctx0" brushRef="#br0" timeOffset="7358.2429">4145 5953,'0'44,"0"-17,0 8,0 18</inkml:trace>
  <inkml:trace contextRef="#ctx0" brushRef="#br0" timeOffset="7628.4381">4119 5962,'0'0,"26"35,9-35,9 44,-44-8,-35 17,-18-53,0 26,27-26,43 0</inkml:trace>
  <inkml:trace contextRef="#ctx0" brushRef="#br0" timeOffset="8026.4306">4348 5838,'26'27,"-26"-1,36 27,-36 0,0-9,0-8,0-1,0-9,-45-26</inkml:trace>
  <inkml:trace contextRef="#ctx0" brushRef="#br0" timeOffset="8274.3415">4586 5750,'0'44,"0"-8,0 25,0 10,0-27,0 27,0-18,35-9,-35 9,35-53,-35-45</inkml:trace>
  <inkml:trace contextRef="#ctx0" brushRef="#br0" timeOffset="8492.8108">4392 6050,'53'0,"-27"-35,10 35,16 0,-25-27,26 27,-18 0</inkml:trace>
  <inkml:trace contextRef="#ctx0" brushRef="#br0" timeOffset="8926.1927">4815 6077,'0'-27,"0"-8,27-9,-27 8,0 1,26-9,-26 9,35 0,18-1,-26 36,-27 27,35 8,-35 18,0 9,0-9,35-9,-35-9,0 18,-26-53,-9 0</inkml:trace>
  <inkml:trace contextRef="#ctx0" brushRef="#br0" timeOffset="9144.5654">4851 6050,'17'-35,"18"35,-35-27,36 27,-1 0,9 0,-9 0,1 0,-10 0</inkml:trace>
  <inkml:trace contextRef="#ctx0" brushRef="#br0" timeOffset="9457.9921">5115 5856,'35'0,"-35"35,0 1,0-1,0 0,0-8,-26 8,26 0,0 1,26-10,10-26,-1 0,-9 0,10-35,-1-1,-35 1</inkml:trace>
  <inkml:trace contextRef="#ctx0" brushRef="#br0" timeOffset="9706.6355">5380 5883,'0'26,"0"9,0 1,0-10,0 9,0 1,0-1,0 9,35-44</inkml:trace>
  <inkml:trace contextRef="#ctx0" brushRef="#br0" timeOffset="9927.9895">5389 5953,'0'-35,"0"0,26 35,-26-27,35 27,-35-35,53-18,-26 26,-27 80</inkml:trace>
  <inkml:trace contextRef="#ctx0" brushRef="#br0" timeOffset="10148.099">5406 6077,'27'0,"-27"-27,35 27,0 0,-8-35,26 35</inkml:trace>
  <inkml:trace contextRef="#ctx0" brushRef="#br0" timeOffset="10802.2125">5926 5821,'0'0,"0"26,0 18,0 9,0 0,0-9,0-8,0-1</inkml:trace>
  <inkml:trace contextRef="#ctx0" brushRef="#br0" timeOffset="11110.5104">5803 5786,'44'0,"-9"0,-35 26,44-26,-44 53,36-27,-36 10,35-1,-35 0,0-8,-26 26,-10-53,-8 35,-9-35,18 26,9-26,61-35</inkml:trace>
  <inkml:trace contextRef="#ctx0" brushRef="#br0" timeOffset="11506.2557">6129 5883,'0'44,"0"-9,0 0,0-8,0 8,44-35,-8 0,-1 0,0-27,-35 1,27-27,-27 0,0 27,0-10,-18 36,-17 0</inkml:trace>
  <inkml:trace contextRef="#ctx0" brushRef="#br0" timeOffset="12024.6835">6412 5838,'0'27,"0"-1,0 10,0-1,0 0,0-8,0 8,0-62,0 1,0-9,0-1,26 1,-26 9,0-27,0 0,35 9,-35-9,36 53,-36-53,35 53,-9 0,27 44,-53 9,0-9,0 9,0 0,-44-27,18 10,-10-36,1 0,0 0,8 0,27-27</inkml:trace>
  <inkml:trace contextRef="#ctx0" brushRef="#br0" timeOffset="12392.9532">6773 5768,'-26'44,"26"9,-44-9,44 9,-36-9,36-9,0 1,36 17,-1-53,0 0,0 0,-8-27,-27-8,35 35,-35-53,-26 53,-1 0,-8 0</inkml:trace>
  <inkml:trace contextRef="#ctx0" brushRef="#br0" timeOffset="12664.18">7055 5856,'-44'0,"44"35,-44 1,44-1,0 0,0-8,0 26,35-18,18-35,-17-44</inkml:trace>
  <inkml:trace contextRef="#ctx0" brushRef="#br0" timeOffset="12834.715">6967 5971,'18'26,"17"-26,0 0,1 0,-10 0,9 0</inkml:trace>
  <inkml:trace contextRef="#ctx0" brushRef="#br0" timeOffset="12998.5628">6932 5874,'35'0,"0"0,18 0,9 0,-9 0</inkml:trace>
  <inkml:trace contextRef="#ctx0" brushRef="#br0" timeOffset="13395.7972">7391 5838,'0'27,"0"17,26-9,9 1,1-10,8 9,-9 1</inkml:trace>
  <inkml:trace contextRef="#ctx0" brushRef="#br0" timeOffset="13599.5413">7593 5768,'-53'0,"9"62,-9-18,18 9,0 0,8-9,-8-9,0 0,0-35,8 36,-8-36</inkml:trace>
  <inkml:trace contextRef="#ctx0" brushRef="#br0" timeOffset="14957.9955">5671 5962,'26'0,"9"0,1 0,-10 0</inkml:trace>
  <inkml:trace contextRef="#ctx0" brushRef="#br0" timeOffset="37862.2376">10407 4330,'0'-53,"0"18,0 0,0 61,0 36,0 26,0-8,0-10,0-26,0 9,0-18,0-8,-53-27,53-35</inkml:trace>
  <inkml:trace contextRef="#ctx0" brushRef="#br0" timeOffset="38268.3538">10627 4277,'0'0,"-26"0,-1 36,27 17,-35 0,35-9,0 9,27-18,-1-9,9-26,18 36,-26-36,8 0,-35-45,53 19,-53-27,0 0,0-9,-44 10,0 25,-9 27,0 0,26 0,-8 18,35 17,-35 0,35 1,0-10,0 9,44-35,0 36</inkml:trace>
  <inkml:trace contextRef="#ctx0" brushRef="#br0" timeOffset="38688.8485">10901 4295,'0'18,"0"52,0-8,0-9,0 0,0-27,0 10,44-36,-18 0,9 0,18 0,-17-45,-36 1,26-26,-26-10,0 1,-17 26,-19 53,-17 0,-8 0,-10 27,27 34,44 10,-35-27,35 9,35-18,0-35,36 0</inkml:trace>
  <inkml:trace contextRef="#ctx0" brushRef="#br0" timeOffset="39356.2962">11412 4551,'0'26,"0"-79,0 0,0-8,0-27,0-9,0 35,0 27,0 61,0 18,0 9,0-9,0-9,27-35,8 0,-9 0,-26-35,53-18,-53 18,36 35,-36 106,0 0,-27-27,27-26,0-27,0 10,0-107</inkml:trace>
  <inkml:trace contextRef="#ctx0" brushRef="#br0" timeOffset="54748.3508">10751 8767,'0'-45,"0"10,0-9,0-9,0-9,0-8,0 17,0 79,0 71,0 36,0-1,0-26,0-27,0-26,0-26,0 8,0-62,0-17</inkml:trace>
  <inkml:trace contextRef="#ctx0" brushRef="#br0" timeOffset="55168.4209">11068 8625,'0'-35,"-44"35,18 71,-10 17,36-9,0-8,0-27,0-9,27 0,-1-35,27 0,-17 0,-1 0,-35-44,44 0,-44-9,0-17,-35-10,-1 19,1 25,0 36,8 0,-26 27,0 35,27 8,26-8,0 8,18-25,17-10</inkml:trace>
  <inkml:trace contextRef="#ctx0" brushRef="#br0" timeOffset="55529.5522">11245 8678,'0'0,"-36"36,36 17,-35 8,35 10,0-27,44-9,-9 0,10-35,7 0,-16 0,-10 0,-26-26,35-9,-35-9,0-27,-35 9,-18 9,0 18,9 35,-9 0,0 44,27 9,26 9,0-9,0-9,35 9,36-53</inkml:trace>
  <inkml:trace contextRef="#ctx0" brushRef="#br0" timeOffset="56068.545">11844 8996,'0'-44,"0"17,0-26,-26 0,26 9,0-9,0 18,0 97,0-27,44-35,9 0,9 0,8-44,-26-26,-8-10,-1 1,-35-9,35 26,-35 27,0 79,0 35,-26 18,26-9,0-8,26-10,1-26,8-8,18-36,-9 0,-44-27</inkml:trace>
  <inkml:trace contextRef="#ctx0" brushRef="#br0" timeOffset="284198.9015">3722 10927,'-36'0,"10"0,-9 0,35 36,-36-36,36 26,-35-26,35 35,0 1,-26-36,26 35,0-9,0 10,0-1,0 0,0-8,0 8,0 0,0 0,0-8,0 8,17-35,-17 35,36-35,-36 36,35-36,0 0,-8 0,8 26,0-26,0 0,-8 0,8 0,0 0,-35 35,36-35,-10 0,9 0,-35-26,36 26,-36-26,35 26,-9-36,-26 1,0 0,36 35,-36-27,0-8,0 0,0-1,0 10,35 26,-35-35,0-1,0 1,0-9,35 44,-35-35,0-1,0 1,-26 9,26-10,-35 36,-1 0,36-35,-44 35,9 0,0 0,8 0,-8 0,0 0,-1 0,10 27,-9-27,-1 35,98-9,-18-26</inkml:trace>
  <inkml:trace contextRef="#ctx0" brushRef="#br0" timeOffset="284870.5698">4216 11236,'26'0,"9"53,1-53,-10 53,9-53,1 0,-1 26,-9-26</inkml:trace>
  <inkml:trace contextRef="#ctx0" brushRef="#br0" timeOffset="285224.6927">4507 11130,'-27'0,"-17"44,9 9,-1-9,36 9,-44-9,44 9,-35-18,35 10</inkml:trace>
  <inkml:trace contextRef="#ctx0" brushRef="#br0" timeOffset="287175.2866">4630 11210,'44'0,"-44"-27,53 27,-9 0,-44-35,53 35,-9 0,9 0,-18-36,9 36,9 0,-53-26,53 26,-26 0,26 0,-18 0,9 0,9 0,0 0,-9 0,9 0,0 0,-9-35,9 35,-18 0,-8 0,8-36,18 36,-27 0,27-35,0 35,-27 0,10 0,-1 0,0 0,-8 0,8 0,36 0,-45 0,27-26,-18 26,1 0,-10 0,-26-36,71 36,-36 0,-9-35,10 35,17 0,-53-35,44 35,-9 0,18 0,-27 0,10 0,-1 0,0-27,9 27,-9 0,1 0,-1 0,-9 0,10 0,17 0,-9 0,9 0,0 0,-9 0,9 0,-18 0,-9 0,10 0,-1 0,0 0,-8 0,8 0,0 0,9 0,9 0,-18 0,1 0,-10 0,27 0,-18 0,10 0,7 0,1 0,-9 0,-44-35,36 35,-1 0,-9 0,10 0,-1 0,0 0,-8-35,26 35,-18 0,0 0,-35-35,44 35,-8 0,17 0,-53-27,44 27,9-35,-18 35,-35-35,26 35,10 0,-1 0,-35-36,44 36,-9-26,0-9,1 35,-10-36,27 36,-18 0,1 0,-36-35,26 35,27 0,0 0,-27-26,10 26,-1 0,0 0,9 0,-8 0,-36-36,0-17</inkml:trace>
  <inkml:trace contextRef="#ctx0" brushRef="#br0" timeOffset="287587.0975">9375 10310,'0'35,"0"18,0-9,0-8,0-1,26-35</inkml:trace>
  <inkml:trace contextRef="#ctx0" brushRef="#br0" timeOffset="288166.2415">9340 10336,'26'0,"9"0,18 27,-9-27,-8 35,-36 0,-27-35,27 27,-26-27,26 35,-53-35,18 35,-10-35</inkml:trace>
  <inkml:trace contextRef="#ctx0" brushRef="#br0" timeOffset="300815.2922">9789 10707,'27'0,"8"0,-35 35,0 0,35-35,-35 36,0-10,0 9,0 1,0-1,0-9,0 10,-26-36,-9 35,-1-35,10 0,-9 0,-1 0,1 0,35-27,0-8,0 9,0-10,27 36,8-35,9 35,-9 0,1 27,-36 8,35-35,-35 26,26-26,-26 36,36-36,-36 35,35-35,0 0,-35-44,-26 44</inkml:trace>
  <inkml:trace contextRef="#ctx0" brushRef="#br0" timeOffset="301978.1321">10195 10672,'-26'0,"-1"0,27 26,-35-26,35 26,-35 10,35-1,0 0,0-8,0 8,0 0,0 1,26-36,9 0,-35 26,27-26,8 0,0 0,1-18,-10 18,-26-35,35 35,-35-35,0-18,0 26,-26 27,26-35,-27 35,27-35,-35 35,0-35,-9 35,-9 0,18 0,35 26</inkml:trace>
  <inkml:trace contextRef="#ctx0" brushRef="#br0" timeOffset="303305.0092">10618 10716,'-35'0,"-9"0,9 0,-18 0,53 26,0 9,-27-35,27 36,0-10,0 9,0 1,0-1,18-35,-18 26,35-26,1 0,8 0,-9 0,0 0,-35-17,0-19,0 1,0 0,36 8,-36-8,0 0,0 0,-27 35,-26 0,27 0,-10 0,1 0,35 26</inkml:trace>
  <inkml:trace contextRef="#ctx0" brushRef="#br0" timeOffset="305596.6579">10936 10945,'18'-44,"-18"-9,0 26,35-8,-35 0,0-9,0-9,35 18,-35 61,0 9,35-8,-8-27,-27 35,35-35,-35 35,35-35,-35-44,0 18,36-9,-36-1,26 36,-26 44,0-17,0 8,0 0,0 1,0 8,0-9,-17-35,17 35,-53-35</inkml:trace>
  <inkml:trace contextRef="#ctx0" brushRef="#br0" timeOffset="307053.1413">11377 10786,'0'-35,"62"35,-18 0,9 0,-18 0,0-35,-79 35,-9 0,27 0</inkml:trace>
  <inkml:trace contextRef="#ctx0" brushRef="#br0" timeOffset="307301.2178">11500 10689,'0'18,"0"17,36-35</inkml:trace>
  <inkml:trace contextRef="#ctx0" brushRef="#br0" timeOffset="307576.7472">11509 10689,'27'0,"8"18,0-18,-35 35,27-35,-27 35,-18-35,-17 36,-36-36,45 0,43 0</inkml:trace>
  <inkml:trace contextRef="#ctx0" brushRef="#br0" timeOffset="308103.5665">11968 10654,'0'53,"0"-18,0 0,-27 1,27-10,27-26,-27-18</inkml:trace>
  <inkml:trace contextRef="#ctx0" brushRef="#br0" timeOffset="308411.0916">11862 10601,'35'0,"1"0,16 0,-7 0,7 0,1 0,-26 0,-45 0</inkml:trace>
  <inkml:trace contextRef="#ctx0" brushRef="#br0" timeOffset="308746.8698">12188 10663,'-35'35,"35"-9,0 10,0-1,0 0,0-8,44-27,-9 53,1-53,8 35,-9-35,-35-27,0-43</inkml:trace>
  <inkml:trace contextRef="#ctx0" brushRef="#br0" timeOffset="308980.6836">12171 10733,'0'0,"26"0,45 0,-45 0,9 0,1 0,-36-26,35 26</inkml:trace>
  <inkml:trace contextRef="#ctx0" brushRef="#br0" timeOffset="309152.5375">12206 10672,'88'-71,"-53"71,1 0,-36-26</inkml:trace>
  <inkml:trace contextRef="#ctx0" brushRef="#br0" timeOffset="309646.8902">12568 10627,'0'0,"-27"53,27-26,0 8,-35 18,35-18,0 9,26-8,1-36,26 0,-53-27,53 27,-53-44,0 9,0 0,0-18,-45 26,10 27,0 0,-9 0,44 35,-35 1,35 17,26-53</inkml:trace>
  <inkml:trace contextRef="#ctx0" brushRef="#br0" timeOffset="310396.4701">12894 10689,'0'35,"0"36,0-36,0-8,0 8,0 18,0-27,0-43,0-19,0-16,-27 7,27-7,0-1,0 9,27 44,-27-36,62 36,-27-35,0 35,0 0,-35 62,0-27,0-9,-26 10,-9 17,-18-53,53 26,26-26,27 0,-53 35,44-35,9 0,-18 0,1-26</inkml:trace>
  <inkml:trace contextRef="#ctx0" brushRef="#br0" timeOffset="310623.0109">13194 10672,'0'35,"0"0,0 0,0 18,0-26,26-27,-26 35</inkml:trace>
  <inkml:trace contextRef="#ctx0" brushRef="#br0" timeOffset="311035.1626">13370 10892,'0'-44,"0"17,0-8,0 0,0 0,0 8,35-26,1 53,-10 0,9 44,1 0,-36-8,0-1,0 0,0-8,0 8</inkml:trace>
  <inkml:trace contextRef="#ctx0" brushRef="#br0" timeOffset="311222.6056">13361 10839,'44'0,"-8"-35,-10 35,9 0</inkml:trace>
  <inkml:trace contextRef="#ctx0" brushRef="#br0" timeOffset="311501.0876">13317 10425,'0'-36</inkml:trace>
  <inkml:trace contextRef="#ctx0" brushRef="#br0" timeOffset="313426.3801">11906 11501,'0'17,"0"18,0 18,-44-26,44 8,-35 0,35 1,26-36,1 0,8-27,0 27,0 0,-35-35,27 35,8 0,0 0</inkml:trace>
  <inkml:trace contextRef="#ctx0" brushRef="#br0" timeOffset="313660.6843">12030 11668,'0'53,"0"-18</inkml:trace>
  <inkml:trace contextRef="#ctx0" brushRef="#br0" timeOffset="313930.6295">12030 11633,'35'0,"0"17,9-17,-44 36,35-36,-35 35,-35-35,-18 35,-17-35,43 0,-8 0,61 0</inkml:trace>
  <inkml:trace contextRef="#ctx0" brushRef="#br0" timeOffset="314536.6805">12329 11598,'0'35,"0"0,0 0,0 1,0-10,36 9,-36 1,35-63,-35-8,0-9,0 9,-44-1,44 10,0-9,0-1,0 1,0 9,26-10,1 36,26-53,-18 53,0 0,-8 0,-27 44,0 1,0-10,-36 0,1 0,-18-35,27 27,-9-27,-1 0,1 0,8 0,27-18,36 18</inkml:trace>
  <inkml:trace contextRef="#ctx0" brushRef="#br0" timeOffset="315256.6794">12576 11633,'0'53,"0"-18,0 0,0-8,0 8,0 0,36 1,-36-63,0-8,0 0,0 8,-27-8,27 0,0-1,0 10,0-9,0-1,0 1,0-9,44 44,-44-35,62 35,-27 0,1 0,-1 0,-35 26,44 1,-44 8,0 18,0-9,-53 9,0-53,18 53,8-53,-26 0,53-27,27 54,-1-27,10 44,17-44,-18 0,9 0</inkml:trace>
  <inkml:trace contextRef="#ctx0" brushRef="#br0" timeOffset="315640.8666">12929 11756,'0'0,"0"27,0-45,0-35,0 18,0 0,0 8,0-26,44 53,-44-35,36 35,-1 26,-35 10,26-1,-26-9,36 10,-36-1,-27 0</inkml:trace>
  <inkml:trace contextRef="#ctx0" brushRef="#br0" timeOffset="315856.7197">12947 11695,'0'-36,"44"36,-9 0,0 0,-8 0,8 0,0 0</inkml:trace>
  <inkml:trace contextRef="#ctx0" brushRef="#br0" timeOffset="316106.3408">13326 11562,'0'0,"26"0,-26 62,0-36,0 10,0-1,0 9</inkml:trace>
  <inkml:trace contextRef="#ctx0" brushRef="#br0" timeOffset="316314.6275">13132 11527,'71'0,"-36"0,0 0,0 0,-35-26,44 26,-8 0</inkml:trace>
  <inkml:trace contextRef="#ctx0" brushRef="#br0" timeOffset="316593.0111">13502 11518,'36'0,"-36"35,0 1,0-1,0-9,-27-26,27 53,0-17,0-10,0 9,44-35,-44 36,44-36</inkml:trace>
  <inkml:trace contextRef="#ctx0" brushRef="#br0" timeOffset="316966.7566">13864 11598,'0'0,"0"-36,-18 36,18-35,-35 35,-18 0,27 44,26-9,-36-35,36 44,0-8,0-1,36-35,-1 35,18-35,-18 0,9 0,-44-26</inkml:trace>
  <inkml:trace contextRef="#ctx0" brushRef="#br0" timeOffset="317343.2586">14023 11765,'0'0,"0"-17,0-36,0 0,0 26,26-26,9 18,-35 9,45 26,-10 0,-35 17,0 36,0 0,0-27,0 10,0 17,35-53</inkml:trace>
  <inkml:trace contextRef="#ctx0" brushRef="#br0" timeOffset="317517.5759">13908 11642,'44'0,"-9"-27,10 27,7 0,-16 0,-10-35,10 35</inkml:trace>
  <inkml:trace contextRef="#ctx0" brushRef="#br0" timeOffset="317866.5334">13749 11218</inkml:trace>
  <inkml:trace contextRef="#ctx0" brushRef="#br0" timeOffset="318311.0453">13097 11210,'0'26,"-27"-26,-8 35,0 1,-1-1,10-9,26 10,-53-1,18-35</inkml:trace>
  <inkml:trace contextRef="#ctx0" brushRef="#br0" timeOffset="392035.1686">3730 12021,'0'26,"-26"-26,26 36,-35-36,35 35,-36 0,36-8,-26-27,26 35,0 0,-35-35,35 35,0-8,0 8,0 0,0 1,26-36,-26 26,27-26,-27 36,35-36,0 0,0 0,-35 35,27-35,8 0,0 0,-35 35,36-35,-10 0,9 0,1 0,-1 0,-8 0,8 0,-35-26,35 26,-35-36,0 1,0 9,0-10,0 1,0 0,0 8,35-8,-35 0,0-1,0 10,0-9,-26 35,26-36,-35 36,35-35,-36 35,36-26,-26 26,26-36,-35 36,-1 0,-17 0,27 0</inkml:trace>
  <inkml:trace contextRef="#ctx0" brushRef="#br0" timeOffset="394896.338">4357 12277,'35'0,"-9"0,10 17,-1-17,-35 36,35-36,-8 35</inkml:trace>
  <inkml:trace contextRef="#ctx0" brushRef="#br0" timeOffset="395152.9678">4498 12171,'-36'44,"36"-9,-35 0,35-8,-26 8,26 0,-36 10,36-10</inkml:trace>
  <inkml:trace contextRef="#ctx0" brushRef="#br0" timeOffset="397530.6843">4762 12233,'36'0,"-1"0,-35-27,53 27,-18 0,-35-35,44 35,-9-27,1 27,-10 0,27-35,18 35,-10 0,-8 0,-53-35,27 35,8 0,0-35,1 35,-10 0,-26-27,35 27,18 0,9-35,-27 35,1 0,-1-35,9 35,-9 0,0 0,-8-36,8 36,0 0,1 0,-10-26,10 26,16 0,-16 0,8 0,26-35,-43 35,8 0,18 0,-18 0,-8 0,8 0,0 0,9 0,-8 0,17 0,-9-36,9 36,0 0,-9 0,-9-35,0 35,0 0,10 0,-10-26,0 26,-8 0,8 0,0-36,0 36,-8 0,8 0,18-35,-9 35,-9 0,1 0,-36-35,53 35,-9 0,-9 0,0-27,9 27,-8 0,-1 0,0-35,-8 35,26 0,-53-35,53 35,-9 0,9 0,-53-36,44 36,9-26,-1 26,-25-35,8 35,0 0,1-36,8 36,-44-35,35 35,0-26,9-27,-8 17,-1 10,0-9,-8 35,-27-36,53 36,-53-35,35 35,0-26,-8 26,8-36,0 36,-35-53,44 53,9-44,-17 44,-36-35,35 35,-35-35,26 35,10 0,-1-35,0 35,-8 0,-27-27,35 27,0 0,0-35,10 35,-45-35,35 35,-35-36,35 36,-35-26,27 26,-27-35</inkml:trace>
  <inkml:trace contextRef="#ctx0" brushRef="#br0" timeOffset="398077.8517">9278 10698,'0'-26,"0"52,0 0,18-26,17 0,-35 36,35-36,-61 0</inkml:trace>
  <inkml:trace contextRef="#ctx0" brushRef="#br0" timeOffset="398700.7364">9207 10636,'27'0,"8"0,-8 0,8 0,0 0,0 0,-8 0,-27 27,35-27,-35 35,-35-35,0 26,-1-26,36 36,-35-36,35 35</inkml:trace>
  <inkml:trace contextRef="#ctx0" brushRef="#br0" timeOffset="478589.3014">3775 13079,'0'0,"0"27,-27-27,27 35,-26-35,26 35,-36-35,36 27,-35 8,35 0,0 1,0 8,0-9,0 0,0 0,0-8,0 8,27-35,-27 35,35-35,-9 36,10-36,-1 0,-35 26,35-26,-8 0,8 0,0 0,0 0,-8 0,8 0,0 0,1 0,-10 0,9 0,1 0,-1 0,-9 0,-26-17,36 17,-36-36,35 36,0-35,-8 0,-27 8,35 27,-35-35,0 0,35 35,-35-36,0 10,0-9,0-1,0 1,0 9,0-10,0 1,-26 35,26-35,-35 35,35-27,-27-8,27 0,-35 35,0-35,-1 35,10 0,-9 0,-1 0,1 0,9 0,-10 0,1 0,0 26,8-26,-8 35,0-35,35 36,44-36,-44-27,26 27</inkml:trace>
  <inkml:trace contextRef="#ctx0" brushRef="#br0" timeOffset="479392.5481">4533 13264,'0'45,"35"-45,-35 44,36 9,-36-1,44-52,-44 27,53-27,-18 0,9 0,-9 0,1 0,-81 0,19 0</inkml:trace>
  <inkml:trace contextRef="#ctx0" brushRef="#br0" timeOffset="479788.7216">4745 13264,'0'0,"-53"27,17 17,36-9,-26 1,26-1,-35-9,35 10,-36-36,36 35</inkml:trace>
  <inkml:trace contextRef="#ctx0" brushRef="#br0" timeOffset="483455.3036">4921 13247,'0'-35,"44"8,9 27,-9 0,-9 0,1-35,8 35,-9 0,-35-35,35 35,1 0,-10 0,9-36,1 36,-1 0,-35-26,44 26,27 0,-36 0,-9 0,10-35,-1 35,0 0,-8-36,8 36,0 0,-35-35,44 35,-8 0,34 0,-43 0,8 0,0-27,0 27,-8 0,8 0,18-35,-18 35,9 0,9-35,-9 35,9 0,-17 0,-36-35,35 35,9 0,9 0,-18 0,-8 0,8 0,0 0,1 0,8 0,-44-27,53 27,-9 0,-9 0,18 0,-9 0,-44-35,35 35,0 0,18 0,-26 0,8 0,0 0,1 0,-10 0,-26-35,35 35,1 0,-1 0,-9 0,10 0,-1 0,9 0,-44-36,53 36,-18 0,1 0,-36-26,26 26,27-35,-18 35,-8-36,26 36,-53-35,35 35,0-26,9-10,-8 1,-1 0,-9 8,27-8,-18 35,-35-35,45 35,-45-36,52 36,-52-26,36 26,-36-35,35 35,-35-36,26 36,-26-35,36 35,-36-44,35 44,-35-53,35 53,-35-44,27 9,-27 0,35-1,-35 10,35 26,-35-53,36 18,-36-1,26 10,9-9,1-1,-1 36,-35-35,26 35,-26-26,36-10,-1 1,-35 0,35 35,-35-27,0-8,0 0,27-1,8 36,-35-26,35 26,-35-35,35-1,-8 36,-27-35,35 35,-35-26,36 26,-36-36,0 1,0 0,35 35,-35-27,0-8,26 35,-26-35,0-9</inkml:trace>
  <inkml:trace contextRef="#ctx0" brushRef="#br0" timeOffset="484407.4386">9013 10954,'36'35,"-1"-35,0 53,-8-18,8-35,0 27,0-27,-61 0,26-18</inkml:trace>
  <inkml:trace contextRef="#ctx0" brushRef="#br0" timeOffset="484998.882">9102 10901,'35'0,"27"0,-27 0,0 0,-8 26,8-26,-62 0,27 27,-26-27,26 35,0 18,-35-18,35-8,0 8,0-62</inkml:trace>
  <inkml:trace contextRef="#ctx0" brushRef="#br0" timeOffset="608662.3027">9287 10910,'26'0,"9"0,1-27,-10 27,-26-35,35 35,-35-35,36 35,-36-36,0 10,35 26,-35-35,0-1,26 36,-26-35,0 9,36 26,-36-36,35 1,-35 0,35 35,-35-27,0-8,27 0,-27-1,35 36,-35-26,35-9,1-1,-10 36,-26-35,35 35,-35-26,36 26,-36-36,35 36,-35-35,0 0</inkml:trace>
  <inkml:trace contextRef="#ctx0" brushRef="#br0" timeOffset="609883.505">9490 10636,'26'-17,"0"17,-26-36,36 36,-36-35,35 35,-35-35,35 35,-35-27,27 27,-27-35,35 35,-35-35,35 35,-35-36,53 36,-53-26,27 26,-27-35,35 35,-35-36,35 36,-35-35,36 35,-36-26,26 26,-44 0</inkml:trace>
  <inkml:trace contextRef="#ctx0" brushRef="#br0" timeOffset="610655.0389">9507 10407,'35'0,"18"-27,0 1,-26 26,8-53,18 53,-18-53,-8 53,-27-44,53 44</inkml:trace>
  <inkml:trace contextRef="#ctx0" brushRef="#br0" timeOffset="612847.0644">5838 11289,'0'0,"36"26,-36 10,0 17</inkml:trace>
  <inkml:trace contextRef="#ctx0" brushRef="#br0" timeOffset="865207.169">21361 11262,'0'0,"0"62,0-18,0 27,0-9,0-10,0 1,0-26,0-62,0-36,0-8,0-10,0-8,0 0,35 0,-35-8,53 25,-53 18,44 27,-9 0,18 35,-9 0,-44 26</inkml:trace>
  <inkml:trace contextRef="#ctx0" brushRef="#br0" timeOffset="865395.7377">21316 11315,'0'0,"45"0,-45-35,35 35</inkml:trace>
  <inkml:trace contextRef="#ctx0" brushRef="#br0" timeOffset="865621.4642">21607 11245,'0'62,"0"-1,0 10,0-27,0 9,0-18,0 0</inkml:trace>
  <inkml:trace contextRef="#ctx0" brushRef="#br0" timeOffset="866377.8695">21863 11342,'0'26,"0"10,0-1,0 0,0 9,0-9,0-61,0-36,0 27,0-18,0 9,27-9,8 0,0 9,1 9,8 35,-9 0,18 0,-53 26,0 10,0-10,-44 27,8-53,-8 35,44-61,36 26,-1 0,18 0,-53 44,26 0,-26-9,0 18,-17-26,-54 8,18-35,9 35,-9-35,9 0,9 0,0 0,35-62,26 36,-26-9,35 35</inkml:trace>
  <inkml:trace contextRef="#ctx0" brushRef="#br0" timeOffset="867024.0744">22269 11280,'0'44,"0"-17,0 26,0-1,0-7,0-10,0 0,0 0,0-61,0-9,0-1,0 10,0-27,0 0,35 9,-35 9,35-1,-35 1,53 9,-26 26,8-36,0 36,-35 27,0 17,0 9,-26 9,-9-9,-9-1,8-25,1-27,0 0,35-35,44 61,9 18,-27-44,9 0,-35 35,53-35,-17 0</inkml:trace>
  <inkml:trace contextRef="#ctx0" brushRef="#br0" timeOffset="867375.5975">22595 11501,'0'0,"0"-18,0-17,0-1,0 1,27 9,-27-10,35 1,9 0,9 35,-18 44,-35 9,0-9,0-9,0 0,0-8,27-27</inkml:trace>
  <inkml:trace contextRef="#ctx0" brushRef="#br0" timeOffset="867534.0067">22560 11483,'44'-18,"-9"18,-8 0,8 0,0-35,1 35,-10 0</inkml:trace>
  <inkml:trace contextRef="#ctx0" brushRef="#br0" timeOffset="867950.0091">21996 11015,'-27'0,"-8"0</inkml:trace>
  <inkml:trace contextRef="#ctx0" brushRef="#br0" timeOffset="868681.87">23407 11386,'0'-35,"0"-1,0 1,0 0,26-9,-26 8,27 1,25 0,-16 35,-36 26,0 27,0-9,0 9,0 0,0-26,0 8,0 0,-27-35</inkml:trace>
  <inkml:trace contextRef="#ctx0" brushRef="#br0" timeOffset="868877.0468">23310 11280,'53'-35,"-1"35,-7 0,7 0,1 0,-26 0,8 0</inkml:trace>
  <inkml:trace contextRef="#ctx0" brushRef="#br0" timeOffset="869101.4498">23812 11148,'0'26,"0"10,0-10,0 9,0 1,0 8</inkml:trace>
  <inkml:trace contextRef="#ctx0" brushRef="#br0" timeOffset="869305.8037">23636 11165,'26'0,"10"0,-10-35,27 35,0 0,-27 0,10 0,-1 0,0 0</inkml:trace>
  <inkml:trace contextRef="#ctx0" brushRef="#br0" timeOffset="869581.5537">24024 11095,'0'26,"-26"10,26-1,-27-9,27 10,0-1,0 0,0-8,35-27,1 35,-1-35,0 0,-8 0,-27-27,0 1</inkml:trace>
  <inkml:trace contextRef="#ctx0" brushRef="#br0" timeOffset="869731.7033">23953 11262,'36'0,"17"0,-18 0,-35-35</inkml:trace>
  <inkml:trace contextRef="#ctx0" brushRef="#br0" timeOffset="869911.9722">24289 10751,'-36'62,"36"-18,-35 9,35-9</inkml:trace>
  <inkml:trace contextRef="#ctx0" brushRef="#br0" timeOffset="871071.4543">22410 12021,'0'26,"26"10,10-1,17-9,-9 10,-9-1,-35 0,0-8,0 8,-26 0,-10-35,10 53,-9-53,-18 0,9 0,44-44,-36 44,36-71,0 45,0-9,27-1,-1 1,9 9,18-10,-17 1,-10 35,-26-44,53 9,-53 0,-44 35,44-36,-62 36,27 0,0 0,35 27,-44-27,44 35</inkml:trace>
  <inkml:trace contextRef="#ctx0" brushRef="#br0" timeOffset="871505.3859">22789 12127,'-26'35,"26"0,0 1,0 8,0 9,0-18,26-35,1 35,8-35,0 0,-35-26,44-10,-44 1,0-27,0-8,-17 8,-19-8,1 43,0 27,8 18,27 35,-35 0,35-9,0 9,0-18</inkml:trace>
  <inkml:trace contextRef="#ctx0" brushRef="#br0" timeOffset="871775.602">23230 11880,'0'53,"0"17,0-26,0 9,0-9,0 9,0 0,0-26,36 8</inkml:trace>
  <inkml:trace contextRef="#ctx0" brushRef="#br0" timeOffset="872166.003">23460 11748,'0'17,"-36"36,1 9,0 8,8-17,-8-9,0-8,-1-36,63-62,-27 35,53 27,-27 0,-26 18,0 17,36 1,-36-1,52-9,-16-26,-10 0,9 0,1 0,-1 0,9-35,-44 0</inkml:trace>
  <inkml:trace contextRef="#ctx0" brushRef="#br0" timeOffset="872624.1804">23759 12136,'0'-27,"0"-26,0 18,0-9,36-27,-36 10,0 8,35 53,-35 44,0-9,0-9,26-43,10-18,-36 61,35 36,-35-9,0-9,0 9,0-18,0-9,-62-43</inkml:trace>
  <inkml:trace contextRef="#ctx0" brushRef="#br0" timeOffset="975862.035">20620 16210,'44'0,"-9"0,9 0,9 0,-18 0,1 0,-10 0,9 0,1 0,8 0,9 0,-18 0,0 0,9 0,-8 0,-36-26,53 26,-27 0,9 0,1 0,-1 0,-9 0,10 0,-1 0,0 0,-8 0,8 0,0 0,0 0,-8 0,8 0,0 0,1 0,-10 0,9 0,1 0,-1 0,-9 0,10 0,-1 0,0 0,-8 0,-63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7T23:28:40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6173 10072,'0'-18,"0"-17,-35 35,35-35,0-1,27 36,17 0,-9 0,0 0,-8 0,8 0,0 0,-35 27,36-27,-10 35,9 0,1-35,-36 27,35-27,-9 0,-26 35,36-35,-1 35,0-35,-8 44,8-44,0 36,18-1,-9 0,9-8,-18-27,-8 35,8-35,0 35,1-35,-10 36,27 8,-18-44,-35 70,62-34,-27-10,1-26,-10 71,9-36,1-9,-1-26,-9 71,10-36,-1-8,0 8,9 0,9 0,0-8,-9 8,27 0,-27 1,9-10,0 9,-9 1,9-1,8-9,10 10,-9-1,44 0,26-8,0 8,0 0,1 1,-19-10,-17 27,18 9,0-9,35 0,0-27,35 9,-26-35,8 36,-35-36,-17 0,-18 0,-26 0,-18-27,-9 27,-9 0,18 0,-27 0,10 0,-1 0,0-35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9600" max="2040" units="cm"/>
          <inkml:channel name="Y" type="integer" min="-2069" max="1171" units="cm"/>
          <inkml:channel name="T" type="integer" max="2.14748E9" units="dev"/>
        </inkml:traceFormat>
        <inkml:channelProperties>
          <inkml:channelProperty channel="X" name="resolution" value="283.90244" units="1/cm"/>
          <inkml:channelProperty channel="Y" name="resolution" value="140.86957" units="1/cm"/>
          <inkml:channelProperty channel="T" name="resolution" value="1" units="1/dev"/>
        </inkml:channelProperties>
      </inkml:inkSource>
      <inkml:timestamp xml:id="ts0" timeString="2020-11-04T23:09:05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3721 16222 0,'50'0'110,"-25"0"-110,-25 0 0,49 0 0,-24 0 0,-25 0 0,50 0 0,-26 0 0,-24 50 15,50-50-15,-25 0 0,-25 0 0,49 0 0,-24 0 0,-25 0 0,50 0 0,-25 0 16,-25 0-16,74 0 0,-74 0 0,50 25 0,-26-25 0,249 0 16,-248 49-16,-25-49 0,50 0 0,-25 0 0,-25 0 0,49 0 0,-24 0 0,-25 25 0,50-25 15,-26 0-15,125 0 0,-149 0 0,50 0 0,-25 0 0,-25 50 0,49-50 0,-24 0 0,-25 0 0,273 25 16,-199-25-16,-49 0 0,-25 0 15,75 0-15,-75 0 0,49 0 0,-24 49 0,-25-49 0,50 0 0,-26 0 0,-24 0 0,224 25 16,-175-25-16,-24 0 0,-25 0 0,198 0 16,-173 0-16,25 0 0,-25 0 15,198 0-15,-223 0 16,50 0-16,-26 0 0,125 0 0,-149 0 0,0 0 16,50 0-16,-25 0 0,-25 0 0,49 0 0,50-25 0,-99 25 15,75-49 1,-75 49 93</inkml:trace>
  <inkml:trace contextRef="#ctx0" brushRef="#br0" timeOffset="5978.5099">17165 16272 0,'0'-50'47,"25"50"15,-25 0 17,50 0-79,-25 0 0,-25 0 0,49 0 0,-24 0 15,-25 0-15,50 0 0,-26 0 0,-24 0 0,50 0 0,-25 0 0,-25 0 16,49 0-16,-24 0 0,-25 0 0,50 0 0,-25 0 0,-25 0 0,49 0 0,-24 0 15,-25 0-15,50 0 0,-26 0 0,-24 0 0,50 0 0,-25 0 0,-25 0 0,49 0 16,-24 0-16,-25 0 0,75 0 0,-75 0 0,74 0 0,-74 0 0,50 0 0,-25 0 16,123 0-16,-148 0 0,75 0 15,-26 0-15,-24 0 16,25 0 0,-25 0-16,24 0 15,-24 0-15,49 0 16,-24 0-16,99 0 15,-124 0-15,99 0 16,-100 0-16,-24 0 0,50 0 0,-25 0 0,-25 0 0,74 0 16,1 0-16,74 0 15,-149 0-15,49 0 0,-24 0 0,25 0 16,-26 0-16,-24 0 0,50 0 0,-25 0 16,-25 0-16,74 0 15,-74 0-15,75 0 16,-1 0-16,75-25 15,-100 25-15,-24 0 0,-25 0 0,50 0 16,49-49-16,-99 49 0,50 0 16,-25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7T23:30:57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17004 16607,'17'0,"19"0,17 0,-9 0,-9 35,0-35,0 0,-8 0,8 0,18 0,-18 0,-8 0,8 0,0 0,10 0,-10 0,18 0,-9 0,9 0,0 0,-9 0,9 0,0 0,-9-26,9 26,-9 0,9 0,0 0,-9 0,9 0,-18 0,9 0,9 0,0 0,-27 0,9 0,1 0,-1 0,-9 0,27 0,-17 0,8 0,-9 0,0 0,1 0,-10 0,27-35,0 35,-9 0,-9 0,1 0,-10 0,9 0,1 0,-1 0,-9 0,10 0,-1 0,18 0,-9 0,9 0,-9 0,9 0,26 0,27 26,-27-26,-8 0,-27 0,9 0,-9 0,9 0,-18 0,1 0,-10 0</inkml:trace>
  <inkml:trace contextRef="#ctx0" brushRef="#br0" timeOffset="1529.6316">17145 16625,'26'0,"27"0,-18 35,-8-35,8 0,18 26,-9-26,9 0,18 0,8 36,18-36,0 0,9 0,-9 0,0 0,0 0,9 0,-9 0,0 0,-9 0,-9 0,-17 35,9-35,-18 0,-9 0,9 0,-9 0,9 0,17 0,-8 0,9 0,-10 0,10 0,-27-27,9 27,-18 0,-8 0,8 0,0 0,0 0,9 0,-8 0,-1 0,-9 0,10-35,17 35,-18 0,-35-26,44 26,-9 0,1 0,-10-36,9 36,1 0</inkml:trace>
  <inkml:trace contextRef="#ctx0" brushRef="#br0" timeOffset="6440.6566">3907 16528,'-53'0,"18"0,8 0,-8-27,35 54,0-1,26-26,-26 35,27-35,26 36,0-36,-27 35,9-35,1 0,8 0,9 0,0 0,-9 0,9 0,0 0,44 0,-53 0,9 0,-1 0,-7 0,7 0,1 0,-8 0,7 0,-7 0,-10 0,18 0,-18 0,9 0,9 0,9 0,8 0,-8 0,9-27,-27 27,9 0,79 0,-79-35,9 35,8 0,-8-35,8 35,63-27,-72-8,10 35,-27 0,27-35,-10 35,10 0,-9 0,8 0,-8-35,-9 35,9 0,61 0,-79-27,-9 27,1 0,-63 0</inkml:trace>
  <inkml:trace contextRef="#ctx0" brushRef="#br0" timeOffset="7504.3943">3730 16633,'0'-35,"36"35,8-35,26 35,-8 0,-27 0,18 0,-26 0,8 0,0 44,1-44,-10 35,27-35,18 0,-10 27,10-27,-9 0,8 0,-8 0,8 0,-8 0,9 0,-10 0,-8 0,-9 0,27 0,8 0,-8 35,-9-35,8 0,-8 0,9 0,-10 0,10 0,-27-26,9 26,0 0,-27-27,27 27,0-35,-9 35,9 0,-9-35,-9 35,1 0,-1-36,-9 36,10 0,17 0,-18 0,-9 0</inkml:trace>
  <inkml:trace contextRef="#ctx0" brushRef="#br0" timeOffset="22826.4461">20346 13441,'36'26,"-1"1,0-27,-35 35,27-35,-27 35,35 1,-35-10,35-26,-35 35,0 1,35-36,-35 35,27-9,-27 10,0-1,0 0,0-8,0 8,-18-35,18 35,-35-35,0 0,35 35,-36-35,10-26,26-9,0-9,0 8,0 1,0 0,0 8,0-8,0 0,18 35,-18-36,35 10,-35-9,35 35,-35-36,35 1,-35 9,0-10,27 36,-27-35,0 0,0 8,0-8,-18 35,-17 0,0 0,35-35,-36 35,-8 0,9 0,35 26,-35-26,35 36,-36-36,36 26,-26 27,26 9,-35-27,35 0,0 1,44-36,-18 0,10-45</inkml:trace>
  <inkml:trace contextRef="#ctx0" brushRef="#br0" timeOffset="55900.3805">5997 11915,'0'-26,"-26"26,-10 0,10 17,-9-17,35 36,-53-36,53 35,-36-35,10 79,26-26,-35-53,35 53,0-27,0 10,0-1,0 0,0-8,0 43,0-26,0 9,0-17,0-1,26-9,1 10,8-36,-35 35,35-35,0 35,-8-35,8 0,0 0,1 0,-10 0,9 0,-35-26,53 26,-17 0,-36-36,26 36,-26-35,0 9,0-27,0 0,0 26,-18 27,18-35,-35 35,35-35,-35 35,0-35,8 35,-8 0,0 0,-1 0,10 0,-9 0,35 26,-36-26,-17 35,27-35,26 36,-35-10,35 9,-36-35,36 36,-35-1,35-9,0 10</inkml:trace>
  <inkml:trace contextRef="#ctx0" brushRef="#br0" timeOffset="58750.3155">8369 10777,'0'-35,"0"62,27-27,-27 35,0 0,0-8,26 8,-26 0,0 0,0-8,36-27,-36 35,35-35,-35 35,0 1,35-10,-35 9,27 1,-27-1,35-35,-35 26,35-26,-35 36,36-1</inkml:trace>
  <inkml:trace contextRef="#ctx0" brushRef="#br0" timeOffset="59671.8573">8766 10680,'27'27,"-27"17,26-44,-26 53,36-53,-36 44,35-44,-35 53,35-53,-35 53,27-9,-27 9,0 0,35-53,-35 26,0 9</inkml:trace>
  <inkml:trace contextRef="#ctx0" brushRef="#br0" timeOffset="97680.1349">20408 15875,'26'0,"19"-35,-10 35,18 0,-9 0,-9 0,0-36,10 36,-63 0</inkml:trace>
  <inkml:trace contextRef="#ctx0" brushRef="#br0" timeOffset="98041.3816">20664 15752,'0'61,"0"-8,0-9,0-8,0-1,0-9,0 27,-27-53,27 35,0-79</inkml:trace>
  <inkml:trace contextRef="#ctx0" brushRef="#br0" timeOffset="98422.3991">20637 15707,'44'0,"1"0,-10 0,-35 36,0 17,0 0,0-27,0 9,-35 1,-1-36,1 52,0-52,8 27,-8-27,0 35,61-35</inkml:trace>
  <inkml:trace contextRef="#ctx0" brushRef="#br0" timeOffset="100791.9987">21175 15610,'-26'0,"26"18,-27-18,27 53,-35 0,35-27,0 10,0-1,0 0,27-35,-27 27,26 8,-26 0,35-35,-35 35,36-35,-36 27,35-27,-35 35,44-35,-44 35,35 1,-35-10,36-26,-36 35,0 1,0-1,0-8,0 8,-27 0,-8-35,0 35,8-35,-8 0,-1 0,1-26,35-9,0-1,0 10,0-9,0-1,27 1,-27 9,35 26,-35-36,35 36,-8 0,-27-35,35 35,-35-35,35 35,-35-27,36 27,-36-35,0 0,26 35,-26-36,0 10,0-9,35 35,-35-36,0 1,0 9,-26 26,26-36,-27 36,-8 0,35-35,-35 35,0 0,35-35,-27 35,-8 0,-1 0,-8 26,80-26,34 0</inkml:trace>
  <inkml:trace contextRef="#ctx0" brushRef="#br0" timeOffset="101751.9254">21660 15796,'0'35,"-26"0,26 9,0-8,0-1,0-9,0 10,0 16,0-16,0-10,0 9,0 1,18-1,-18-8,0 8,0 0,0-61,0-27,0 9,0-9,0-9,-18-9,18 10,0-10,0 9,0-8,18 26,-18-9,52 18,-52-1,53 36,-26-44,8 44,0 0,18 0,-26 35,-27 18,0 0,0-9,-18 9,18 0,-53-26,18-27,0 53,8-53,-8 0,0 0,-1 0,-8 0,44-45,27 45</inkml:trace>
  <inkml:trace contextRef="#ctx0" brushRef="#br0" timeOffset="103003.904">22242 15725,'0'0,"-35"0,35 18,0 17,0 18,0-9,27 9,-27 0,0-27,35 10,-35-1,35-35,-8 35,8-35,-35 27,35-27,0 35,-35 0,27-35,-27 35,35-35,-35 45,0-10,0 0,-26-35,-1 35,-8-35,0 0,-1 27,-25-27,8 0,18 0,35-18,-27-17,27 0,0-18,18 26,-18-8,35 35,-35-35,35 35,-35-36,36 36,-36-26,26 26,9-53,1 18,-1 8,-35-8,26 35,-26-35,0-1,0 10,0-9,0-1,0 1,0 9,-17 26,-19 0,1-36,-9 36,9 0,-1 27,1-27,35 44,-26-44,26 71</inkml:trace>
  <inkml:trace contextRef="#ctx0" brushRef="#br0" timeOffset="104039.6826">22974 15769,'-35'-26,"0"26,0 0,35-36,-27 36,-8 0,0 0,-1 0,10 0,26 27,-35-27,-1 44,1-9,35 1,-26-36,26 44,0 9,0-18,0-9,0 10,0-1,0 0,0-8,0 8,17 0,19 0,-1-35,-35 27,35-27,-8 0,25 0,-16 0,-10 0,9 0,-35-18,53 18,-53-35,36 35,-36-35</inkml:trace>
  <inkml:trace contextRef="#ctx0" brushRef="#br0" timeOffset="114846.723">21316 16722,'-35'0,"9"0,26-27,-36 27,1 0,62 0,8 0,-9 0,45-26,-27 26,-9 0,36-36,-45 36,10 0,16 0,-16 0,-10 0,9 0,18 0,-8 0,-10-35,18 35,-9 0,-9 0,18 0,-9-35,-9 35,36 0,-27 0,-9 0,1 0,8-27,9 27,-18 0,-9 0,45-35,-36 35,-8 0,8 0,0 0,-35-35,53 35,-9 0,-9 0,1 0,8 0,-9 0,0 0,-79 0,0 26,-9-26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04:59.7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2408 10645,'0'44,"0"0,0 9,35-18,-35-8,0 8,0 0,0 1,26-10,-26 9,36 36,-36-45,0 10,0-1,0 0,35-8,-35 8,0 0,0 18,0-9,0 9,0-17,0-10,0 9,0 1,0-1,0-9,0 27,0-17,35-10,-35 9,0 18,0-18,27-35,-27 62,0-9,0-26,0 8,0 35,0-43,-18 26,18-18,0 0,0-8,-35-27,79-18,-18 18,9-35,18 35,9-53,26 18,9 8,-17-8,-10 35,-26-35,-8 35</inkml:trace>
  <inkml:trace contextRef="#ctx0" brushRef="#br0" timeOffset="270.6755">3095 12021,'27'35,"-27"18,0-18,26-35,-26 27,-17-27</inkml:trace>
  <inkml:trace contextRef="#ctx0" brushRef="#br0" timeOffset="652.3448">3131 11968,'17'0,"-17"26,53-26,-17 0,-36 36,-27-10,-8-26,0 53,8-53,27 53,-70-53,70 26,-36-26,63 0</inkml:trace>
  <inkml:trace contextRef="#ctx0" brushRef="#br0" timeOffset="3090.5765">3713 12656,'0'-44,"-27"9,27 8,-44-26,44 0,-53-9,53-8,0 8,0-8,0 26,27 8,8 63,-8 17,25 26,1-8,-9 9,9-18,-9-27,-8-26,-36 35,53-35,-53-53,0 0,0-17,0 8,-44-17,44-9,-45-9,45 26,0 45,-35 26,35 53,0 35,0-27</inkml:trace>
  <inkml:trace contextRef="#ctx0" brushRef="#br0" timeOffset="3540.2813">4127 12136,'0'26,"0"18,0 9,0-9,36 9,-10-18,9-35,18 36,-17-36,-10-27,9-8,-35 0,36-10,-36-7,0-1,-27-9,27-9,-53 27,53 9,-26 35,26 44,0-17</inkml:trace>
  <inkml:trace contextRef="#ctx0" brushRef="#br0" timeOffset="3966.0254">4674 11986,'0'0,"0"-36,-26 36,26 44,-53 1,53 7,0 1,-27-26,27 8,18-35,17 53,18-53,-9 0,-8 0,-1 0,-35-26</inkml:trace>
  <inkml:trace contextRef="#ctx0" brushRef="#br0" timeOffset="4410.2546">5089 11942,'-62'97,"62"-45,-35 1,35-26,0 8,26 18,9-53,18 0,-9 0,9 0,-17 0,-10 0</inkml:trace>
  <inkml:trace contextRef="#ctx0" brushRef="#br0" timeOffset="4764.6499">5503 11836,'0'70,"0"18,0-8,0-10,0-8,0-9,0-18,62-8,-9-27,-27 0,10-18,-1-35,0 18</inkml:trace>
  <inkml:trace contextRef="#ctx0" brushRef="#br0" timeOffset="4980.7697">5494 12030,'0'-27,"53"27,0-35,-9 35,9 0,-18-35</inkml:trace>
  <inkml:trace contextRef="#ctx0" brushRef="#br0" timeOffset="5152.7872">5521 11836,'0'-36,"44"36,9-26,9 26,-10 0</inkml:trace>
  <inkml:trace contextRef="#ctx0" brushRef="#br0" timeOffset="5482.3963">5891 11959,'0'0,"-35"53,35 9,0-9,44-9,0 9,27-18,8-35,-8 0,-27 0,9 0,-18-26,-35-10,26-8,-26-9,-17-8,-36-28,-18 10,-8 26,17 53,-8 0,8 0,-9 62,10 17,25 1,36 8,0-27</inkml:trace>
  <inkml:trace contextRef="#ctx0" brushRef="#br0" timeOffset="6067.0136">4295 11589,'0'0,"0"88,-44-17,44-27,0 9,0 8,0-25</inkml:trace>
  <inkml:trace contextRef="#ctx0" brushRef="#br0" timeOffset="7512.4485">3369 13159,'0'-36,"-27"36,-52 97,44 0,35-17,-36 8,36-26,27 8,8-26,-8-8,8-1,0-35,0 26,-8-26</inkml:trace>
  <inkml:trace contextRef="#ctx0" brushRef="#br0" timeOffset="7991.9031">3819 13238,'-97'115,"97"-71,0 9,0-9,0 9,44-18,0 0,9-35,8 0,10 0,-18 0,-27-44,-26 9,36-9,-36-9,-27-18,1-8,-27 0,-18 8,27 36,-9 35,9 0,-9 26,0 45,53 26,0 0,0-27,62-8,0-9,8-18</inkml:trace>
  <inkml:trace contextRef="#ctx0" brushRef="#br0" timeOffset="8480.6258">4083 13600,'0'0,"0"-27,27 27,-27-70,0 25,0-7,0 7,0-25,0-9,0 8,0 36,53 61,-27 27,9 26,1 10,-1-28,9-8,9-53,-18 27,-8-27,8 0,0-18,-35-35,35 0,-35-8,0-10,-26 9,-9-8,35 8,-36 27,36 114,0-35,0 9,27-18</inkml:trace>
  <inkml:trace contextRef="#ctx0" brushRef="#br0" timeOffset="8691.0898">4674 13097,'0'18,"0"34,0 1,0-9,0 9,44-9,-44 9</inkml:trace>
  <inkml:trace contextRef="#ctx0" brushRef="#br0" timeOffset="8991.425">4701 13044,'35'26,"0"1,18 8,-9 18,9-9,-18 9,-35 18,0-10,0-8,0-9,-44-8,-9-1,-8-35,-10 0,27 0,9 0,-1 0,36-27,62-8</inkml:trace>
  <inkml:trace contextRef="#ctx0" brushRef="#br0" timeOffset="9326.2739">5009 13079,'-26'0,"26"53,0-18,0 1,17-10,36 27,9-18,9-35,-10 0,-8 0,-17 0,-1-61,-35 34,26-26,-26 18,-17-9,-19-9,1 0,0 27,35 61,44 0,-9-35</inkml:trace>
  <inkml:trace contextRef="#ctx0" brushRef="#br0" timeOffset="9535.9148">5565 12912,'35'158,"-35"-113,35 7,-35 1,45-26,-45 8,35 0</inkml:trace>
  <inkml:trace contextRef="#ctx0" brushRef="#br0" timeOffset="9724.0401">5424 12912,'26'0,"36"0,26 0,-26 0,8 0,-25-36,-10 36</inkml:trace>
  <inkml:trace contextRef="#ctx0" brushRef="#br0" timeOffset="10054.4124">5847 12938,'-26'62,"26"-9,0-9,26 9,9 0,9-27,27-26,-27 35,-9-35,1 0,-1-26,-9 0,-26-27,0 0,0 9,-17-27,-18 9,-18 9,9 18,-27 35,9 0,9 0,18 27,35 25,-26-7,26 8,35-1,35-25,-26-27</inkml:trace>
  <inkml:trace contextRef="#ctx0" brushRef="#br0" timeOffset="10580.7254">6244 12903,'0'0,"0"53,0 9,0-10,0-7,35 7,-35 1,44-26,-44 8,36-35,-36-26,0-1,0-8,-27 0,27-18,-26 9,26-27,-36 9,36 9,0 9,0-9,27 18,17 0,9 35,-9 0,-9 0,1 0,-36 62,35-1,-35-8,0 18,-44-27,8-9,-8 0,9-35,0 0,0 0,35 27,26 8,27 0,26-35,18 36,27-36,8 0,-35 0</inkml:trace>
  <inkml:trace contextRef="#ctx0" brushRef="#br0" timeOffset="11492.0132">7267 12876,'0'-44,"0"-9,35 18,-35 97,36 0,-36 8,44-8,-44 8,35-8,-35-9,35-18,-35-8,0 8</inkml:trace>
  <inkml:trace contextRef="#ctx0" brushRef="#br0" timeOffset="12002.9388">7734 13167,'0'53,"27"-53,-27-44,0 9,0 0,-18-9,18-9,0-9,0-9,0 27,0 9,53 0,0 35,9 44,-9 0,9 26,-10-25,1 8,-26-18,8-35,-35 35,35-35,-35-62,0 9,-44 9,18-26,-9 8,-1-9,36 45,62 61,-18 18,9-18</inkml:trace>
  <inkml:trace contextRef="#ctx0" brushRef="#br0" timeOffset="12211.9023">8475 12726,'0'80,"0"-18,0 8,0-26,0 9,36 0,-36-26,35-27,-35 35</inkml:trace>
  <inkml:trace contextRef="#ctx0" brushRef="#br0" timeOffset="12384.3725">8334 12744,'44'0,"0"0,9 0,0 0,-9 0,9 0,-17 0</inkml:trace>
  <inkml:trace contextRef="#ctx0" brushRef="#br0" timeOffset="12610.3468">8784 12718,'0'0,"-53"70,53-26,0 9,0 0,27-9,25 9,-7 0,7-26,-7-27,7 35,1-35</inkml:trace>
  <inkml:trace contextRef="#ctx0" brushRef="#br0" timeOffset="12782.4157">8766 12850,'0'0,"0"35,53-35,0 0,0 0,-9 0,-9 0,1 0</inkml:trace>
  <inkml:trace contextRef="#ctx0" brushRef="#br0" timeOffset="12940.9067">8828 12762,'62'0,"-9"-53,-9 53,9-27,-18 27</inkml:trace>
  <inkml:trace contextRef="#ctx0" brushRef="#br0" timeOffset="13464.141">9251 12550,'0'18,"0"17,0 18,-26 9,26 8,0-8,0 8,26-8,-26-9,0 0,36-26,-36-80,0 0,0-9,0-9,-27 10,27-10,0 27,0 9,27-1,8 1,-9 35,27-26,-17 26,-1 0,-35 35,26 0,-26 18,0-9,0 9,-17-9,-19-8,1-1,0-35,8 53,-8-27,35 10,0-1,35-35,-35 35,53-35,-17 0,-1 27,-9-27,27 0,0 0,-9 0,9-18</inkml:trace>
  <inkml:trace contextRef="#ctx0" brushRef="#br0" timeOffset="13906.6063">9816 13115,'35'-18,"-35"-53,0 36,-26 9,26-27,0 0,0-9,0 9,0 18,26 8,1 27,8 36,-35 34,53 27,-18-17,-8-10,8-17,0-26,0-27,-8 0,8-18,-35-35,0-18,0 10,0-107,0 106,-44 9,44 18,0 62</inkml:trace>
  <inkml:trace contextRef="#ctx0" brushRef="#br0" timeOffset="14252.5341">10521 12709,'0'0,"-70"44,70 9,-35-9,35 9,26 0,-26-9,71-9,-27 0,9-35,0 0,-27 0,9-26,1-27,-36-9,0-26,0-9,-27 18,-26 8,-26 45,-1 26,-34 0,-10 35,45 36,26 105,53-70,44-62</inkml:trace>
  <inkml:trace contextRef="#ctx0" brushRef="#br0" timeOffset="14844.0498">7382 12647,'0'0,"0"27,-36-27</inkml:trace>
  <inkml:trace contextRef="#ctx0" brushRef="#br0" timeOffset="25881.9343">1587 10389,'0'0,"27"0,8 0,-8 0,8 0,0 0,0 0,9 0,-8 0,-1 0,0 0,-8 0,8 0,0 0,1 0,-10 0,9 0,1 0,-1 0,-9 0,10 0,-1 0,0 0,-8 0,8 0,0 0,0 0,-8 0,8 0,0 0,1 0,-10 0,9 0,1 0,-1-26,-8 26,8 0,0 0,0 0,-8 0,8 0,0 0,1 0,8 0,-9 0,0 0,-8 0,8 0,0 0,1 0,-10 0,9 0,1 0,-1 0,-9 0,10 0,-1-35,0 35,-8 0,8 0,0 0,0 0,-8 0,26 0,-53-27,53 27,-27 0,9 0,1 0,-1 0,-35-35,44 35,9 0,0 0,-9 0,-44-35,35 35,1 0,-10 0,9 0,1 0,-1 0,-35-36,26 36,10 0,-1 0,0 0,-8-26,8 26,0 0,0 0,-8 0,8 0,18-35,-18 35,10 0,7 0,-16 0,-10 0,27-36,-18 36,-8 0,8 0,0 0,1 0,-36-35,44 35,9 0,0 0,-27 0,9 0,1 0,-1 0,-9 0,10 0,-1 0,0 0,-8 0,8 0,0 0,9 0,-8 0,-1 0,0 0,-8 0,8-26,0 26,0 0</inkml:trace>
  <inkml:trace contextRef="#ctx0" brushRef="#br0" timeOffset="29970.5307">11059 10945,'0'35,"27"18,-27 0,0-27,0 10,0-1,0 0,0-8,35 8,-35 0,0 1,0-10,0 27,0-18,0 1,0-10,0 9,0 18,0-26,0 8,0 0,0 1,0-10,0 9,35 1,-35-1,0 27,36-27,-36 0,0-8,0 8,0 0,26 18,-26-27,0 10,0 17,0-27,0 27,0-18,0 1,0-10,0 9,0 1,0-1,0-9,0 27,0 0,0-26,35 8,-35 18,0-9,0 9,0-18,0-8,0 8,36-35,-36 35,0 0,0-8,0 26,0 0,0-9,35-44,-35 35,0 18,0-27,0 10,0 17,0-18,0-9,0 10,0-1,0 0,0-8,0 26,0-18,26-35,10 0,34 0,-43 0,8 0,18 0,-9 0,9-27,0 27,-27 0,-26-35,-17 35,-54 27</inkml:trace>
  <inkml:trace contextRef="#ctx0" brushRef="#br0" timeOffset="30239.8275">11659 13697,'0'0,"0"35,0-9,27-26</inkml:trace>
  <inkml:trace contextRef="#ctx0" brushRef="#br0" timeOffset="30518.6178">11694 13538,'0'0,"27"0,-1 0,10 26,-1-26,0 36,-35-10,-44 27,9-53,0 35,61-79</inkml:trace>
  <inkml:trace contextRef="#ctx0" brushRef="#br0" timeOffset="32150.6707">12735 12876,'-35'0,"35"-35,-44 35,8-26,1 26,0 0,8 17,-8 36,0 18,35-9,-35-10,35-25,44 8,17-35,45 35,-9-35,0 0,-8 0,-28 53,-25-9,-36 27,0-9,0 8,-62-26,0 27,-26-27,8-9,1-35,9 0,8 0,27 0,-1 0,36-26,0-18,44-9,-8 9,-10 8,9 1,-35 0</inkml:trace>
  <inkml:trace contextRef="#ctx0" brushRef="#br0" timeOffset="32494.5243">13185 13079,'0'0,"-35"0,35 53,-36 0,36-9,0 27,0-10,62-8,0-17,8-36,-8 35,-9-35,-27 0,10 0,-36-27</inkml:trace>
  <inkml:trace contextRef="#ctx0" brushRef="#br0" timeOffset="32675.3761">13114 13317,'0'0,"62"-26,0 26,-9-35,-9 35,-9-27</inkml:trace>
  <inkml:trace contextRef="#ctx0" brushRef="#br0" timeOffset="32824.7546">13079 13159,'0'0,"27"-36,25 36,10-44,9 44,-27-35</inkml:trace>
  <inkml:trace contextRef="#ctx0" brushRef="#br0" timeOffset="33334.4154">13538 13000,'0'35,"0"18,0-9,0 9,35-9,-35 27,26-10,-26 10,36-36,17-8,-53-45,0-17,0-18,0 9,-27-9,27 0,-35 9,35-9,0 9,0-27,0 10,0-10,44 18,0 27,9 26,0 0,-9 0,9 0,-18 17,-35 36,0 0,0-9,0 9,-26-18,-27-8,9-27,-9 53,18-53,8 0,-8 0,35-44,35 44</inkml:trace>
  <inkml:trace contextRef="#ctx0" brushRef="#br0" timeOffset="34063.4076">13846 13247,'36'0,"-36"-18,35 18,-35-53,0 0,0 27,35-9,-35-1,0-17,27 27,-27-27,35 53,-35-35,53 35,-18-27,9 27,-8 0,-36 18,35-18,-35 35,0 0,0 1,0-10,26-26,-26 36,0-1,0 0,0-8,0 8,0 0,36-35,-36 35,35-35,-35 27,35-27,-8 0,-27-18</inkml:trace>
  <inkml:trace contextRef="#ctx0" brushRef="#br0" timeOffset="34288.0564">13961 13026,'71'0,"-1"0,-8 0,8 0,-8 0,-9 0,-26 0,8 0</inkml:trace>
  <inkml:trace contextRef="#ctx0" brushRef="#br0" timeOffset="35692.9451">14861 12912,'-27'0,"27"44,-35 0,35 9,0 9,0 26,0-27,0 10,26-27,-26-9,36-35,-36 36,0-80,0-1,-45-25,45 8,-44-26,9 9,35-10,-35 10,35 0,0-10,0 28,26 8,10 53,8-44,26 44,-26 0,9 17,-17 36,-10 9,-26 9,0-10,0 10,-53-18,-17-9,8-9,-9-35,27 35,9-35,79 0,18 0,-9 45,-9-45,-9 35,18-35,-18 35,9-35,9 0,-9 0,9 0</inkml:trace>
  <inkml:trace contextRef="#ctx0" brushRef="#br0" timeOffset="35991.9182">15416 13185,'0'0,"0"35,0-61,18-9,-18-18,0-9,0-17,0 8,0 9,0-8,53 17,-18 26,0 27,-8 0,8 18,-35 53,53-10,-53 27,26-8,-26 8,0-26,36-9</inkml:trace>
  <inkml:trace contextRef="#ctx0" brushRef="#br0" timeOffset="36156.0366">15443 13141,'26'0,"9"-44,18 44,9-53,-9 18,-9 35,9-44,-18 44</inkml:trace>
  <inkml:trace contextRef="#ctx0" brushRef="#br0" timeOffset="36313.9309">15963 12815,'0'53,"0"-18,0 18,0-9,0 9,0-18,35-35,-35 27</inkml:trace>
  <inkml:trace contextRef="#ctx0" brushRef="#br0" timeOffset="36575.837">15972 12594,'44'0,"-9"44,9 18,9 26,-17-8,-1 8,-35-9,0-17,0-9,0 0,-80-27,1-26,-9 35,8-35,19 0,25-26,36 0,0-27</inkml:trace>
  <inkml:trace contextRef="#ctx0" brushRef="#br0" timeOffset="36937.0275">16404 12744,'0'0,"-35"44,35-9,0 10,0 25,0-8,61 8,-8-43,9-27,-9 0,-9 0,-9 0,-35-35,53-18,-53 9,0-27,-61 9,16-8,-25 8,17 27,9 35,-27 0,10 0,8 70,53 1,0-9,0 8,44-8,18-27</inkml:trace>
  <inkml:trace contextRef="#ctx0" brushRef="#br0" timeOffset="37440.4235">16819 12771,'0'0,"0"61,0 27,0-8,0 8,0-9,26-17,-26-27,35-35,-35 36,0-80,0 0,-26-9,26-9,0-26,0 8,0 10,0-10,0 1,26 8,-26 19,44 52,-44-27,53 27,-53 18,36 35,-36 17,-27 10,-8-1,0-9,8-8,27-9,0-18,18-35,17 0,0 0,1 0,8 0,-9 27,18-27,-9 0,-9 0</inkml:trace>
  <inkml:trace contextRef="#ctx0" brushRef="#br0" timeOffset="38453.8817">13441 14182,'0'79,"0"-35,0 9,0 9,26-9,-26 0,53-27,-18 9</inkml:trace>
  <inkml:trace contextRef="#ctx0" brushRef="#br0" timeOffset="38814.5968">13555 14085,'0'0,"-44"0,9 0,79 0,-9 61,9-17,9 27,0-27,-9 27,-8-27,-36 9,0-18,0 0,-44 9,-1-44,-7 0,-1 36,8-36,10 0,106-44,-18 17</inkml:trace>
  <inkml:trace contextRef="#ctx0" brushRef="#br0" timeOffset="39030.3573">14014 13988,'0'26,"-35"18,35 9,0-9,0 9,0-18,17 1,-17-10,36 9</inkml:trace>
  <inkml:trace contextRef="#ctx0" brushRef="#br0" timeOffset="39347.0976">14314 14049,'0'44,"-27"18,27-9,0 0,27-9,-27 9,53 0,-27-27,9-26,18 36,-26-36,8 0,0-44,-35 17,36-8,-36 0</inkml:trace>
  <inkml:trace contextRef="#ctx0" brushRef="#br0" timeOffset="39518.7002">14437 14190,'71'0,"-36"0,0 0,18 0,-53-35</inkml:trace>
  <inkml:trace contextRef="#ctx0" brushRef="#br0" timeOffset="39676.8952">14358 14023,'18'0,"17"0,18-35,8 35,-8-36,0 36,-9 0</inkml:trace>
  <inkml:trace contextRef="#ctx0" brushRef="#br0" timeOffset="39922.579">14861 13917,'0'44,"0"36,0-28,-27 1,27-9,0 9,0-8,0-10,0 0,27 0,8-35,9 0,-9 0,1-26,-10 26,9-53,1 27,-36-10</inkml:trace>
  <inkml:trace contextRef="#ctx0" brushRef="#br0" timeOffset="40141.4423">15187 13935,'-18'61,"-17"-16,35 7,0 10,0 9,35-18,1-9,-1 9,0-18,-8-9,8-26,18 0,-18 0,-8-52,-27-1</inkml:trace>
  <inkml:trace contextRef="#ctx0" brushRef="#br0" timeOffset="40290.4421">15116 14243,'27'0,"-1"0,27 0,0-26,-9 26,-9-35</inkml:trace>
  <inkml:trace contextRef="#ctx0" brushRef="#br0" timeOffset="40470.3618">15178 14032,'0'-44,"44"44,9-36,-26 36,8-35,18 35,-9-26,-9 26</inkml:trace>
  <inkml:trace contextRef="#ctx0" brushRef="#br0" timeOffset="40619.7495">15540 13891,'0'0,"0"53,0-1,0-7,0 7,0 1,26-9,-26 9,35-17,1-10</inkml:trace>
  <inkml:trace contextRef="#ctx0" brushRef="#br0" timeOffset="40808.039">15354 13988,'0'0,"36"0,8-36,44 36,-9-35,-8 35,-9 0,-9 0,-18-26,-9 26</inkml:trace>
  <inkml:trace contextRef="#ctx0" brushRef="#br0" timeOffset="41318.098">15848 13926,'0'35,"0"18,36-9,-36 9,53 9,-27-9,-26 0,35-27,-35 9,-26-35,-18-44,44 18,-53-27,53 0,0 9,0-27,26 10,10-10,8 27,9 9,-1 35,-25-36,8 36,1 45,-36-1,0 9,-27-1,27-7,-62 7,9-16,0-36,27 26,-9-26,61 0,1 0,26 53,-1-53,-7 35,-10-35,0 0,-8 0,8 0</inkml:trace>
  <inkml:trace contextRef="#ctx0" brushRef="#br0" timeOffset="41497.9833">16298 13899,'0'27,"0"26,0-9,0 9,35 0,-35-27,27 9,-27 1,35-36</inkml:trace>
  <inkml:trace contextRef="#ctx0" brushRef="#br0" timeOffset="41819.9202">16827 13838,'0'0,"0"-53,0 9,0 8,-26 36,-18 0,9 0,-18 53,8 18,10-9,35 8,0-8,0-9,71 0,17-27,9-26,0 35,0-35,-9 0,-26 0,-9-35</inkml:trace>
  <inkml:trace contextRef="#ctx0" brushRef="#br0" timeOffset="42128.3596">17356 13767,'-26'80,"26"-36,0 9,0 17,44-8,0-27,27 0,-9-35,-10 0,-16 0,-1-26,-35-9,26-18,-26 9,-17-27,-36 9,0-8,-9 43,-8 27,8 0,-9 0,27 53,9 0,35-9,-35 9,35-18</inkml:trace>
  <inkml:trace contextRef="#ctx0" brushRef="#br0" timeOffset="42351.9355">16439 13635,'0'0,"-35"0</inkml:trace>
  <inkml:trace contextRef="#ctx0" brushRef="#br0" timeOffset="43036.5889">13917 13961,'-27'0</inkml:trace>
  <inkml:trace contextRef="#ctx0" brushRef="#br0" timeOffset="43607.4332">15787 13370,'-80'62,"-17"35,-17 18,-19-1</inkml:trace>
  <inkml:trace contextRef="#ctx0" brushRef="#br0" timeOffset="51958.4618">11994 7408,'0'-17,"0"-19,0-17,0 9,0 9,0 0,0-9,0-27,0 9,0-8,-17 8,17-8,0-10,0-8,-36 9,36-18,-35 8,35-8,-35 0,35 9,-27 26,27 10,0 25,0-26,0 18,-35 35,35-35,71 35,34-44,28 8,-1 36,0-35,-17 35,-18 0,0 0,0 0,-26 0,-36 0,-9 0</inkml:trace>
  <inkml:trace contextRef="#ctx0" brushRef="#br0" timeOffset="52214.5523">12682 5653,'0'27,"0"-1,0 9,27-35,-27 36</inkml:trace>
  <inkml:trace contextRef="#ctx0" brushRef="#br0" timeOffset="52528.0902">12682 5618,'80'0,"-36"0,-9 0,0 0,1 26,-36 10,0 25,-27-25,-8-36,-1 35,-8-35,44 26</inkml:trace>
  <inkml:trace contextRef="#ctx0" brushRef="#br0" timeOffset="55946.2566">13449 5300,'-17'-26,"-18"26,35-35,-36 35,-8 0,9 0,-18 44,18 0,35 27,0-10,0 10,44-9,26-10,27-7,18-10,-36-35,-8 0,-27 0,-9 0,1 0,-1-53</inkml:trace>
  <inkml:trace contextRef="#ctx0" brushRef="#br0" timeOffset="56328.177">13855 5336,'-62'62,"62"-18,0 9,0-1,27-7,-1-10,27-35,18 53,-9-53,-10 0,-25-27,8 27,-35-53,36 18,-36-9,0-9,-62-9,18-8,-9 34,9 36,-9 0,0 0,9 62,8-9,36-9,0 9,0-9,71 9,-18-18</inkml:trace>
  <inkml:trace contextRef="#ctx0" brushRef="#br0" timeOffset="56830.5597">14331 5495,'0'-45,"-26"-16,26 8,-35 9,35-27,0 9,0 27,26 35,9 35,10 36,7-9,1-9,9-18,9-35,-10 35,-8-35,-17 0,-36-26,26-10,-26 1,0 9,0-27,-35-18,-1 27,1-9,0 18,8 35,27 26,18 27,17-17</inkml:trace>
  <inkml:trace contextRef="#ctx0" brushRef="#br0" timeOffset="57035.1341">14852 5106,'0'45,"0"-1,0 9,26-18,-26-9,27 10,8-36</inkml:trace>
  <inkml:trace contextRef="#ctx0" brushRef="#br0" timeOffset="57334.9392">14914 4974,'44'0,"9"53,-9 0,-9 0,0 9,-35-9,44-9,-44-9,0 0,0 1,-53-10,-17-26,8 0,-8 0,25 0,10 0,35-18,27 18,17-35</inkml:trace>
  <inkml:trace contextRef="#ctx0" brushRef="#br0" timeOffset="57686.5673">15337 5071,'0'27,"0"8,0 9,0 9,35-18,0-35,-8 27,26-27,-18-18,-35-17,0-18,0 9,0-27,0 9,0-8,0 35,-26 35,26-27,-36 27,36 35,0 18,0-17</inkml:trace>
  <inkml:trace contextRef="#ctx0" brushRef="#br0" timeOffset="57901.9313">15804 4921,'0'62,"0"-18,27 9,-27 0,35-27,-35 10,35-36,-35 35</inkml:trace>
  <inkml:trace contextRef="#ctx0" brushRef="#br0" timeOffset="58100.7531">15628 4807,'0'0,"44"0,35 0,18 0,-8 0,-28 0,10 0,-9 0</inkml:trace>
  <inkml:trace contextRef="#ctx0" brushRef="#br0" timeOffset="58436.2389">16139 4851,'-35'61,"35"-8,0 0,27-9,8 9,18-17,-9-36,9 26,-18-26,-8-18,8-17,-35-18,0 9,0-9,-27-17,1 8,-27-9,0 45,9 26,-9 0,0 0,9 0,9 0,35 53,-36 0,36-9,62 9,-18-53</inkml:trace>
  <inkml:trace contextRef="#ctx0" brushRef="#br0" timeOffset="58984.5255">16580 4860,'0'35,"0"18,0 0,0-9,0 9,0 8,36-25,-36-1,0-62,0-8,0 9,0-45,0 9,0-26,26 27,-26-28,35 10,1 17,-1 9,-9 53,10 0,-36 27,0 17,0 26,-27-26,1 9,-27 0,0-26,9-27,44 35,-35-35,61 0,0 0,10 53,-1-53,0 44,-8-9,26-35,0 36,8-36,-8 0</inkml:trace>
  <inkml:trace contextRef="#ctx0" brushRef="#br0" timeOffset="59781.9945">18027 4657,'0'0,"0"-27,-35 27,-1 0,10 18,-10 35,36 8,-35 28,35-10,27 9,26-26,26 9,18-45,0-26,-9 35,-26-35,-9-26,-18 26,-35-62</inkml:trace>
  <inkml:trace contextRef="#ctx0" brushRef="#br0" timeOffset="59948.4386">18009 5018,'0'0,"27"0,17 0,9 0,0 0,-9 0,9 0,-18-26</inkml:trace>
  <inkml:trace contextRef="#ctx0" brushRef="#br0" timeOffset="60091.0806">18080 4762,'70'-35</inkml:trace>
  <inkml:trace contextRef="#ctx0" brushRef="#br0" timeOffset="60291.9372">18494 4665,'53'36,"0"-1,-9-9,27 27,-10 0,28-9,-28-8,-8-1,-26-35,-27 44,53-44</inkml:trace>
  <inkml:trace contextRef="#ctx0" brushRef="#br0" timeOffset="60471.934">18918 4657,'0'0,"-36"0,10 61,-9 1,35 9,-36 8,36 9,0-26,0 9,44-27,-8-9</inkml:trace>
  <inkml:trace contextRef="#ctx0" brushRef="#br0" timeOffset="60720.0745">19306 4595,'0'70,"35"1,-35-9,0 8,0-8,0-9,0-18,35-35,-35 27,27-27</inkml:trace>
  <inkml:trace contextRef="#ctx0" brushRef="#br0" timeOffset="60922.5636">19050 4551,'176'0,"-96"0,8 0,-26-27,-10 27,-25 0</inkml:trace>
  <inkml:trace contextRef="#ctx0" brushRef="#br0" timeOffset="61178.6669">19764 4463,'-53'0,"18"0,9 0,-10 70,36-17,-35 9,35 8,0-8,26 9,10-27,8 9,9-18,-18-35,-9 0,10 0</inkml:trace>
  <inkml:trace contextRef="#ctx0" brushRef="#br0" timeOffset="61350.464">19535 4754,'53'0,"17"26,-8-26,9 0,-27-18,-9 18</inkml:trace>
  <inkml:trace contextRef="#ctx0" brushRef="#br0" timeOffset="61493.396">19650 4524,'0'0,"17"0,36 0,18 0</inkml:trace>
  <inkml:trace contextRef="#ctx0" brushRef="#br0" timeOffset="62024.5535">20143 4419,'0'35,"0"9,-35 9,35 0,0 8,0 28,0-28,0 10,0-9,0-9,0-27,0 9,0-61,0-1,0-25,0-1,-35-9,35-18,0-8,0 9,0-9,44 26,9 9,-9 27,9 26,-18 0,-8 0,8 70,-35-17,0 9,-27-9,1-9,-9 9,-18-18,9-35,-9 26,18-26,8 0,27 36,18 34,17-43,36 8,-10 0,10-35,-27 36,-9-36,0 0</inkml:trace>
  <inkml:trace contextRef="#ctx0" brushRef="#br0" timeOffset="62504.2286">20673 4948,'0'0,"0"-44,0 17,-36-8,36-18,-35 9,35-9,0 0,0 9,27 9,-27-1,52 36,-52-26,36 44,-36 52,26 27,-26 18,0-18,53-9,-53-26,53-27,-27-61,-26-36,0-9,0-8,0-1,0-25,-17 25,17 1,0 26,0 18,17 96,-17-16</inkml:trace>
  <inkml:trace contextRef="#ctx0" brushRef="#br0" timeOffset="62855.8025">21202 4595,'0'0,"-36"0,1 35,9 18,26 18,0-10,0-8,17 44,36-61,0-36,-9 0,-8 0,-1-27,0-26,-35-8,0-28,-26-8,-27 18,-9 26,-9 53,10 0,-10 0,27 44,-9 18,0 26</inkml:trace>
  <inkml:trace contextRef="#ctx0" brushRef="#br0" timeOffset="68000.1799">13926 6570,'0'-26,"0"-9,0-9,0-27,0 36,0 8,0-8,0 0,0-27,0 27,0 0,0-1,0 63,44 26,-44-18,44-35,-9 62,0-27,-8 0,8-8,1-27,-1 35,-9-35,10-27,-36-17,0-26,0 8,-27-8,27 25,-26 10,26 0,0 97,17-36,-17 27,0 9,0 26,0-9,36-8,-36-9,35 8,-35-43,35 8,-35 0</inkml:trace>
  <inkml:trace contextRef="#ctx0" brushRef="#br0" timeOffset="68458.1659">14561 6438,'0'-44,"0"9,0 8,0-26,0 1,0-10,53-9,-9 27,-9 9,0 35,1 0,-36 44,26 35,-26 1,0 8,0-26,0-9,35-18,-35-9,36-26,-36-35</inkml:trace>
  <inkml:trace contextRef="#ctx0" brushRef="#br0" timeOffset="68653.2797">14587 6324,'53'0,"18"0,-10-45,10 45,-18-35,-27 35,10-26</inkml:trace>
  <inkml:trace contextRef="#ctx0" brushRef="#br0" timeOffset="68938.0912">15055 5918,'0'0,"35"35,-35 18,0 18,0-10,0-8,0-9,0-8,0-1,0 0,53-35,-9 0,-9 0,0 0,10-44,7-9</inkml:trace>
  <inkml:trace contextRef="#ctx0" brushRef="#br0" timeOffset="69139.7864">15487 5883,'0'70,"-27"1,27-18,0-9,0 9,27-9,-27-9,35-35,-35 35,35-35</inkml:trace>
  <inkml:trace contextRef="#ctx0" brushRef="#br0" timeOffset="69334.107">15619 5847,'0'80,"0"-19,0 10,35-9,-35 8,36-26,-36 9,26-17,-26-10</inkml:trace>
  <inkml:trace contextRef="#ctx0" brushRef="#br0" timeOffset="69507.9259">15372 6182,'0'0,"53"-35,9 35,8 0,-8 0,-9-35,-9 35,-9 0</inkml:trace>
  <inkml:trace contextRef="#ctx0" brushRef="#br0" timeOffset="69874.9494">15901 6209,'36'0,"-36"-44,0 9,0-1,0 10,0-10,0-16,26 7,-26-7,53-1,0 26,-27 27,10 53,-1 18,-35 8,53-8,-27-10,10-8,-36-26,35 8,-35 0,-62-35</inkml:trace>
  <inkml:trace contextRef="#ctx0" brushRef="#br0" timeOffset="70018.5155">15937 6165,'61'0,"10"-35,8 35,1 0,8-36,-9 36,-8 0</inkml:trace>
  <inkml:trace contextRef="#ctx0" brushRef="#br0" timeOffset="71141.9277">17136 6174,'0'-27,"18"27,-18-53,0 27,0-27,0 0,35-9,-35 9,0 27,35 61,0-35,-35 35,45-35,-10 0,0 0,0-44,-8 44,8-61,-35 25,35 36,-35 71,0-1,0-17,0-26,36 8</inkml:trace>
  <inkml:trace contextRef="#ctx0" brushRef="#br0" timeOffset="71397.8705">17903 5724,'-26'0,"-27"70,9-26,9 9,35 0,0-9,0 9,0-17,61-10,-17-26,27 35,-27-35,-9 0</inkml:trace>
  <inkml:trace contextRef="#ctx0" brushRef="#br0" timeOffset="71586.4244">17877 5900,'0'27,"26"-27,18 0,9 0,0 0,-26 0</inkml:trace>
  <inkml:trace contextRef="#ctx0" brushRef="#br0" timeOffset="71736.7947">17842 5715,'79'0,"-17"0,8 0,-8 0</inkml:trace>
  <inkml:trace contextRef="#ctx0" brushRef="#br0" timeOffset="71922.1205">18512 5653,'0'36,"0"-1,0 0,0 18,0-9,0 9,0-9,0-9,35 1,0-1</inkml:trace>
  <inkml:trace contextRef="#ctx0" brushRef="#br0" timeOffset="72096.4841">18353 5618,'79'0,"-17"0,26 0,-8 0,-1 0,-8 0</inkml:trace>
  <inkml:trace contextRef="#ctx0" brushRef="#br0" timeOffset="72461.7853">18918 5909,'0'35,"0"9,0-79,0 0,0 0,0-18,0 9,0-27,0 27,26 9,9-1,-8 36,-27 62,35 0,-35 8,0-26,35 9,-35 0,36-26,-36 8,0 0</inkml:trace>
  <inkml:trace contextRef="#ctx0" brushRef="#br0" timeOffset="72620.5521">18812 5900,'35'0,"9"0,9 0,9 0,8 0,-17-35</inkml:trace>
  <inkml:trace contextRef="#ctx0" brushRef="#br0" timeOffset="72950.8023">19191 5565,'0'0,"0"-26,53 26,-27 17,-26 19,0-1,0 18,0-9,-17-9,17 0,0-8,0 8,0 18,35-18,18-35,0 0,-9-26,-9 26,0 0,10 0</inkml:trace>
  <inkml:trace contextRef="#ctx0" brushRef="#br0" timeOffset="73159.775">19685 5565,'-18'0,"18"27,0 8,0 0,0 9,0-9,0 18,0-9,0-8,0-1,0 0</inkml:trace>
  <inkml:trace contextRef="#ctx0" brushRef="#br0" timeOffset="73512.0506">20020 5715,'35'-26,"-8"-45,-27 36,0 8,0-8,0-18,-18 53,-52 0,17 62,26-18,-8 26,35-8,0 9,0-27,0 9,53-18,17 0,10-35,8 0,-9 0,-8 0,-27 0,-9-26,-35-9</inkml:trace>
  <inkml:trace contextRef="#ctx0" brushRef="#br0" timeOffset="73881.3204">20461 5891,'0'-44,"0"18,0-27,0 0,0 9,0-9,0 18,0 8,35 27,-35-35,53 35,-9 0,-8 0,-36 26,52 1,-52 26,0 0,36-9,-36 9,0-9,0-9,-44-35</inkml:trace>
  <inkml:trace contextRef="#ctx0" brushRef="#br0" timeOffset="74047.6069">20355 5750,'27'-35,"8"35,0 0,9 0,9 0,-18-26,-8 26</inkml:trace>
  <inkml:trace contextRef="#ctx0" brushRef="#br0" timeOffset="74668.0674">19667 5398,'-17'0</inkml:trace>
  <inkml:trace contextRef="#ctx0" brushRef="#br0" timeOffset="75473.0786">19129 5265,'0'27,"-44"-27,44 53,-53-53,27 53,-10-53</inkml:trace>
  <inkml:trace contextRef="#ctx0" brushRef="#br0" timeOffset="93474.4936">21211 10742,'0'0,"0"-26,0-10,0 1,0 0,-36 35,36 26,-35 54,35 52,-53 18,53 0,-44 0,44-18,0-35,0 9,0-44,0-27,26-35,-70 0,9 0,-9 0</inkml:trace>
  <inkml:trace contextRef="#ctx0" brushRef="#br0" timeOffset="93870.1229">20849 11792,'71'-36,"-27"36,9-35,8 35,10-35,8 35,-8 0,-27 0,-9 0,0 0,-35 26</inkml:trace>
  <inkml:trace contextRef="#ctx0" brushRef="#br0" timeOffset="94146.3673">20858 11774,'0'0,"-35"0,35 35,0 18,44-53,-44 44,35-44,-35 36,35-36,9 0</inkml:trace>
  <inkml:trace contextRef="#ctx0" brushRef="#br0" timeOffset="94440.097">21378 11668,'-26'27,"-1"8,-26 0,0 9,-8 27,-10-9,9 8,-8-8,26-9,8-53,36 44,-35-44,62 0</inkml:trace>
  <inkml:trace contextRef="#ctx0" brushRef="#br0" timeOffset="95242.3215">20285 12762,'0'0,"-18"-36,-17 36,35-44,-71 44,45-53,-45 53,36 0,8 0,-26 62,18 18,35 17,-26-9,26-26,35-10,36-7,8-10,0-35,9 35,-8-35,8 0,-9 0,-17-44,-27 0</inkml:trace>
  <inkml:trace contextRef="#ctx0" brushRef="#br0" timeOffset="95632.3612">20840 12885,'0'0,"0"35,-26 1,26-10,0-43,0-36,0 0,0 9,0-9,0 0,0 9,0-9,35 18,0 35,18 61,-53 19,27-10,-27 10,35-10,-35-26,0 9,35-18,-35 10,-26-45</inkml:trace>
  <inkml:trace contextRef="#ctx0" brushRef="#br0" timeOffset="95812.4708">20778 12859,'0'-27,"36"27,17 0,0-35,-9 35,9 0,-18-35,-9 35</inkml:trace>
  <inkml:trace contextRef="#ctx0" brushRef="#br0" timeOffset="96246.3977">21184 12629,'0'45,"0"-19,0 27,27 0,-27-27,53 10,-53-1,35-35,-62-27,27-8,0 9,-35-27,35-9,0-9,0-26,27-17,-27-1,70 27,-26 44,-9 44,-35-35,53 35,-53 35,0 35,0 10,0 34,0-8,-61-26,-1-1,-9-26,10-53,25 0,1 0,0 0,35-53,-27 0,27 0,0 9</inkml:trace>
  <inkml:trace contextRef="#ctx0" brushRef="#br0" timeOffset="96644.0481">21625 12823,'0'27,"35"-27,-35-18,0-17,36 0,-36-18,0 9,44-9,-9-9,0-26,1 26,-10 27,9 35,-35 26,36 54,-36 17,35-9,-35-9,0-8,0-27,26-9</inkml:trace>
  <inkml:trace contextRef="#ctx0" brushRef="#br0" timeOffset="96802.2621">21652 12726,'61'-26,"19"26,-1 0,9-35,-8 35,-10 0,-26 0</inkml:trace>
  <inkml:trace contextRef="#ctx0" brushRef="#br0" timeOffset="97950.3967">21184 13370,'0'44,"0"27,0-9,27 8,-27-8,35-9,-35-27,0 10,35-36</inkml:trace>
  <inkml:trace contextRef="#ctx0" brushRef="#br0" timeOffset="98286.4767">21255 13106,'0'44,"0"-9,44 9,0 9,9 0,0-9,-27 9,9-18,-35-8,0 26,-35 0,-18-53,0 26,9-26,-9 35,18-35,9 36,61-36,18-45</inkml:trace>
  <inkml:trace contextRef="#ctx0" brushRef="#br0" timeOffset="98542.4577">21713 13123,'0'44,"0"9,0-9,0 9,44-9,-8 9,17-17,-9-36,9 35,0-35,-27 0,9-27</inkml:trace>
  <inkml:trace contextRef="#ctx0" brushRef="#br0" timeOffset="98715.0307">21749 13273,'61'27,"1"-27,9 0,-18-27,-27 27</inkml:trace>
  <inkml:trace contextRef="#ctx0" brushRef="#br0" timeOffset="98856.6751">21749 13097,'123'-35,"1"-18,8 53,0-44</inkml:trace>
  <inkml:trace contextRef="#ctx0" brushRef="#br0" timeOffset="100006.4712">20911 14402,'0'-35,"0"79,0 35,0 18,0 0,26-8,-26-28,27-8,-27-141,0 17,-18-8,18-18,0-9,0-8,0-19,0 1,0 35,0 44,18 53,35 0,-18 62,-35 17,44 18,-44 9,0-27,0-8,-35-27,-1-9,1-35,-9 36,9-36,-1 0,1-44,35-18,27 27</inkml:trace>
  <inkml:trace contextRef="#ctx0" brushRef="#br0" timeOffset="100418.9884">21316 14138,'0'0,"0"35,45 35,-10 10,0 8,0-9,-8-17,8-9,0-53,1-26,-36-36,0-9,0 10,0-10,0-8,-44-18,44-9,0 26,0 45,26 62,-26 43,0-8</inkml:trace>
  <inkml:trace contextRef="#ctx0" brushRef="#br0" timeOffset="100748.8877">22057 13917,'0'0,"-26"0,-36 27,9 25,9 28,9 17,35 9,0-45,26-8,18-26,45-27,8 0,0 0,-18-35,-9-18,-34 9,-36-9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09:24.4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3942 1940,'35'0,"1"0,-10 0,9 0,1 0,-1 0,-9 0,10 0,-1 0,0 0,-8 0,8 0,0 0,1 0,-10 0,9 0,18 0,-9 0,9 0,-53-26,35 26,-8 0,8 0,18 0,-53-27,44 27,9 0,0 0,-26 0,8 0,18 0,-53-35,44 35,-9 0,0 0,1 0,-10 0,27 0,0 0,-9 0,-9 0,1 0,-1 0,-9 0,10 0,-1 0,0 0,-8 0,26 0,-18 0,-9 0,10 0,-1 0,18 0,-9 0,9 0,-9 0,-9 0,0 0,1 0,8 0,-9 0,18 0,-9 0,9 0,0 0,-27 0,10 0,-1 0,0 0,-8 0,8 0,0 0,27 0,-9 0,-18 0,9 0,-8 0,-1 0,0 0,-8 0,8 0,0 0,0 0,-8 0,8 0,0 0,1 0,-10 0,9 0,36 0,-45 0,10 0,17 0,-27 0,9 0,1 0,-1 0,-9 0,-26 27,53-27,-17 0,-1 0,-9 0,10 0</inkml:trace>
  <inkml:trace contextRef="#ctx0" brushRef="#br0" timeOffset="1915.348">1711 2161,'0'0,"62"0,-27 0,18 0,-9 0,9 0,0 0,-9 0,26 0,-8 0,9 0,8-27,9 27,-8 0,-1 0,9 0,-8 0,-1 0,-9 0,-8 0,-9 27,0-27,-9 26,-9-26,1 0,-1 0,-9 0,10 0,34 0,-43 0,8 0</inkml:trace>
  <inkml:trace contextRef="#ctx0" brushRef="#br0" timeOffset="75323.9212">3854 2760,'0'53,"0"36,0 8,26 0,-26 8,27-25,-27-1,35-8,-35-27,0-9,-35-35,35-26</inkml:trace>
  <inkml:trace contextRef="#ctx0" brushRef="#br0" timeOffset="75751.4724">3475 2928,'26'-35,"-26"0,44 35,9-45,27 10,17 0,8 0,-25 35,-27-27,-9 27,-9-35</inkml:trace>
  <inkml:trace contextRef="#ctx0" brushRef="#br0" timeOffset="76103.7794">4242 2708,'0'0,"0"26,53 53,-53 10,44 8,-44 0,35 8,-35-25,0-18,36-10,-36-16,-27-36</inkml:trace>
  <inkml:trace contextRef="#ctx0" brushRef="#br0" timeOffset="76411.3177">4489 2743,'0'0,"35"0,0 26,-35 18,45 45,-45-10,35 9,-35-26,35 8,-35-25,0 7,0-16,0-10,0 9,-26-35</inkml:trace>
  <inkml:trace contextRef="#ctx0" brushRef="#br0" timeOffset="76679.3566">4216 3175,'44'-53,"0"53,26-44,10 44,8-53,-9 53,-8-35,-27 35,-9 0,-35-35,35 35</inkml:trace>
  <inkml:trace contextRef="#ctx0" brushRef="#br0" timeOffset="76957.0255">4956 2858,'-26'-36,"79"116,-18-19,-35 28,53-10,-53-9,26-8,-26 9,0-27,0 9</inkml:trace>
  <inkml:trace contextRef="#ctx0" brushRef="#br0" timeOffset="77460.2463">5380 3343,'0'0,"35"35,0 0,1-35,-36-26,0-10,0 10,0-27,0 0,-27-9,27-17,0-27,0 27,0-1,27 27,-1 53,9 45,1 34,-1 18,-9 0,10-9,16-26,-7-9,7-53,-16 0,-10 0,27-62,-53-17,0-18,0-18,0-17,-26-36,-1 18,-8 36,35 17,-53 44,18 53,8 0,-26 0,18 61</inkml:trace>
  <inkml:trace contextRef="#ctx0" brushRef="#br0" timeOffset="77699.0764">4992 2522,'26'0</inkml:trace>
  <inkml:trace contextRef="#ctx0" brushRef="#br0" timeOffset="78663.857">7346 2425,'0'0,"-35"0,-18 0,18-26,8 26,-8 0,0 0,0 35,8 18,27 9,-35 26,35 27,26-18,18-9,45-26,8 8,0-26,0-44,9 36,-9-36,-18-45,-8 19,-27-27</inkml:trace>
  <inkml:trace contextRef="#ctx0" brushRef="#br0" timeOffset="79024.333">7902 2646,'-44'35,"44"18,0 18,0-10,0 19,53-10,17-17,10-26,-1-27,-8 0,-10 0,10-18,-36-17,-8-18,-27 9,0-27,-18-8,-35-27,-9-9,-26 36,9 44,-18 35,-27 0,27 79,36 0,61 18,0 18,0-9,88-27,27-26</inkml:trace>
  <inkml:trace contextRef="#ctx0" brushRef="#br0" timeOffset="79510.8702">8493 3201,'0'0,"0"-26,0-9,35-18,-35 9,0-27,0 9,0-26,0-9,44 0,-8 18,17 26,-27 53,27 0,-18 26,-8 54,8 34,0-17,0-8,10-28,-10-8,0-17</inkml:trace>
  <inkml:trace contextRef="#ctx0" brushRef="#br0" timeOffset="79706.4212">8440 2849,'0'0,"53"0,26 0,18 0,-8 0,-10-27,-9 27,-8 0,-9 0,-18 0</inkml:trace>
  <inkml:trace contextRef="#ctx0" brushRef="#br0" timeOffset="80276.8379">9384 2443,'35'26,"27"10,26-1,-9 9,1 9,8 9,9-9,-27 0,-25-27,-10-26,-35 35,35-35</inkml:trace>
  <inkml:trace contextRef="#ctx0" brushRef="#br0" timeOffset="80493.0111">9992 2346,'0'0,"-70"44,17 35,-9 1,-9 26,27-27,-9 0,9-8,9-18,0-27,0-26</inkml:trace>
  <inkml:trace contextRef="#ctx0" brushRef="#br0" timeOffset="84589.6661">2161 4383,'0'53,"0"62,0 52,0-17,0 0,0-35,0-18,0-27,0-25,0-10,-27-79</inkml:trace>
  <inkml:trace contextRef="#ctx0" brushRef="#br0" timeOffset="84837.6681">1790 4560,'0'-27,"71"27,8-70,27 34,9 10,-18 26,0-35,-27 35,-26 0,-8 0</inkml:trace>
  <inkml:trace contextRef="#ctx0" brushRef="#br0" timeOffset="85047.5111">2602 4401,'0'0,"35"53,-35 44,0 17,0-8,0-9,35 0,-35-8,0-10,0-17,35-27,-35 0</inkml:trace>
  <inkml:trace contextRef="#ctx0" brushRef="#br0" timeOffset="85293.6471">3034 4401,'0'70,"0"45,0 35,0-35,0-1,0 1,0-27,0-26,0-27,35-35,-35-44</inkml:trace>
  <inkml:trace contextRef="#ctx0" brushRef="#br0" timeOffset="85511.4233">2602 4851,'52'0,"10"0,9 0,-9-44,8 44,-17 0,-9-27,9 27,-9-35,-9 35</inkml:trace>
  <inkml:trace contextRef="#ctx0" brushRef="#br0" timeOffset="85712.8523">3448 4595,'0'88,"36"0,-36-26,0 9,26-10,-26 10,0-27,35 9</inkml:trace>
  <inkml:trace contextRef="#ctx0" brushRef="#br0" timeOffset="86209.667">3845 5115,'0'0,"35"36,-8-1,8-35,-35-27,0-8,0-18,0 9,0-26,-26 8,26-26,0-9,0 0,0 26,0 45,26 26,27 88,-9 26,9 1,0-27,-9-26,9-9,0-53,-27 0,10 0,17-79,-53 17,0-26,0-9,-62-36,27 1,8 0,-8 17,0 36,35 43,-45 36,-25 27</inkml:trace>
  <inkml:trace contextRef="#ctx0" brushRef="#br0" timeOffset="86428.0947">3554 4330,'44'0,"-9"0</inkml:trace>
  <inkml:trace contextRef="#ctx0" brushRef="#br0" timeOffset="87505.4347">5662 5036,'0'-44,"0"9,0-10,-27-25,27-10,0-8,0-9,0-35,0 17,0 36,45 26,-45 18,35 132,-35 35,0 27,35-27,-35-26,62-62,-27-9,0-35,-8 0,8 0,0-26,-35-36,45-26,-45-9,0-18,0 1,0 17,0-9,0 44,-18 27,-17 35,-1 0,1 44,9 0</inkml:trace>
  <inkml:trace contextRef="#ctx0" brushRef="#br0" timeOffset="87759.497">6173 4277,'-17'27,"17"61,0-9,0 1,17-10,19-8,17-9,8-18,10-35,-9 27,-9-27,-18-18,-35-17</inkml:trace>
  <inkml:trace contextRef="#ctx0" brushRef="#br0" timeOffset="87930.9428">6121 4507,'35'0,"18"0,0 0,8-27,-8 27,-9-53,-8 27</inkml:trace>
  <inkml:trace contextRef="#ctx0" brushRef="#br0" timeOffset="88075.6596">6165 4269,'44'0,"9"-36,8 36</inkml:trace>
  <inkml:trace contextRef="#ctx0" brushRef="#br0" timeOffset="88278.579">6773 4154,'0'0,"0"53,0 9,35 26,-35-9,27 9,-27-26,35 9,-35-27,0-9,0 0,-26-35</inkml:trace>
  <inkml:trace contextRef="#ctx0" brushRef="#br0" timeOffset="88472.3375">6447 4030,'97'0,"-18"27,36-27,0 0,-18 0,8 0,-43 0,-9 0,-18-44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11:45.0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5812 1658,'-124'106,"-70"-9,-61 18,-36 17,26 18,0-18,18 18,62 62</inkml:trace>
  <inkml:trace contextRef="#ctx0" brushRef="#br0" timeOffset="10015.3236">19094 10698,'0'26,"35"-26,0 0,-35 36,45-36,-10 0,18 0,9 0,8 35,-8-35,-9 0,8 0,-8 0,0 35,-9-35,9 0,0 27,-9-27,9 0,-9 35,27-35,-9 0,26 0,-26 35,8-35,-8 0,8 0,-8 0,9 0,-27 0,-9 0,0 0,-35 36</inkml:trace>
  <inkml:trace contextRef="#ctx0" brushRef="#br0" timeOffset="10781.3755">19032 10716,'35'0,"-35"26,27-26,8 0,0 0,1 35,-10-35,10 0,16 0,10 0,26 0,-8 0,-1 0,9 36,-26-36,9 0,-10 0,-8 0,-9 0,27 0,-9 0,8 0,-17 0,-9 0,9 0,-9 35,-9-35,1 0,-1 0,-8 0,8 0,0 26,0-26</inkml:trace>
  <inkml:trace contextRef="#ctx0" brushRef="#br0" timeOffset="11552.8182">18732 10724,'0'0,"53"0,-9 0,27 0,-27 0,9 36,0-36,-9 0,9 0,0 35,-9-35,9 0,9 0,8 0,9 0,10 35,-10-35,-17 0,8 0,-8 0,26 0,-8 0,8 27,-26-27,-10 0,-7 0,7 0,1 0,-9 0,9 0,-17 0,8 0,-9 0,0 0,-8 0</inkml:trace>
  <inkml:trace contextRef="#ctx0" brushRef="#br0" timeOffset="21865.0646">6703 17736,'26'0,"9"0,9 0,-8 0,17 0,-9 0,9 0,-9 0,-9 0,0 0,1 0,8 0,9 0,8 0,10 0,-9 0,26 0,-9 0,9 0,-8 0,-1 0,-8 0,-10 0,10 0,-9 0,-9 0,0 18,-9-18,26 0,10 0,-1 0,-8 0,-19 0,-25 0,8 0,36 0,-27 0,9 0,8 0,10 0,-9 0,8 0,-8 0,9 0,-27 0,9 0,-18 0,0 0,-8 0,26 0,-1 0,10 0,18 0,8 0,-26 0,8 0,-8 0,-9 0,8 0,10 0,-9 0,8 0,-8 0,9 0,8 0,-8 0,-10 0,10 0,-9 0,8 0,-8 0,-9 0,0 0,-9 35,9-35,-9 0,9 0,17 0,-8 0,-9 0,9 0,8 0,-26 0,9 0,0 0,-9 0,9 0,-9 0,27 0,-9 0,26 0,-27 0,10 0,-9 0,-9 0,8 0,10 0,-9 0,-9 0,17 35,-8-35,8 0,-8 0,9 0,-9 0,8 0,-8 0,8 0,-8 0,9 35,-10-35,10 0,-9 0,8 0,-8 0,9 0,-10 0,10 0,-9 0,8 0,-8 27,8-27,-8 0,9 0,-10 0,19 0,8 0,-9 0,10 0,-28 0,10 0,8 0,-17 0,9 0,-10 0,10 0,8 0,9 0,-8 0,-1 0,27 0,-9 0,0 0,-9 0,-8 0,-1 0,9 0,-26 0,8 0,-8 0,26 0,-8 0,-1 0,9 35,-8-35,-10 0,10 0,-1 0,-8 0,-10 0,10 0,-9 0,8 0,-8 0,8 0,10 0,8 0,-9 0,1 0,-10 0,-26 0,9 0,0 0,-9 0,9 35,9-35,9 0,-19 0,-7 0,7 0,-7 0,-10 0,0 0,0 0,-8 0,8 0,18 0,-18 0</inkml:trace>
  <inkml:trace contextRef="#ctx0" brushRef="#br0" timeOffset="25109.2237">8414 16836,'0'27,"0"8,0 0,0-8,0 8,0 0,0 9,0 9,0-17,0-1,0-9,0 10,0-1,0 0,0-8,0 8,0 0,0 0,0-8,0 8,-27-35,27 36,0-1,0-9,0 10,-26-36,26 35,0 0,-36-35,36 27</inkml:trace>
  <inkml:trace contextRef="#ctx0" brushRef="#br0" timeOffset="26792.9868">10513 16986,'0'0,"0"27,-27 26,27-27,0 9,0 18,0-26,0 8,-26 0,26 18,0-9,0-8,0-1,-36-35,36 26,0 10,0-1,0 0,0-8,-35-27,35 35,0 0,0 0,0-8,-35-27,35 35,0 0,0 1,26-36,27 0</inkml:trace>
  <inkml:trace contextRef="#ctx0" brushRef="#br0" timeOffset="28125.3037">12841 17083,'-35'44,"35"-8,0-1,-36-9,36 10,0-1,-35 0,35-8,0 26,0-1,0-25,-26-27,26 35,0 1,0-1,-36-9,36 10,-35 16,35-25,0 8,0 0,-35-35,35 36,0-63,44 27,-44-35</inkml:trace>
  <inkml:trace contextRef="#ctx0" brushRef="#br0" timeOffset="30460.8052">14993 17101,'-18'26,"18"10,0 25,0-25,-35-1,35 9,0-9,0 1,-35-1,35-9,0 10,0-1,-36 0,36 9,0-8,-26-36,26 35,0 9,0-9,-35-35,35 35,0 1,-36-10,36 9,27-35,35-35</inkml:trace>
  <inkml:trace contextRef="#ctx0" brushRef="#br0" timeOffset="31555.4253">16624 17233,'0'0,"0"27,0 8,0 0,-35 27,35-9,0-9,-44 9,44 0,0-9,-35 9,35-9,0 9,0 0,0-27,0 9,0 1,0 17,0-27,0-61</inkml:trace>
  <inkml:trace contextRef="#ctx0" brushRef="#br0" timeOffset="32962.9255">8281 16607,'0'44,"0"-17,0 8,-26 0,26 0,0-8,0 8,0 0</inkml:trace>
  <inkml:trace contextRef="#ctx0" brushRef="#br0" timeOffset="33637.8255">8290 16475,'27'0,"8"0,9 0,9 0,-9 0,9 0,-18 0,0 0,-8 0,-45 44,18-18,0 10,0-1,0 0,0-8,0 8,0 0,0 18,0-26,-35-27,-18 0,-9 0,9 0,0 0,9 0,9 0,0 0,8 0,-8 0,70 0,18-18</inkml:trace>
  <inkml:trace contextRef="#ctx0" brushRef="#br0" timeOffset="34851.318">10407 16642,'-35'0,"35"27,0 17,0-9,0 0,0-8,0 8,-27 0,27 1,0-10,0 27,-35-18,35 9,26-44,1 0,-27-17</inkml:trace>
  <inkml:trace contextRef="#ctx0" brushRef="#br0" timeOffset="35541.2238">10345 16669,'0'0,"35"0,18 0,9 0,-9 0,-18 0,-8 0,8 0,18 0,-53 26,0 9,0 1,0-1,0 9,0-9,0 1,0-10,0 9,35 1,-35-1,27-35,-27 44,35-44,-79 0,0-18,-9 18,9 0,-9-35,0 35,9 0,-9 0,-9-35,27 35,88 0,0 0,0 0</inkml:trace>
  <inkml:trace contextRef="#ctx0" brushRef="#br0" timeOffset="36996.2255">12700 16801,'0'27,"0"8,0 18,0-9,0 26,-27-8,27 9,0-36,0-9,0 10,0-63,0 1</inkml:trace>
  <inkml:trace contextRef="#ctx0" brushRef="#br0" timeOffset="37662.8541">12647 16810,'53'-35,"-9"35,26 0,-8 0,9-36,-9 36,-10 0,-16-35,-10 35,-43 0,17 26,-36 27,36-26,0 8,0 0,0 1,0-10,0 9,0 1,0 17,-53-53,9 0,-9 0,0 0,9 0,-9 26,9-26,9 0,35 35,-53-35,80 0</inkml:trace>
  <inkml:trace contextRef="#ctx0" brushRef="#br0" timeOffset="39576.6907">14719 16801,'0'44,"-26"9,26-9,0 9,0 0,0-27,0 10,0-1,0 0,0-8,18-27,52 0,-17 0,9 0,-9 0,-9 0,-9 0,0 0,1 0,-10 35,9-35,1 0,-1 0,-9 0,-26 35,0-79,0 18,0-10,0 1,0-18,0 9,0-9,0 9,36 9,-36-18,35 53,-35 26,-26-26,-10 0,10 0,-27 0,-18 0,-8 0,-18 0,0-26,-27 26,10-35,34 35,28 0,25 0,62 0,54 0,25-44</inkml:trace>
  <inkml:trace contextRef="#ctx0" brushRef="#br0" timeOffset="41350.5832">16430 16942,'0'18,"0"17,0 0,0 9,0 9,-35-17,35 8,0 9,0-18,0 9,27-44,-1 0,9 0,1-35,8 35,9-53,0 53,-9-35,9 35,0 0,-9 0,-9 0,-35-45,0 10,0 0,0 8,0-8,0 0,0-18,0 9,0-9,0 18,0 61,-27-26,-8 0,-9 35,-9-35,-9 0,-8 0,8 36,-8-36,25 0,-7 0,16 0,1 0,61 0</inkml:trace>
  <inkml:trace contextRef="#ctx0" brushRef="#br0" timeOffset="160157.1149">12532 17498,'-26'26,"26"10,0 8,-35-9,35 0,-27 0,27 10,-35 7,35 1,-35-26,35 8,-36-35,36 35,0 1,-26-36,26 26,0 9,0-61</inkml:trace>
  <inkml:trace contextRef="#ctx0" brushRef="#br0" timeOffset="161545.0678">12603 17418,'-27'0,"-8"27,62-27,-27 26,44-26,-9 0,0 0,9 0,-8 0,-1 0,0 0,-8 0,8 0,0 0,-35 53,-26-17,26-1,0-9,-36-26,36 53,0 0,0-26,0 43,-26-35,26-8,0 8,0 0,-35 1,35 8,0-9</inkml:trace>
  <inkml:trace contextRef="#ctx0" brushRef="#br0" timeOffset="163558.2772">12127 17701,'0'26,"44"-26,-18 0,27 0,0 0,-9 0,-9 0,1 0,-1 0,-9 0,10 0,-1 0,0 0,9 0,27 0,-45 0,10 0,-1 0,18 0,-27 0,10 0,-1 0,-35-26,35 26,-8 0,8 0,0 0,-35 35,0 0,0 0,0 1,0-10,0 9,0 1,0-1,0 9,0-9,0 1,0-1,-26-35,-27 0,26 0,-8 0,0 0,-1 0,10 0,-9 0,-1 0,1 0,-9 0,-9 0,18 0,8 0,-8 0,0 0,-9 0,8 0,1 0,0 0,8 0,27-26,-35 26,35-36,0 1,-35 35,35-44,0-9,0 18,0 8,0-8,0 0,26-1,-26-8,36 44,-36-35</inkml:trace>
  <inkml:trace contextRef="#ctx0" brushRef="#br0" timeOffset="167029.4209">14640 17736,'-35'0,"35"-53,26 0,-26 9,0 9,36 35,-1 0,27 0,-27 0,0 0,-8 0,8 0,35 0,-43 0,8 0,0 0,1 0,-36 44,0-18,0 10,-27-1,27 9,36-44,16 0,-16 0,-1 0,-9 0,45 0,-36 0,-35 35,0 36,0-45,0 9,0 1,0 17,0-9,0 9,0-18,-26-35,-27 0,18 0,8 0,-8 26,0-26,-9 0,-9 0,0 0,-9 0,-9 36,10-36,-10 0,45 0,-10 0,1 0,-18 0,27 0,-27 0,18 0,8 0,27-27,0 1,18-9,-18-18,0 8,0 10,35 0,-35 0,0 8,0-8,35 35,1 0,8-35,-9 35,0 0,-8 0,8 0,0 0,-61 0,-10-36</inkml:trace>
  <inkml:trace contextRef="#ctx0" brushRef="#br0" timeOffset="171197.6349">16298 17736,'0'-18,"0"-17,18 0,-18-1,0 10,0-9,0-1,0 1,0 9,35 26,-35-36,35 36,1 27,-10-27,9 0,18 0,-9 0,9 0,-17 0,8-27,26 27,-34 0,-36 53,0-17,0-1,0 0,0-8,0 8,26-35,27 0,-18 0,-8-27,8 27,0 0,0 0,-8 0,8 0,0 0,18-26,-53 44,0 17,0 18,0-9,0 9,0 0,0-9,0-9,0 0,0 9,0-8,-26-36,-9 0,35 35,-53-35,26 0,-43 0,34 35,-8-35,-9 0,9 0,-26 0,-10 27,10-27,8 0,9 0,0 35,27-35,-9 0,-1 0,36 35,-35-35,9 0,-27 0,17 0,10 0,-9 0,-1 0,36-26,0-9,-35-9,35-27,0 44,0-8,0-18,0 9,0-9,0 0,0 27,0-9,0-18,44 53,-9 0,10 0,7 0,1 0,-26-36,26 36,-18 0,-35-26,26 26,-26-35,-17 35</inkml:trace>
  <inkml:trace contextRef="#ctx0" brushRef="#br0" timeOffset="174661.1337">9957 17683,'0'44,"0"-17,0 8,0 0,0 0,0-8,0 8,0 0,0-61,-26-9,26 8,0-26,0 0,0 27,0-9,17-18,-17 17,35 36,1 0,17 27,-27-27,9 0,1 0,8 0,9 0,-53-27,-27 27,27-26,-26 26,26-35,0-1,0-8,17 9,-17 0,36 35,-36-36,35 36,0 0,27 0,-27 0,9 0,9 0,0 0,-26 0,8 0,18 0,-53 27,-27-27,27 53,0-27,0 10,-35 17,35-18,0-9,27-43,8 17,-35-36,35 36,-8 0,8 0,-35 27,0 17,0 9,0-18,0 9,35-9,0 1,-79-10,9-26,-9 0,-27 0,-8 0,-27 35,-8-35,-1 0,0 0,18 0,9 0,26 0,-8 0,26 0,8 0,36 36</inkml:trace>
  <inkml:trace contextRef="#ctx0" brushRef="#br0" timeOffset="187617.0335">18503 17877,'0'26,"0"27,0-9,0-8,35 17,-35-18,0-9,0 10</inkml:trace>
  <inkml:trace contextRef="#ctx0" brushRef="#br0" timeOffset="189379.5831">18521 17851,'26'0,"9"0,1 0,-1 0,-9 0,10 0,-36 35,0 0,0 0,0 1,0-10,0 9,0 1,0 8,-36-9,-17-35,53 35,-52-35,25 0,-26 0,18 0,61 0,27 0,-53-26,97 26,-61-44,-10 44,-26-35,-18 35,-17 0,0 0,0 35,8-35,62 0,1-18,-1 18,-35-35,-44 35,44 26,-53-26,26 0,63 0,17-44,-18 44,-35-53,26 53,-61 0,-35 0,43 0,-8 27,61-27,1-27,8 27,-35-26,35 26,-61 0,-9 0,79-35,-9 35,-35-53,26 53,-26-27,-17 27,-36 0,97-53</inkml:trace>
  <inkml:trace contextRef="#ctx0" brushRef="#br0" timeOffset="193109.6449">6509 17551,'35'0,"-35"53,0-18,35 0,-35 18,0-9,35-9,-35 1,0-10,0 27,0-18,0 1,45-36,-10 0,0 0,0 0,-35-27,44 27,-8 0,-36-35,0-18,-27 9,27 9,0-1,0 10,0-9,0-1,0-17,0 27,-35 26,-9 18,-27-18,45 0,-27 0,0 0,27 0,26-18,35-17,0 35,0-36,10 1,-10 9,-62 61,1 0,-9 1,-1-36,36 35,-35-35,79 0,18 0,-9-27,-18 27,-79 27,9-1,-9 10,-9-1,17 0,81-35,-10 0,27 0,-27-44,0 44,-35-35,35 35,-35-36,-26 36,-27 0,18 27,8 8,-26-35,53 35,-35-35,62 0,8 0,9 0,-9-26,0 26,-35-35,36 35,-80 0,-9 26,9 27,8-53,36 27,62-27,-35 0,8 0,0-18,0 18,-61 0,-45 53,71-18,-44-35,44 44,18-44,35-17,-53-19,0 63,0-1,-27 9,27 18,27-53,8 0,-35-44,35 9,-35-9,-26 70,26 1,-35-27,35 35,44-35,0 0,-44-26,35 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15:14.9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1358 2399,'0'0,"0"-27,0-8,0 123,0 9,26 27,-26-27,36 0,-36-18,0 9,0-26,0-27,35 1,-61-36,-10 0,1-27,9 27</inkml:trace>
  <inkml:trace contextRef="#ctx0" brushRef="#br0" timeOffset="450.3382">1111 2452,'62'-53,"0"26,26-8,-27 0,-8 35,-17-35,8 35,-9-27,0 27</inkml:trace>
  <inkml:trace contextRef="#ctx0" brushRef="#br0" timeOffset="772.0119">1667 2284,'35'0,"0"44,-35 18,44 26,-44-8,53 8,-53-9,36 1,-36-27,0-18,26-9</inkml:trace>
  <inkml:trace contextRef="#ctx0" brushRef="#br0" timeOffset="1051.321">1967 2170,'0'0,"0"26,0 36,0 26,44 9,-44-18,53-8,-53-9,35 8,-35-17,0-26,35-27,-35 35,-26-35,-10 0</inkml:trace>
  <inkml:trace contextRef="#ctx0" brushRef="#br0" timeOffset="1282.7158">1693 2619,'44'-53,"0"53,27-44,-9 44,8-53,-26 53,-8-35,-36 62</inkml:trace>
  <inkml:trace contextRef="#ctx0" brushRef="#br0" timeOffset="1544.3539">2214 2355,'0'26,"35"18,-35 27,26-9,-26 8,53-8,-53 8,35-43,-35 8,0 1,36-1</inkml:trace>
  <inkml:trace contextRef="#ctx0" brushRef="#br0" timeOffset="1934.5852">2743 2452,'0'-62,"0"27,0 0,-27-1,-8 36,-9 44,44 18,-53 9,53-10,0 10,0-9,26-9,10-18,8 0,26-35,-8 0,-9 0,-18 0,-8 0,-27-26</inkml:trace>
  <inkml:trace contextRef="#ctx0" brushRef="#br0" timeOffset="2168.3254">3104 2293,'0'185,"0"-141,36 27,-36-9,0 8,35-17,-35-26,26 8,-26 18</inkml:trace>
  <inkml:trace contextRef="#ctx0" brushRef="#br0" timeOffset="2564.4969">3404 2108,'0'35,"-26"36,-10-10,10 10,-27-9,0-9,27-18,-10-35,36 26,71 10,-1-36,10 35,8-35,9 53,-18-53,-8 44,-27-44,9 35,-53-79,-26 18,-19-10</inkml:trace>
  <inkml:trace contextRef="#ctx0" brushRef="#br0" timeOffset="2812.4239">2275 2187,'0'0</inkml:trace>
  <inkml:trace contextRef="#ctx0" brushRef="#br0" timeOffset="3838.6407">5177 2090,'0'-35,"-27"35,-8 0,0 0,-9 0,44 44,-71-18,36 27,8 0,-8 9,35 9,0-10,0 10,0-27,71 9,17-18,27-35,17 27,-35-27,-27 0,-43-18,8-17,-35-1,0 1</inkml:trace>
  <inkml:trace contextRef="#ctx0" brushRef="#br0" timeOffset="4192.4272">5494 2152,'0'0,"-35"44,35 18,-26 8,26 10,0 8,35-26,18 8,9-43,8-27,-17 35,-9-35,9 0,-18-35,-35-1,27 1,-27-18,0-9,-53-17,0-27,-9 27,-8 26,8 53,-26 0,26 0,9 79,18 1,35-1,26-8,45-36</inkml:trace>
  <inkml:trace contextRef="#ctx0" brushRef="#br0" timeOffset="5258.6992">6218 2646,'0'-27,"0"-43,0 26,0-9,0-9,0-26,26-9,9 17,1 10,-1 35,-9 61,-26 45,53 26,-53 0,35-18,-35-8,36-18,-36-9,26-9,-26 0,-17-61</inkml:trace>
  <inkml:trace contextRef="#ctx0" brushRef="#br0" timeOffset="5459.8324">6121 2452,'26'0,"27"0,9-35,8 35,-8 0,8 0,-25 0,8 0,-18 0</inkml:trace>
  <inkml:trace contextRef="#ctx0" brushRef="#br0" timeOffset="5691.9685">6597 2187,'35'27,"27"8,-9-9,-9 10,9-1,8 9,10-9,-18 1,-9-1,-9-35,-35 26,36-26</inkml:trace>
  <inkml:trace contextRef="#ctx0" brushRef="#br0" timeOffset="5880.656">7117 2161,'0'0,"-53"53,27 8,-45 10,9-9,10 8,-1-8,9-9,8-18,1-8,0-27,-9 0</inkml:trace>
  <inkml:trace contextRef="#ctx0" brushRef="#br0" timeOffset="7343.9921">1208 3801,'0'177,"0"-89,0-9,0 9,0-8,0 17,0-9,0-26,0-9</inkml:trace>
  <inkml:trace contextRef="#ctx0" brushRef="#br0" timeOffset="7621.7933">846 3845,'62'-35,"0"35,44 0,-9-53,17 53,1-44,-35 44,-10-35,-17 35</inkml:trace>
  <inkml:trace contextRef="#ctx0" brushRef="#br0" timeOffset="7824.5976">1702 3731,'0'0,"0"53,0 26,0 27,0-9,0 17,0-17,-26 0,26 9,-36-26,36-27,0-27</inkml:trace>
  <inkml:trace contextRef="#ctx0" brushRef="#br0" timeOffset="8072.1401">2064 3590,'0'123,"0"-17,0-9,0 0,0-9,0-9,0-17,0-9,0 0,0-27</inkml:trace>
  <inkml:trace contextRef="#ctx0" brushRef="#br0" timeOffset="8296.7601">1596 4225,'71'-89,"8"63,53-9,1-1,-28 36,-25-35,-27 35,-27 0,10 0,-36-26,35 26</inkml:trace>
  <inkml:trace contextRef="#ctx0" brushRef="#br0" timeOffset="8951.9967">2584 3792,'0'44,"0"36,26 34,-26-16,0 7,0-25,0-1,0-8,36-27,-36-9</inkml:trace>
  <inkml:trace contextRef="#ctx0" brushRef="#br0" timeOffset="9359.5628">3307 3960,'0'0,"0"-35,-44-1,9-8,8 9,-8 35,0 0,-1 0,10 0,-9 26,-1 36,36 35,0 18,0-9,0-27,71 0,0-8,-10-18,10-27,-18-26,-9 0,9 0,-18-35,-8-18,-27 0</inkml:trace>
  <inkml:trace contextRef="#ctx0" brushRef="#br0" timeOffset="9589.1122">3669 3739,'0'45,"0"34,0 9,0 106,0-97,0-9,35-26,-35-9,44-18,9-35</inkml:trace>
  <inkml:trace contextRef="#ctx0" brushRef="#br0" timeOffset="9945.8745">3969 3581,'0'17,"0"54,-45 8,45 9,-52-8,7 17,-7 0,-10-27,9-34,18-36,61-44,9 44,-35-36,62 36,-9 0,0 44,-9 9,27-26,-10 8,28-35,-28 35,-8-35,-26 0,-27-44,0 9</inkml:trace>
  <inkml:trace contextRef="#ctx0" brushRef="#br0" timeOffset="10152.7308">2505 3413,'0'27</inkml:trace>
  <inkml:trace contextRef="#ctx0" brushRef="#br0" timeOffset="11214.4692">5283 4216,'0'0,"0"-44,0 8,26-8,-26-26,0-10,27-17,-27-26,53 43,-53 28,52 52,-7 97,-10 17,0 1,-8-36,8-8,0-27,0-44,-8 35,8-35,18-35,-53-18,35-18,-35-8,0-18,-26-18,26 10,-35-10,35 35,0 45,-36 35,36 27,0 26</inkml:trace>
  <inkml:trace contextRef="#ctx0" brushRef="#br0" timeOffset="11492.4697">6024 3581,'0'0,"0"70,-36 27,36 0,0-9,0-26,62 9,-9-27,-9 9,27-53,-10 35,-8-35,-18 0,-8-44,-27 9</inkml:trace>
  <inkml:trace contextRef="#ctx0" brushRef="#br0" timeOffset="11680.6891">5962 3836,'17'0,"36"0,18 0,-9 0,17 0,-8-26,-36 26</inkml:trace>
  <inkml:trace contextRef="#ctx0" brushRef="#br0" timeOffset="11844.6978">6041 3669,'0'0,"62"0,0-27,17 27,9-35</inkml:trace>
  <inkml:trace contextRef="#ctx0" brushRef="#br0" timeOffset="12070.9741">6676 3537,'0'44,"35"26,-35-8,36 9,-36 8,26-9,-26-25,0 7,35-16,-35 8,-26-44,0 0</inkml:trace>
  <inkml:trace contextRef="#ctx0" brushRef="#br0" timeOffset="12280.4687">6438 3395,'0'27,"88"-27,27 0,17 0,0 0,-8 0,-27 0,-35 0,-9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18T00:16:05.5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10786 9763,'0'-35,"26"35,10 0,-10 0,9 0,1 0,17 0,-27 0,27 0,0 0,-9 0,9 0,-18 0,-8 0,8 0,18 26,-9-26,27 0,-36 0,-9 36,27-36,0 0,-9 0,9 0,-18 0,-8 0,8 0,18 0,-26 0,25 0,-16 0,-1 0,-9 0,10 0,-1 0,0 0,9 0,-8 0,-1 0,27 0,-27 0,0 0,-8-27,8 27,0 0,1 0,-10 0,9-35,1 35,-1 0,-9 0,10 0,16 0,-7 0,8 0,-18 0,0 0,-61 0,-27 0</inkml:trace>
  <inkml:trace contextRef="#ctx0" brushRef="#br0" timeOffset="877.9463">10645 9816,'35'0,"18"0,9 0,8 0,-8 0,35-18,9 18,-9 0,0 0,18 0,-1 0,1 0,8 0,-8 0,0-35,-18 35,-18 0,9 0,-26 0,-9 0,-18 0,-8 0,8 0,18 0,-18 0,9-35,-8 35</inkml:trace>
  <inkml:trace contextRef="#ctx0" brushRef="#br0" timeOffset="6888.7563">15549 12144,'26'0,"9"0,-8 0,8 0,0 0,1 0,-10 0,9 0,1 0,16 0,-7 0,7 0,-16 0,-10 0,9 0,1 0,26 0,-27 0,18 0,-9 0,9 0,0 0,-9 0,9 0,-18 0,-9 0,10 0,17 0,-27 0,9 0,1 0,-1 0,-9 0,10 0,-1 0,0 0,-8 0,8 0,0 0,0 0,-8 0,8 0,18 0,-9 0,-9 0,1 0,-1 0,-9 0,10 0,-1 0,-79 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0C5F2-838F-48A2-B346-7DB9B769B6D2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FA86-EBFD-4880-B22C-D662ABB2D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300 Ohms usado em </a:t>
            </a:r>
            <a:r>
              <a:rPr lang="pt-BR" dirty="0" err="1" smtClean="0"/>
              <a:t>token</a:t>
            </a:r>
            <a:r>
              <a:rPr lang="pt-BR" dirty="0" smtClean="0"/>
              <a:t> </a:t>
            </a:r>
            <a:r>
              <a:rPr lang="pt-BR" dirty="0" err="1" smtClean="0"/>
              <a:t>ring</a:t>
            </a:r>
            <a:r>
              <a:rPr lang="pt-BR" dirty="0" smtClean="0"/>
              <a:t> apenas.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EAA7-528E-4D74-B76A-E926803DE5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08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FA86-EBFD-4880-B22C-D662ABB2D00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</a:t>
            </a:r>
            <a:r>
              <a:rPr lang="pt-BR" baseline="0" dirty="0" smtClean="0"/>
              <a:t> </a:t>
            </a:r>
            <a:r>
              <a:rPr lang="pt-BR" baseline="0" smtClean="0"/>
              <a:t>– Short</a:t>
            </a:r>
            <a:endParaRPr lang="pt-BR" baseline="0" dirty="0" smtClean="0"/>
          </a:p>
          <a:p>
            <a:r>
              <a:rPr lang="pt-BR" baseline="0" dirty="0" smtClean="0"/>
              <a:t>L - </a:t>
            </a:r>
            <a:r>
              <a:rPr lang="pt-BR" baseline="0" dirty="0" err="1" smtClean="0"/>
              <a:t>Long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FA86-EBFD-4880-B22C-D662ABB2D00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61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9C24D4-6387-4127-99A6-89CE3CCE8A2B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1E5AEB-A40A-418E-BFCE-3F8108A7DB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0" y="938360"/>
            <a:ext cx="9144000" cy="328272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8800" b="1" dirty="0" smtClean="0">
                <a:solidFill>
                  <a:schemeClr val="bg1"/>
                </a:solidFill>
                <a:latin typeface="Adobe Caslon Pro Bold" pitchFamily="18" charset="0"/>
              </a:rPr>
              <a:t>Meios </a:t>
            </a:r>
          </a:p>
          <a:p>
            <a:pPr lvl="0" algn="ctr">
              <a:spcBef>
                <a:spcPct val="0"/>
              </a:spcBef>
            </a:pPr>
            <a:r>
              <a:rPr lang="pt-BR" sz="8800" b="1" dirty="0" smtClean="0">
                <a:solidFill>
                  <a:schemeClr val="bg1"/>
                </a:solidFill>
                <a:latin typeface="Adobe Caslon Pro Bold" pitchFamily="18" charset="0"/>
              </a:rPr>
              <a:t>de</a:t>
            </a:r>
          </a:p>
          <a:p>
            <a:pPr lvl="0" algn="ctr">
              <a:spcBef>
                <a:spcPct val="0"/>
              </a:spcBef>
            </a:pPr>
            <a:r>
              <a:rPr lang="pt-BR" sz="8800" b="1" dirty="0" smtClean="0">
                <a:solidFill>
                  <a:schemeClr val="bg1"/>
                </a:solidFill>
                <a:latin typeface="Adobe Caslon Pro Bold" pitchFamily="18" charset="0"/>
              </a:rPr>
              <a:t>Transmissão</a:t>
            </a:r>
            <a:endParaRPr kumimoji="0" lang="pt-BR" sz="8800" b="1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7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oaxial_f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12776"/>
            <a:ext cx="4286280" cy="442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Fino (10 Base 2)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615960" y="666720"/>
              <a:ext cx="3019680" cy="127044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600" y="657360"/>
                <a:ext cx="3038400" cy="12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3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32" y="1412776"/>
            <a:ext cx="1691712" cy="100013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b="1" dirty="0" smtClean="0">
                <a:solidFill>
                  <a:srgbClr val="FF0000"/>
                </a:solidFill>
                <a:latin typeface="Adobe Caslon Pro Bold" pitchFamily="18" charset="0"/>
              </a:rPr>
              <a:t>OBS.:</a:t>
            </a:r>
            <a:endParaRPr kumimoji="0" lang="pt-BR" sz="4400" b="1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32" y="2198594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marL="269875" lvl="0" indent="-269875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Cada segmento de rede só pode ter, no    máximo, 30 nós;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32" y="377023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marL="269875" lvl="0" indent="-269875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Distância mínima de 0,5 metros entre cada nó da rede.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Fino (10 Base 2)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Tinta 2"/>
              <p14:cNvContentPartPr/>
              <p14:nvPr/>
            </p14:nvContentPartPr>
            <p14:xfrm>
              <a:off x="1434960" y="596880"/>
              <a:ext cx="6029640" cy="595656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5600" y="587520"/>
                <a:ext cx="6048360" cy="59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NC_connector_2005072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33934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85786" y="5378916"/>
            <a:ext cx="314327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BNC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12" name="Imagem 11" descr="BNC-T-connector__83468_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37" y="2221790"/>
            <a:ext cx="3629567" cy="3012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357818" y="5378916"/>
            <a:ext cx="314327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BNC-T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Fino (10 Base 2)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16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857488" y="5369796"/>
            <a:ext cx="350046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Adobe Caslon Pro Bold" pitchFamily="18" charset="0"/>
              </a:rPr>
              <a:t>BNC-TERMINADOR</a:t>
            </a:r>
            <a:endParaRPr kumimoji="0" lang="pt-BR" sz="32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14" name="Imagem 13" descr="9-BNCTERM50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415" y="1772816"/>
            <a:ext cx="4944915" cy="348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Fino (10 Base 2)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9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oaxial_gros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74" y="1449255"/>
            <a:ext cx="4210670" cy="457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Grosso (10 Base 5)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304560" y="727200"/>
              <a:ext cx="2302560" cy="94320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200" y="717840"/>
                <a:ext cx="2321280" cy="9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0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32" y="1268760"/>
            <a:ext cx="1691712" cy="100013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dirty="0" smtClean="0">
                <a:solidFill>
                  <a:srgbClr val="FF0000"/>
                </a:solidFill>
                <a:latin typeface="Adobe Caslon Pro Bold" pitchFamily="18" charset="0"/>
              </a:rPr>
              <a:t>OBS.: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32" y="2054578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marL="269875" lvl="0" indent="-269875">
              <a:spcBef>
                <a:spcPct val="0"/>
              </a:spcBef>
            </a:pPr>
            <a:r>
              <a:rPr lang="pt-BR" sz="4800" dirty="0" smtClean="0">
                <a:solidFill>
                  <a:schemeClr val="bg1"/>
                </a:solidFill>
                <a:latin typeface="Adobe Caslon Pro Bold" pitchFamily="18" charset="0"/>
              </a:rPr>
              <a:t>- Cada segmento de rede só pode ter, no    máximo, 100 nós;</a:t>
            </a:r>
            <a:endParaRPr kumimoji="0" lang="pt-BR" sz="48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32" y="3626214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marL="269875" lvl="0" indent="-269875">
              <a:spcBef>
                <a:spcPct val="0"/>
              </a:spcBef>
            </a:pPr>
            <a:r>
              <a:rPr lang="pt-BR" sz="4800" dirty="0" smtClean="0">
                <a:solidFill>
                  <a:schemeClr val="bg1"/>
                </a:solidFill>
                <a:latin typeface="Adobe Caslon Pro Bold" pitchFamily="18" charset="0"/>
              </a:rPr>
              <a:t>- Distância mínima de 2,5 metros entre cada nó da rede.</a:t>
            </a:r>
            <a:endParaRPr kumimoji="0" lang="pt-BR" sz="48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Grosso (10 Base 5)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Tinta 2"/>
              <p14:cNvContentPartPr/>
              <p14:nvPr/>
            </p14:nvContentPartPr>
            <p14:xfrm>
              <a:off x="3832200" y="3502080"/>
              <a:ext cx="2441880" cy="88308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2840" y="3492720"/>
                <a:ext cx="246060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2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928926" y="5068654"/>
            <a:ext cx="314327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AUI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14" name="Imagem 13" descr="220px-AUI_Connec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" y="2132856"/>
            <a:ext cx="698505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Grosso (10 Base 5)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4045320" y="5599080"/>
              <a:ext cx="1286280" cy="10728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5960" y="5589720"/>
                <a:ext cx="1305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7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907704" y="5892926"/>
            <a:ext cx="5609784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TRANSCEPTOR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8" name="Imagem 7" descr="preview_html_m612ae6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51" y="1477374"/>
            <a:ext cx="7643866" cy="441555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-9939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 Grosso (10 Base 5)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1149120" y="1555920"/>
              <a:ext cx="7131600" cy="422280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9760" y="1546560"/>
                <a:ext cx="7150320" cy="42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5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em títulsdfs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08720"/>
            <a:ext cx="7572428" cy="531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Fibra Óptica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34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-285776"/>
            <a:ext cx="9144000" cy="928694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pt-BR" sz="72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32" y="692696"/>
            <a:ext cx="9144032" cy="678661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marL="1169988" lvl="0" indent="-685800">
              <a:spcBef>
                <a:spcPct val="0"/>
              </a:spcBef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</a:rPr>
              <a:t>Utiliza luz para transmissão de dados.</a:t>
            </a:r>
            <a:endParaRPr kumimoji="0" lang="pt-BR" sz="36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16227" y="1238171"/>
            <a:ext cx="9144032" cy="678661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marL="1169988" lvl="0" indent="-685800">
              <a:spcBef>
                <a:spcPct val="0"/>
              </a:spcBef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</a:rPr>
              <a:t>Completamente imune a ruído.</a:t>
            </a:r>
            <a:endParaRPr kumimoji="0" lang="pt-BR" sz="36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32" y="1814235"/>
            <a:ext cx="9144032" cy="678661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marL="1169988" lvl="0" indent="-685800">
              <a:spcBef>
                <a:spcPct val="0"/>
              </a:spcBef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</a:rPr>
              <a:t>Maiores velocidades e distâncias.</a:t>
            </a:r>
            <a:endParaRPr kumimoji="0" lang="pt-BR" sz="36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2" y="3504998"/>
            <a:ext cx="1619704" cy="500066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dirty="0" smtClean="0">
                <a:solidFill>
                  <a:srgbClr val="FF0000"/>
                </a:solidFill>
                <a:latin typeface="Adobe Caslon Pro Bold" pitchFamily="18" charset="0"/>
              </a:rPr>
              <a:t>OBS.: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70551"/>
              </p:ext>
            </p:extLst>
          </p:nvPr>
        </p:nvGraphicFramePr>
        <p:xfrm>
          <a:off x="1907704" y="3861048"/>
          <a:ext cx="6096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Desvantagens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Alto custo</a:t>
                      </a:r>
                      <a:r>
                        <a:rPr lang="pt-BR" baseline="0" dirty="0" smtClean="0"/>
                        <a:t> de instalação e manutenção.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Difícil</a:t>
                      </a:r>
                      <a:r>
                        <a:rPr lang="pt-BR" baseline="0" dirty="0" smtClean="0"/>
                        <a:t> de instalar e de reparar, pois necessita de equipamento específicos que identifiquem o local do problema.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Quebra com facilidade.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Difícil ser remendada,</a:t>
                      </a:r>
                      <a:r>
                        <a:rPr lang="pt-BR" baseline="0" dirty="0" smtClean="0"/>
                        <a:t> pois necessita de equipamento especializado para reparo.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0" y="2372489"/>
            <a:ext cx="9144032" cy="678661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marL="1169988" lvl="0" indent="-685800">
              <a:spcBef>
                <a:spcPct val="0"/>
              </a:spcBef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</a:rPr>
              <a:t>São dois tipos: </a:t>
            </a:r>
            <a:r>
              <a:rPr lang="pt-BR" sz="3600" dirty="0" err="1" smtClean="0">
                <a:solidFill>
                  <a:schemeClr val="bg1"/>
                </a:solidFill>
              </a:rPr>
              <a:t>Monomodo</a:t>
            </a:r>
            <a:r>
              <a:rPr lang="pt-BR" sz="3600" dirty="0" smtClean="0">
                <a:solidFill>
                  <a:schemeClr val="bg1"/>
                </a:solidFill>
              </a:rPr>
              <a:t> e Multimodo.</a:t>
            </a:r>
            <a:endParaRPr kumimoji="0" lang="pt-BR" sz="36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Fibra Óptica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/>
              <p14:cNvContentPartPr/>
              <p14:nvPr/>
            </p14:nvContentPartPr>
            <p14:xfrm>
              <a:off x="1162080" y="2863800"/>
              <a:ext cx="6747120" cy="340416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720" y="2854440"/>
                <a:ext cx="6765840" cy="34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6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t-Typ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80728"/>
            <a:ext cx="8429684" cy="511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76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4" y="980728"/>
            <a:ext cx="6572296" cy="5170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Fibra Óptica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0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-32" y="692696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Funcionamento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8" name="Imagem 7" descr="td_fibris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45981"/>
            <a:ext cx="7072362" cy="466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Fibra Óptica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514440" y="1438200"/>
              <a:ext cx="7236000" cy="47977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080" y="1428840"/>
                <a:ext cx="7254720" cy="48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7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-32" y="620688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Fusão de Fibra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8" name="Imagem 7" descr="maquina+de+emenda+de+fibra+optica+rio+de+janeiro+rj+brasil__727479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294730"/>
            <a:ext cx="4191031" cy="314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500px-Fusa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2276872"/>
            <a:ext cx="4214842" cy="316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Fibra Óptica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63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-32" y="476672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9" name="Imagem 8" descr="594441644_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521246" cy="449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Fibra Óptica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1917720" y="3448080"/>
              <a:ext cx="1486080" cy="245448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360" y="3438720"/>
                <a:ext cx="1504800" cy="24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6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xograma: Processo 9"/>
          <p:cNvSpPr/>
          <p:nvPr/>
        </p:nvSpPr>
        <p:spPr>
          <a:xfrm>
            <a:off x="6931834" y="1014526"/>
            <a:ext cx="2032654" cy="113273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title"/>
          </p:nvPr>
        </p:nvSpPr>
        <p:spPr>
          <a:xfrm>
            <a:off x="228600" y="-162272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+mn-lt"/>
              </a:rPr>
              <a:t>Cabeamento</a:t>
            </a: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31870"/>
              </p:ext>
            </p:extLst>
          </p:nvPr>
        </p:nvGraphicFramePr>
        <p:xfrm>
          <a:off x="179512" y="1052736"/>
          <a:ext cx="6096000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/>
                <a:gridCol w="144016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Cabo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Meio</a:t>
                      </a:r>
                      <a:r>
                        <a:rPr lang="pt-BR" sz="1600" baseline="0" dirty="0" smtClean="0"/>
                        <a:t> Físico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Distância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Banda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1BASET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Par Trançado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---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10BASET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Par Trançado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 metros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100BASETX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Par Trançado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 metros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1000BASET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Par Trançado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</a:t>
                      </a:r>
                      <a:r>
                        <a:rPr lang="pt-BR" sz="1600" baseline="0" dirty="0" smtClean="0"/>
                        <a:t> metros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10GBASET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Fibra/Par Trançado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---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</a:t>
                      </a:r>
                      <a:r>
                        <a:rPr lang="pt-BR" sz="1600" dirty="0" err="1" smtClean="0"/>
                        <a:t>Gbps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100BASET4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Par Trançado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 metros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10BASE2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Coaxial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185 metros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10BASE5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Coaxial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500</a:t>
                      </a:r>
                      <a:r>
                        <a:rPr lang="pt-BR" sz="1600" baseline="0" dirty="0" smtClean="0"/>
                        <a:t> metros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10BROAD36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Coaxial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10BASEF</a:t>
                      </a:r>
                      <a:r>
                        <a:rPr lang="pt-BR" sz="1600" baseline="0" dirty="0" smtClean="0"/>
                        <a:t> OU</a:t>
                      </a:r>
                      <a:r>
                        <a:rPr lang="pt-BR" sz="1600" dirty="0" smtClean="0"/>
                        <a:t> 10BASEFL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Multimodo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100BASEFX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Monomodo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 a</a:t>
                      </a:r>
                      <a:r>
                        <a:rPr lang="pt-BR" sz="1600" baseline="0" dirty="0" smtClean="0"/>
                        <a:t> 20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 Mbps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1000BASELX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Monomodo</a:t>
                      </a:r>
                      <a:r>
                        <a:rPr lang="pt-BR" sz="1600" baseline="0" dirty="0" smtClean="0"/>
                        <a:t> e Multimodo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550 metros</a:t>
                      </a:r>
                      <a:r>
                        <a:rPr lang="pt-BR" sz="1600" baseline="0" dirty="0" smtClean="0"/>
                        <a:t> a 5 Km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1000 Mbps</a:t>
                      </a:r>
                      <a:endParaRPr lang="pt-BR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Conector de seta reta 7"/>
          <p:cNvCxnSpPr/>
          <p:nvPr/>
        </p:nvCxnSpPr>
        <p:spPr>
          <a:xfrm flipV="1">
            <a:off x="6191268" y="1580892"/>
            <a:ext cx="684988" cy="2177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876256" y="980728"/>
            <a:ext cx="2068150" cy="1077218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Padrão de baixo que utilizava todos os pares para transmitir dados.</a:t>
            </a:r>
            <a:endParaRPr lang="pt-BR" sz="1600" dirty="0"/>
          </a:p>
        </p:txBody>
      </p:sp>
      <p:sp>
        <p:nvSpPr>
          <p:cNvPr id="11" name="Fluxograma: Processo 10"/>
          <p:cNvSpPr/>
          <p:nvPr/>
        </p:nvSpPr>
        <p:spPr>
          <a:xfrm>
            <a:off x="6931834" y="2276872"/>
            <a:ext cx="2032654" cy="113273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endCxn id="13" idx="1"/>
          </p:cNvCxnSpPr>
          <p:nvPr/>
        </p:nvCxnSpPr>
        <p:spPr>
          <a:xfrm flipV="1">
            <a:off x="6191268" y="2843239"/>
            <a:ext cx="722818" cy="2066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914086" y="2243074"/>
            <a:ext cx="2068150" cy="1200329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Permite a utilização de dois canais, chegando até 3,6 Km.</a:t>
            </a:r>
            <a:endParaRPr lang="pt-BR" dirty="0"/>
          </a:p>
        </p:txBody>
      </p:sp>
      <p:sp>
        <p:nvSpPr>
          <p:cNvPr id="17" name="Fluxograma: Processo 16"/>
          <p:cNvSpPr/>
          <p:nvPr/>
        </p:nvSpPr>
        <p:spPr>
          <a:xfrm>
            <a:off x="6951167" y="3708757"/>
            <a:ext cx="538604" cy="33553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>
            <a:endCxn id="19" idx="1"/>
          </p:cNvCxnSpPr>
          <p:nvPr/>
        </p:nvCxnSpPr>
        <p:spPr>
          <a:xfrm flipV="1">
            <a:off x="6191268" y="3876524"/>
            <a:ext cx="740566" cy="14966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931834" y="3691858"/>
            <a:ext cx="2068150" cy="369332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LED</a:t>
            </a:r>
            <a:endParaRPr lang="pt-BR" dirty="0"/>
          </a:p>
        </p:txBody>
      </p:sp>
      <p:sp>
        <p:nvSpPr>
          <p:cNvPr id="21" name="Fluxograma: Processo 20"/>
          <p:cNvSpPr/>
          <p:nvPr/>
        </p:nvSpPr>
        <p:spPr>
          <a:xfrm>
            <a:off x="7489771" y="4589579"/>
            <a:ext cx="679916" cy="33553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>
            <a:endCxn id="23" idx="1"/>
          </p:cNvCxnSpPr>
          <p:nvPr/>
        </p:nvCxnSpPr>
        <p:spPr>
          <a:xfrm flipV="1">
            <a:off x="6156176" y="4757346"/>
            <a:ext cx="1333595" cy="1119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489771" y="4572680"/>
            <a:ext cx="2068150" cy="369332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Laser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548864" y="5297814"/>
            <a:ext cx="2451120" cy="1323439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600" b="1" i="1" dirty="0" smtClean="0">
                <a:solidFill>
                  <a:schemeClr val="bg1"/>
                </a:solidFill>
              </a:rPr>
              <a:t>Obs.: </a:t>
            </a:r>
            <a:r>
              <a:rPr lang="pt-BR" sz="1600" dirty="0" smtClean="0">
                <a:solidFill>
                  <a:schemeClr val="bg1"/>
                </a:solidFill>
              </a:rPr>
              <a:t>USOC – Padrão de cabeamento que não pode ser usado em redes de computadores devido à ordem dos fios.</a:t>
            </a:r>
            <a:endParaRPr lang="pt-BR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/>
              <p14:cNvContentPartPr/>
              <p14:nvPr/>
            </p14:nvContentPartPr>
            <p14:xfrm>
              <a:off x="368280" y="1486080"/>
              <a:ext cx="8376120" cy="434988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920" y="1476720"/>
                <a:ext cx="8394840" cy="43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0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 animBg="1"/>
      <p:bldP spid="17" grpId="0" animBg="1"/>
      <p:bldP spid="19" grpId="0"/>
      <p:bldP spid="21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09888"/>
              </p:ext>
            </p:extLst>
          </p:nvPr>
        </p:nvGraphicFramePr>
        <p:xfrm>
          <a:off x="1524000" y="836712"/>
          <a:ext cx="60960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4920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Categoria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e 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Sistema de telefonia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 Mbps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Mbps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 Mbps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</a:t>
                      </a:r>
                      <a:r>
                        <a:rPr lang="pt-BR" dirty="0" err="1" smtClean="0"/>
                        <a:t>Gbps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 </a:t>
                      </a:r>
                      <a:r>
                        <a:rPr lang="pt-BR" dirty="0" err="1" smtClean="0"/>
                        <a:t>Gbps</a:t>
                      </a:r>
                      <a:r>
                        <a:rPr lang="pt-BR" dirty="0" smtClean="0"/>
                        <a:t> com distância</a:t>
                      </a:r>
                      <a:r>
                        <a:rPr lang="pt-BR" baseline="0" dirty="0" smtClean="0"/>
                        <a:t> de até 55 metros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 </a:t>
                      </a:r>
                      <a:r>
                        <a:rPr lang="pt-BR" dirty="0" err="1" smtClean="0"/>
                        <a:t>Gbps</a:t>
                      </a:r>
                      <a:r>
                        <a:rPr lang="pt-BR" dirty="0" smtClean="0"/>
                        <a:t> com distâ</a:t>
                      </a:r>
                      <a:r>
                        <a:rPr lang="pt-BR" baseline="0" dirty="0" smtClean="0"/>
                        <a:t>ncia de até 100 metros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10 </a:t>
                      </a:r>
                      <a:r>
                        <a:rPr lang="pt-BR" dirty="0" err="1" smtClean="0"/>
                        <a:t>Gbps</a:t>
                      </a:r>
                      <a:r>
                        <a:rPr lang="pt-BR" dirty="0" smtClean="0"/>
                        <a:t> com distâ</a:t>
                      </a:r>
                      <a:r>
                        <a:rPr lang="pt-BR" baseline="0" dirty="0" smtClean="0"/>
                        <a:t>ncia de até 100 metros, poderá ser utilizado no padrão de 100 </a:t>
                      </a:r>
                      <a:r>
                        <a:rPr lang="pt-BR" baseline="0" dirty="0" err="1" smtClean="0"/>
                        <a:t>Gbps</a:t>
                      </a:r>
                      <a:r>
                        <a:rPr lang="pt-BR" baseline="0" dirty="0" smtClean="0"/>
                        <a:t> com foco em blindagem.</a:t>
                      </a:r>
                      <a:endParaRPr lang="pt-BR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0" y="5016596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endParaRPr lang="pt-BR" sz="2400" dirty="0" smtClean="0"/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pt-BR" sz="2400" dirty="0" smtClean="0"/>
              <a:t>UTP (</a:t>
            </a:r>
            <a:r>
              <a:rPr lang="pt-BR" sz="2400" dirty="0" err="1" smtClean="0"/>
              <a:t>Unshielded</a:t>
            </a:r>
            <a:r>
              <a:rPr lang="pt-BR" sz="2400" dirty="0" smtClean="0"/>
              <a:t> </a:t>
            </a:r>
            <a:r>
              <a:rPr lang="pt-BR" sz="2400" dirty="0" err="1" smtClean="0"/>
              <a:t>Twisted</a:t>
            </a:r>
            <a:r>
              <a:rPr lang="pt-BR" sz="2400" dirty="0" smtClean="0"/>
              <a:t> </a:t>
            </a:r>
            <a:r>
              <a:rPr lang="pt-BR" sz="2400" dirty="0" err="1" smtClean="0"/>
              <a:t>Pair</a:t>
            </a:r>
            <a:r>
              <a:rPr lang="pt-BR" sz="2400" dirty="0" smtClean="0"/>
              <a:t>) – Sem blindagem.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pt-BR" sz="2400" dirty="0" smtClean="0"/>
              <a:t>STP (</a:t>
            </a:r>
            <a:r>
              <a:rPr lang="pt-BR" sz="2400" dirty="0" err="1" smtClean="0"/>
              <a:t>Shielded</a:t>
            </a:r>
            <a:r>
              <a:rPr lang="pt-BR" sz="2400" dirty="0" smtClean="0"/>
              <a:t> </a:t>
            </a:r>
            <a:r>
              <a:rPr lang="pt-BR" sz="2400" dirty="0" err="1" smtClean="0"/>
              <a:t>Twisted</a:t>
            </a:r>
            <a:r>
              <a:rPr lang="pt-BR" sz="2400" dirty="0" smtClean="0"/>
              <a:t> </a:t>
            </a:r>
            <a:r>
              <a:rPr lang="pt-BR" sz="2400" dirty="0" err="1" smtClean="0"/>
              <a:t>Pair</a:t>
            </a:r>
            <a:r>
              <a:rPr lang="pt-BR" sz="2400" dirty="0" smtClean="0"/>
              <a:t>) – Com blindagem. Possui dois tipos: 100 Ohms com 100 Mbps e 150 Ohms com 300 </a:t>
            </a:r>
            <a:r>
              <a:rPr lang="pt-BR" sz="2400" dirty="0" err="1" smtClean="0"/>
              <a:t>Mpbs</a:t>
            </a:r>
            <a:r>
              <a:rPr lang="pt-BR" sz="2400" dirty="0" smtClean="0"/>
              <a:t> </a:t>
            </a:r>
          </a:p>
          <a:p>
            <a:pPr lvl="0">
              <a:spcBef>
                <a:spcPct val="0"/>
              </a:spcBef>
            </a:pPr>
            <a:endParaRPr kumimoji="0" lang="pt-BR" sz="2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32" y="4797152"/>
            <a:ext cx="1619704" cy="500066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dirty="0" smtClean="0">
                <a:solidFill>
                  <a:srgbClr val="FF0000"/>
                </a:solidFill>
                <a:latin typeface="Adobe Caslon Pro Bold" pitchFamily="18" charset="0"/>
              </a:rPr>
              <a:t>OBS.: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/>
              <p14:cNvContentPartPr/>
              <p14:nvPr/>
            </p14:nvContentPartPr>
            <p14:xfrm>
              <a:off x="234720" y="1955880"/>
              <a:ext cx="6252120" cy="346752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360" y="1946520"/>
                <a:ext cx="6270840" cy="34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2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abo_par_tran_ado_cat5e_100mhz_8235_-_leadersh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025434" cy="418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 UTP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8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1-8_html_m6fbf1a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84784"/>
            <a:ext cx="7918187" cy="341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 STP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/>
              <p14:cNvContentPartPr/>
              <p14:nvPr/>
            </p14:nvContentPartPr>
            <p14:xfrm>
              <a:off x="2209680" y="3581280"/>
              <a:ext cx="1724400" cy="68328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320" y="3571920"/>
                <a:ext cx="1743120" cy="7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9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8" name="Imagem 7" descr="Photo-RJ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8" y="1448115"/>
            <a:ext cx="4035920" cy="37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Ethernet_RJ45_connector_p116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343" y="1448116"/>
            <a:ext cx="403049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57158" y="5306908"/>
            <a:ext cx="314327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RJ11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143504" y="5306908"/>
            <a:ext cx="314327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RJ45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1339560" y="5813280"/>
              <a:ext cx="5974560" cy="13428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200" y="5803920"/>
                <a:ext cx="59932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Tinta 2"/>
              <p14:cNvContentPartPr/>
              <p14:nvPr/>
            </p14:nvContentPartPr>
            <p14:xfrm>
              <a:off x="1342800" y="3844800"/>
              <a:ext cx="6928200" cy="218808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3440" y="3835440"/>
                <a:ext cx="6946920" cy="22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0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at_cabo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76" y="1781366"/>
            <a:ext cx="435242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643174" y="5234900"/>
            <a:ext cx="3500462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dirty="0" smtClean="0">
                <a:solidFill>
                  <a:schemeClr val="bg1"/>
                </a:solidFill>
                <a:latin typeface="Adobe Caslon Pro Bold" pitchFamily="18" charset="0"/>
              </a:rPr>
              <a:t>RJ45 BLINDADO</a:t>
            </a:r>
            <a:endParaRPr kumimoji="0" lang="pt-BR" sz="36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8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0" y="5487022"/>
            <a:ext cx="9144000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solidFill>
                  <a:schemeClr val="bg1"/>
                </a:solidFill>
                <a:latin typeface="Adobe Caslon Pro Bold" pitchFamily="18" charset="0"/>
              </a:rPr>
              <a:t>RJ45 FÊMEA</a:t>
            </a:r>
            <a:endParaRPr kumimoji="0" lang="pt-BR" sz="4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15" name="Imagem 14" descr="5391_index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00808"/>
            <a:ext cx="357190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 descr="124690-Resize of Image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700808"/>
            <a:ext cx="482822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2" y="548680"/>
            <a:ext cx="9144032" cy="13573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Adobe Caslon Pro Bold" pitchFamily="18" charset="0"/>
              </a:rPr>
              <a:t>- Conectores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Par Trançado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50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bo-coaxi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06979"/>
            <a:ext cx="8262996" cy="396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91982"/>
            <a:ext cx="9144000" cy="92869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- Coaxial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571320" y="1571760"/>
              <a:ext cx="7484040" cy="37879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960" y="1562400"/>
                <a:ext cx="7502760" cy="38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7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1234</TotalTime>
  <Words>526</Words>
  <Application>Microsoft Office PowerPoint</Application>
  <PresentationFormat>Apresentação na tela (4:3)</PresentationFormat>
  <Paragraphs>146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Adobe Caslon Pro Bold</vt:lpstr>
      <vt:lpstr>Arial</vt:lpstr>
      <vt:lpstr>Calibri</vt:lpstr>
      <vt:lpstr>Franklin Gothic Book</vt:lpstr>
      <vt:lpstr>Wingdings 2</vt:lpstr>
      <vt:lpstr>Técnica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Cabeamento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Alfredo Junior</dc:creator>
  <cp:lastModifiedBy>Conta da Microsoft</cp:lastModifiedBy>
  <cp:revision>157</cp:revision>
  <dcterms:created xsi:type="dcterms:W3CDTF">2014-09-14T13:40:47Z</dcterms:created>
  <dcterms:modified xsi:type="dcterms:W3CDTF">2022-08-25T22:52:55Z</dcterms:modified>
</cp:coreProperties>
</file>