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notesSlides/notesSlide3.xml" ContentType="application/vnd.openxmlformats-officedocument.presentationml.notesSlide+xml"/>
  <Override PartName="/ppt/ink/ink5.xml" ContentType="application/inkml+xml"/>
  <Override PartName="/ppt/notesSlides/notesSlide4.xml" ContentType="application/vnd.openxmlformats-officedocument.presentationml.notesSlide+xml"/>
  <Override PartName="/ppt/ink/ink6.xml" ContentType="application/inkml+xml"/>
  <Override PartName="/ppt/notesSlides/notesSlide5.xml" ContentType="application/vnd.openxmlformats-officedocument.presentationml.notesSlide+xml"/>
  <Override PartName="/ppt/ink/ink7.xml" ContentType="application/inkml+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ink/ink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0.xml" ContentType="application/inkml+xml"/>
  <Override PartName="/ppt/notesSlides/notesSlide10.xml" ContentType="application/vnd.openxmlformats-officedocument.presentationml.notesSlide+xml"/>
  <Override PartName="/ppt/ink/ink11.xml" ContentType="application/inkml+xml"/>
  <Override PartName="/ppt/notesSlides/notesSlide11.xml" ContentType="application/vnd.openxmlformats-officedocument.presentationml.notesSlide+xml"/>
  <Override PartName="/ppt/ink/ink12.xml" ContentType="application/inkml+xml"/>
  <Override PartName="/ppt/notesSlides/notesSlide12.xml" ContentType="application/vnd.openxmlformats-officedocument.presentationml.notesSlide+xml"/>
  <Override PartName="/ppt/ink/ink13.xml" ContentType="application/inkml+xml"/>
  <Override PartName="/ppt/ink/ink14.xml" ContentType="application/inkml+xml"/>
  <Override PartName="/ppt/notesSlides/notesSlide13.xml" ContentType="application/vnd.openxmlformats-officedocument.presentationml.notesSlide+xml"/>
  <Override PartName="/ppt/ink/ink15.xml" ContentType="application/inkml+xml"/>
  <Override PartName="/ppt/ink/ink16.xml" ContentType="application/inkml+xml"/>
  <Override PartName="/ppt/notesSlides/notesSlide14.xml" ContentType="application/vnd.openxmlformats-officedocument.presentationml.notesSlide+xml"/>
  <Override PartName="/ppt/ink/ink17.xml" ContentType="application/inkml+xml"/>
  <Override PartName="/ppt/notesSlides/notesSlide15.xml" ContentType="application/vnd.openxmlformats-officedocument.presentationml.notesSlide+xml"/>
  <Override PartName="/ppt/ink/ink18.xml" ContentType="application/inkml+xml"/>
  <Override PartName="/ppt/notesSlides/notesSlide16.xml" ContentType="application/vnd.openxmlformats-officedocument.presentationml.notesSlide+xml"/>
  <Override PartName="/ppt/ink/ink19.xml" ContentType="application/inkml+xml"/>
  <Override PartName="/ppt/notesSlides/notesSlide17.xml" ContentType="application/vnd.openxmlformats-officedocument.presentationml.notesSlide+xml"/>
  <Override PartName="/ppt/ink/ink20.xml" ContentType="application/inkml+xml"/>
  <Override PartName="/ppt/notesSlides/notesSlide18.xml" ContentType="application/vnd.openxmlformats-officedocument.presentationml.notesSlide+xml"/>
  <Override PartName="/ppt/ink/ink21.xml" ContentType="application/inkml+xml"/>
  <Override PartName="/ppt/notesSlides/notesSlide19.xml" ContentType="application/vnd.openxmlformats-officedocument.presentationml.notesSlide+xml"/>
  <Override PartName="/ppt/ink/ink22.xml" ContentType="application/inkml+xml"/>
  <Override PartName="/ppt/notesSlides/notesSlide20.xml" ContentType="application/vnd.openxmlformats-officedocument.presentationml.notesSlide+xml"/>
  <Override PartName="/ppt/ink/ink23.xml" ContentType="application/inkml+xml"/>
  <Override PartName="/ppt/notesSlides/notesSlide21.xml" ContentType="application/vnd.openxmlformats-officedocument.presentationml.notesSlide+xml"/>
  <Override PartName="/ppt/ink/ink24.xml" ContentType="application/inkml+xml"/>
  <Override PartName="/ppt/notesSlides/notesSlide22.xml" ContentType="application/vnd.openxmlformats-officedocument.presentationml.notesSlide+xml"/>
  <Override PartName="/ppt/ink/ink25.xml" ContentType="application/inkml+xml"/>
  <Override PartName="/ppt/ink/ink26.xml" ContentType="application/inkml+xml"/>
  <Override PartName="/ppt/notesSlides/notesSlide23.xml" ContentType="application/vnd.openxmlformats-officedocument.presentationml.notesSlide+xml"/>
  <Override PartName="/ppt/ink/ink27.xml" ContentType="application/inkml+xml"/>
  <Override PartName="/ppt/notesSlides/notesSlide24.xml" ContentType="application/vnd.openxmlformats-officedocument.presentationml.notesSlide+xml"/>
  <Override PartName="/ppt/ink/ink28.xml" ContentType="application/inkml+xml"/>
  <Override PartName="/ppt/notesSlides/notesSlide25.xml" ContentType="application/vnd.openxmlformats-officedocument.presentationml.notesSlide+xml"/>
  <Override PartName="/ppt/ink/ink29.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30.xml" ContentType="application/inkml+xml"/>
  <Override PartName="/ppt/notesSlides/notesSlide29.xml" ContentType="application/vnd.openxmlformats-officedocument.presentationml.notesSlide+xml"/>
  <Override PartName="/ppt/ink/ink31.xml" ContentType="application/inkml+xml"/>
  <Override PartName="/ppt/notesSlides/notesSlide30.xml" ContentType="application/vnd.openxmlformats-officedocument.presentationml.notesSlide+xml"/>
  <Override PartName="/ppt/ink/ink32.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33.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34.xml" ContentType="application/inkml+xml"/>
  <Override PartName="/ppt/notesSlides/notesSlide35.xml" ContentType="application/vnd.openxmlformats-officedocument.presentationml.notesSlide+xml"/>
  <Override PartName="/ppt/ink/ink35.xml" ContentType="application/inkml+xml"/>
  <Override PartName="/ppt/ink/ink36.xml" ContentType="application/inkml+xml"/>
  <Override PartName="/ppt/notesSlides/notesSlide36.xml" ContentType="application/vnd.openxmlformats-officedocument.presentationml.notesSlide+xml"/>
  <Override PartName="/ppt/ink/ink3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8"/>
  </p:notesMasterIdLst>
  <p:handoutMasterIdLst>
    <p:handoutMasterId r:id="rId39"/>
  </p:handoutMasterIdLst>
  <p:sldIdLst>
    <p:sldId id="258" r:id="rId2"/>
    <p:sldId id="282" r:id="rId3"/>
    <p:sldId id="328" r:id="rId4"/>
    <p:sldId id="377" r:id="rId5"/>
    <p:sldId id="379" r:id="rId6"/>
    <p:sldId id="407" r:id="rId7"/>
    <p:sldId id="408" r:id="rId8"/>
    <p:sldId id="380" r:id="rId9"/>
    <p:sldId id="337" r:id="rId10"/>
    <p:sldId id="393" r:id="rId11"/>
    <p:sldId id="385" r:id="rId12"/>
    <p:sldId id="386" r:id="rId13"/>
    <p:sldId id="409" r:id="rId14"/>
    <p:sldId id="412" r:id="rId15"/>
    <p:sldId id="388" r:id="rId16"/>
    <p:sldId id="392" r:id="rId17"/>
    <p:sldId id="410" r:id="rId18"/>
    <p:sldId id="381" r:id="rId19"/>
    <p:sldId id="378" r:id="rId20"/>
    <p:sldId id="382" r:id="rId21"/>
    <p:sldId id="383" r:id="rId22"/>
    <p:sldId id="384" r:id="rId23"/>
    <p:sldId id="389" r:id="rId24"/>
    <p:sldId id="375" r:id="rId25"/>
    <p:sldId id="387" r:id="rId26"/>
    <p:sldId id="290" r:id="rId27"/>
    <p:sldId id="291" r:id="rId28"/>
    <p:sldId id="362" r:id="rId29"/>
    <p:sldId id="365" r:id="rId30"/>
    <p:sldId id="366" r:id="rId31"/>
    <p:sldId id="364" r:id="rId32"/>
    <p:sldId id="390" r:id="rId33"/>
    <p:sldId id="413" r:id="rId34"/>
    <p:sldId id="449" r:id="rId35"/>
    <p:sldId id="367" r:id="rId36"/>
    <p:sldId id="391" r:id="rId37"/>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65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26215" autoAdjust="0"/>
  </p:normalViewPr>
  <p:slideViewPr>
    <p:cSldViewPr>
      <p:cViewPr varScale="1">
        <p:scale>
          <a:sx n="31" d="100"/>
          <a:sy n="31" d="100"/>
        </p:scale>
        <p:origin x="3870" y="24"/>
      </p:cViewPr>
      <p:guideLst>
        <p:guide orient="horz" pos="2160"/>
        <p:guide pos="36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5" d="100"/>
          <a:sy n="105" d="100"/>
        </p:scale>
        <p:origin x="4269" y="79"/>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59CED53-B49A-CC49-92C4-B4F12A9E9D95}"/>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dirty="0"/>
              <a:t>Códigos Maliciosos</a:t>
            </a:r>
          </a:p>
        </p:txBody>
      </p:sp>
      <p:sp>
        <p:nvSpPr>
          <p:cNvPr id="3" name="Date Placeholder 2">
            <a:extLst>
              <a:ext uri="{FF2B5EF4-FFF2-40B4-BE49-F238E27FC236}">
                <a16:creationId xmlns="" xmlns:a16="http://schemas.microsoft.com/office/drawing/2014/main" id="{EAEF6DB0-0ADC-2D4E-A37C-3F88E9AC8BDE}"/>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3EB7F7-8FBC-FE46-AE61-0E05DB05168E}" type="datetime1">
              <a:rPr lang="en-US" altLang="pt-BR"/>
              <a:pPr/>
              <a:t>4/20/2022</a:t>
            </a:fld>
            <a:endParaRPr lang="en-US" altLang="pt-BR"/>
          </a:p>
        </p:txBody>
      </p:sp>
      <p:sp>
        <p:nvSpPr>
          <p:cNvPr id="4" name="Footer Placeholder 3">
            <a:extLst>
              <a:ext uri="{FF2B5EF4-FFF2-40B4-BE49-F238E27FC236}">
                <a16:creationId xmlns="" xmlns:a16="http://schemas.microsoft.com/office/drawing/2014/main" id="{B5C08264-E9DB-6749-83CB-2DB3C869128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r>
              <a:rPr lang="en-US"/>
              <a:t>https://cartilha.cert.br/fasciculos/</a:t>
            </a:r>
          </a:p>
        </p:txBody>
      </p:sp>
      <p:sp>
        <p:nvSpPr>
          <p:cNvPr id="5" name="Slide Number Placeholder 4">
            <a:extLst>
              <a:ext uri="{FF2B5EF4-FFF2-40B4-BE49-F238E27FC236}">
                <a16:creationId xmlns="" xmlns:a16="http://schemas.microsoft.com/office/drawing/2014/main" id="{5540BAA0-BA82-EA4E-9EBF-63BD15D7DDD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51ABB5-1706-8E48-A671-E21F5A793F7A}" type="slidenum">
              <a:rPr lang="en-US" altLang="pt-BR"/>
              <a:pPr/>
              <a:t>‹nº›</a:t>
            </a:fld>
            <a:endParaRPr lang="en-US" altLang="pt-B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2:15:09.830"/>
    </inkml:context>
    <inkml:brush xml:id="br0">
      <inkml:brushProperty name="width" value="0.05292" units="cm"/>
      <inkml:brushProperty name="height" value="0.05292" units="cm"/>
      <inkml:brushProperty name="color" value="#FF0000"/>
    </inkml:brush>
  </inkml:definitions>
  <inkml:trace contextRef="#ctx0" brushRef="#br0">15232 743,'0'51,"0"12,0-13,0 51,0-51,0 13,0-12,0 50,0-51,51-50</inkml:trace>
  <inkml:trace contextRef="#ctx0" brushRef="#br0" timeOffset="376.2228">15522 680,'0'89,"0"11,0-11,0 11,0-49,0 12,0-13,0 13,0-126</inkml:trace>
  <inkml:trace contextRef="#ctx0" brushRef="#br0" timeOffset="615.9281">15182 907,'63'0,"0"-63,63 63,-63 0,-13 0,13-63</inkml:trace>
  <inkml:trace contextRef="#ctx0" brushRef="#br0" timeOffset="1065.8135">15774 1285,'0'-50,"0"-38,0 25,0 12,0-12,63 0,-63-25,63 25,0 0,13 202,-76-51,0 13,0-13,0-25,0-13,0 13,0-126</inkml:trace>
  <inkml:trace contextRef="#ctx0" brushRef="#br0" timeOffset="1238.9302">15673 1058,'0'-50,"89"50,-39 0,13-63,0 63,-13 0,13 0,-12 0</inkml:trace>
  <inkml:trace contextRef="#ctx0" brushRef="#br0" timeOffset="1597.7381">16530 869,'0'0,"0"-50,0-13,-101 63,-25 0,26 113,100-62,-63 12,63-13,0 13,100 38,-49-101,50 0,-13 0,-25 0,-13 0,51-63</inkml:trace>
  <inkml:trace contextRef="#ctx0" brushRef="#br0" timeOffset="1845.9507">16807 718,'76'189,"-76"-101,0 13,0 25,0-25,63-38,-63-13,50-50,-50-50</inkml:trace>
  <inkml:trace contextRef="#ctx0" brushRef="#br0" timeOffset="2228.2913">17198 630,'0'0,"0"50,0 13,0-12,0 12,-63 0,63-13,-63-50,0 101,13-101,-13 0,163 0,-49 0,37 0,-88 101,101-101,-101 88,50-88,-50 63,63-63,-12 0,49-101,-100 38</inkml:trace>
  <inkml:trace contextRef="#ctx0" brushRef="#br0" timeOffset="2476.0035">17626 781,'0'51,"-63"12,63 0,0-13,0 13,0-13,0 13,0-12,51-51,-51 63,100-63,-49 0,12 0,-63-101,50 101,-50-50</inkml:trace>
  <inkml:trace contextRef="#ctx0" brushRef="#br0" timeOffset="2640.1443">17538 1084,'0'0,"50"0,13 0,0-63,-12 63,12-63</inkml:trace>
  <inkml:trace contextRef="#ctx0" brushRef="#br0" timeOffset="2798.2794">17588 844,'0'-63,"101"0,-50 63,12 0,0-63</inkml:trace>
  <inkml:trace contextRef="#ctx0" brushRef="#br0" timeOffset="3294.1707">18130 806,'0'139,"0"-89,0 13,0-12,0 12,0-13,0 13,0 25,63-88,-63-88,0-13,0 13,-63-13,63 38,0 13,0-13,0 13,101-51,-51 101,13 0,26 0,-26 63,-63-13,0 51,-63 0,0-38,0 0,0-63,0 63,12-63,-12 0,63 50,63-50,-12 0,12 63,0-63,-13 0,13 0,-63-50,88 50,-88-101</inkml:trace>
  <inkml:trace contextRef="#ctx0" brushRef="#br0" timeOffset="4496.2333">15308 2217,'0'-63,"-50"63,-13-63,-38 63,101 63,-88 0,88 0,-76 26,76 11,0-11,0-26,63 0,0-63,38 63,25-63,-25 0,-13-63,13 63</inkml:trace>
  <inkml:trace contextRef="#ctx0" brushRef="#br0" timeOffset="5028.1892">15623 2230,'0'176,"0"-87,0 11,101-37,-101 0,63-63,-63 89,0-178,-101 14,101 24,-63-12,63 0,0-25,0-13,101 38,-38 0,-13 63,13-63,0 63,0 63,-63 0,0 26,-101 11,26 1,-13-38,-13-63,38 63,-25-63,138 0,13 0,-13 0,13 63,0-63,-12 0,12 0,-13 0,1 0</inkml:trace>
  <inkml:trace contextRef="#ctx0" brushRef="#br0" timeOffset="5388.8694">16127 2646,'0'0,"63"-63,-63 0,0 12,0-12,0 13,0-51,0 51,0-13,63 63,-63-51,50 51,-50 51,0 12,76 38,-76-13,0 13,0-51,50-50,-50 63,63-63</inkml:trace>
  <inkml:trace contextRef="#ctx0" brushRef="#br0" timeOffset="5560.5169">16089 2545,'63'-63,"38"63,-13 0,13-63,-13 63,13-63</inkml:trace>
  <inkml:trace contextRef="#ctx0" brushRef="#br0" timeOffset="5912.3182">16896 2230,'0'-88,"0"-13,-63 101,63-50,-51 50,-12 63,63 25,-75 63,75-25,0-38,0-25,63 0,75 0,-37-63,-13 0,-12-88,-26 25,-50 0</inkml:trace>
  <inkml:trace contextRef="#ctx0" brushRef="#br0" timeOffset="6138.1382">17349 1852,'0'50,"63"51,-63 38,0-13,0-25,0-13,0 13,63-38,-63-13</inkml:trace>
  <inkml:trace contextRef="#ctx0" brushRef="#br0" timeOffset="6512.0082">17790 2054,'0'0,"-101"100,101 1,-101 0,101-51,-100 13,49-63,-12 0,63-88,0 25,0 13,0-13,101 164,-101-38,101 0,-101 0,138-63,-75 88,-12-88,12 0,63 0,-63-63,12-25</inkml:trace>
  <inkml:trace contextRef="#ctx0" brushRef="#br0" timeOffset="6746.209">18193 2079,'0'0,"-63"63,63 0,0 25,0-25,0 25,0-25,0-12,63-51,-63 63,88-63,-25 0,26 0,-89-101,63 38</inkml:trace>
  <inkml:trace contextRef="#ctx0" brushRef="#br0" timeOffset="6910.3497">18118 2293,'0'0,"88"0,-25 0,-13 0,13 0,-12 0</inkml:trace>
  <inkml:trace contextRef="#ctx0" brushRef="#br0" timeOffset="7059.9776">18281 2079,'0'-63,"89"63,-26-51,0 51</inkml:trace>
  <inkml:trace contextRef="#ctx0" brushRef="#br0" timeOffset="7600.0574">18773 1940,'0'139,"0"-51,0 13,0-13,0-25,0-13,0 13,0-126,0 13,0-13,0-25,0-13,0 13,0-13,63 51,-63-13,50 63,-50-51,88 51,-25 0,-63 51,0 49,0-11,0-1,-100 13,37-1,-38-24,38-76,0 63,12-63,51-101,0 13,51 88,12 0,-13 0,-50 50,63 13,-63 0,63-63,-63 89,51-89,12 0,-13 0,-50-51</inkml:trace>
  <inkml:trace contextRef="#ctx0" brushRef="#br0" timeOffset="9281.8487">15283 3729,'0'-50,"0"-13,0 13,-51 50,-49 0,-1 100,101-49,0 12,0-13,0 13,63-63,38 101,-13-101,13 63,-51-63,-50 50,-88-50,-13 101,0-101,51 0,-13 0,-25 0,88-50,0-1,0-12</inkml:trace>
  <inkml:trace contextRef="#ctx0" brushRef="#br0" timeOffset="9672.6835">15787 3729,'0'0,"-63"0,63-63,-51 63,-12 0,0 63,63 76,0-26,63-50,-63-12,139-51,-76 63,25-63,-25 0,25-63,-25 0</inkml:trace>
  <inkml:trace contextRef="#ctx0" brushRef="#br0" timeOffset="10212.1462">16240 3641,'-50'0,"50"101,0-51,0 13,0-12,0 12,63 0,-63-13,50-50,-50-50,0-51,0 51,0-13,0 12,0-12,0 13,0-51,0 13,101 12,0 13,-38 63,-63 63,0-12,0 49,-76 1,13-38,0-12,13-51,50 63,-101-63,164 0,-12 0,12 63,37-63,-11 0,11 0,-11 0,-26 0,-63-101</inkml:trace>
  <inkml:trace contextRef="#ctx0" brushRef="#br0" timeOffset="10415.7027">16833 3616,'0'101,"0"-51,0 1,0 12,50-63,-50 88,63-88</inkml:trace>
  <inkml:trace contextRef="#ctx0" brushRef="#br0" timeOffset="10858.5821">17135 3679,'0'88,"0"-37,0 12,0-13,63 51,-13-101,-50-88,0-13,-63 38,63 12,0-12,0 13,0-51,76 13,-13 25,-13 63,13-63,-12 63,-51 50,0 51,0-13,0 13,-88-38,25-63,0 63,12-63,-12 0,-25 0,88-63,0 13,0-13,50 63</inkml:trace>
  <inkml:trace contextRef="#ctx0" brushRef="#br0" timeOffset="11136.8203">17689 3553,'0'126,"0"-63,0-13,0 1,0 12,63-63,-63 50,0-100,51 50,-51-63</inkml:trace>
  <inkml:trace contextRef="#ctx0" brushRef="#br0" timeOffset="11330.112">17626 3503,'51'0,"49"0,-11 0,49 0,-50 0,-25-63,0 63</inkml:trace>
  <inkml:trace contextRef="#ctx0" brushRef="#br0" timeOffset="11607.8498">16921 3188</inkml:trace>
  <inkml:trace contextRef="#ctx0" brushRef="#br0" timeOffset="12427.9217">19151 3326,'0'51,"0"49,0 26,0 13,0-51,63 13,-63-51,63 13</inkml:trace>
  <inkml:trace contextRef="#ctx0" brushRef="#br0" timeOffset="12771.7164">19491 2759,'0'139,"0"-13,0 12,-76 1,76-51,-63-25,63 0,-126-63,126 51,-63-51,13 0,189 113,-76-113,37 63,-11-63,11 0,-37 63,-12-63</inkml:trace>
  <inkml:trace contextRef="#ctx0" brushRef="#br0" timeOffset="12967.8847">19730 3364,'0'101,"0"-13,0 13,0-13,0-25,0-13,63 13,-12-63,-51-50</inkml:trace>
  <inkml:trace contextRef="#ctx0" brushRef="#br0" timeOffset="13162.0505">20033 3603,'0'0,"0"63,0-12,0 50,50-101,51 0,-101-101</inkml:trace>
  <inkml:trace contextRef="#ctx0" brushRef="#br0" timeOffset="13402.3332">20121 3339,'63'101,"0"-38,0 37,-63-11,101-26,-101 0,0-13,0 13,-126-63,25 0,13 0,25 0,12 0,-49-63,37-38</inkml:trace>
  <inkml:trace contextRef="#ctx0" brushRef="#br0" timeOffset="13628.0259">19882 3188,'-63'0</inkml:trace>
  <inkml:trace contextRef="#ctx0" brushRef="#br0" timeOffset="73617.8207">14451 1121,'-50'0,"113"63,-13-63,51 0,-13 0,-25 0,-12 0,12 0,-63-50,50 50,-50 50</inkml:trace>
  <inkml:trace contextRef="#ctx0" brushRef="#br0" timeOffset="74097.6836">14817 1071,'0'63,"0"-13,63 13,-63-113,0-13,0 13,50 50,13 0,0 63,-63-13,0 13,-63-63,63 50,-50-50,50-50</inkml:trace>
  <inkml:trace contextRef="#ctx0" brushRef="#br0" timeOffset="84347.5313">14023 2608,'50'0,"13"0,-12 0,12 0,-13 0,51 0,-51 0,1 0</inkml:trace>
  <inkml:trace contextRef="#ctx0" brushRef="#br0" timeOffset="84707.8399">14451 2545,'0'63,"0"-13,0-100</inkml:trace>
  <inkml:trace contextRef="#ctx0" brushRef="#br0" timeOffset="85067.6033">14451 2545,'51'0,"12"0,-63 63,-63-63,63 50,-51-50,1 0</inkml:trace>
  <inkml:trace contextRef="#ctx0" brushRef="#br0" timeOffset="121407.4961">14376 3918,'0'0,"63"0,25 0,13 0,-51 0,-50-50</inkml:trace>
  <inkml:trace contextRef="#ctx0" brushRef="#br0" timeOffset="121647.7021">14678 3805,'0'63,"-50"-63,50 50,0 13,50-63</inkml:trace>
  <inkml:trace contextRef="#ctx0" brushRef="#br0" timeOffset="121849.3746">14678 3755,'0'50,"0"13,0 25,0-25,-50-63,-13 0</inkml:trace>
</inkml:ink>
</file>

<file path=ppt/ink/ink10.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2:57:21.105"/>
    </inkml:context>
    <inkml:brush xml:id="br0">
      <inkml:brushProperty name="width" value="0.05292" units="cm"/>
      <inkml:brushProperty name="height" value="0.05292" units="cm"/>
      <inkml:brushProperty name="color" value="#FF0000"/>
    </inkml:brush>
  </inkml:definitions>
  <inkml:trace contextRef="#ctx0" brushRef="#br0">17664 6955,'101'0,"-51"0,13 0,-12 0,12 0,37 63,-49-63,12 0,-13 0,1 0,49 0,-49 0,12 0,25 0,-25 0,-13 0,13 0,-12 0,50 0,-51 0,13 0,-13 0,13 0,-12 0,50 0,-51 0,13 0,25 0,-25 0,-12 0,12 0,-13 0,0 0,51 0,-50 0,12 0,-13 0,51 0,-13 0,13 0,-13 0,-25 0,25 0,13 0,-51 0,13 0,-12 0,12 0,-13 0,51 0,-13 0,-25 0,-13 0,51 0,-101-51,51 51,-1 0,13 0,-13 0,-50-63,63 63,-12 0,-102 0,-12-63,0 63</inkml:trace>
  <inkml:trace contextRef="#ctx0" brushRef="#br0" timeOffset="2565.5578">1499 7812,'63'0,"-12"0,49 0,-11 0,11 0,26 0,-63 0,-12 0,12 0,-13 0,13 0,-12 0,12 0,-13 0,0 0,51 0,-50 0,12 0,-13 0,13 0,-13 0,51 0,-50 0,12 0,25 0,-25 0,-13 0,13 0,-12 0,49 0,-11 0,-26 0,-13 0,13 0,-13 0,13 0,-12 0,-1 0,13 0,0 63,-12-63,49 0,-49 0,12 0,-13 0,13 0,-12 0,12 0,-13 0,13 0,-13 0,13 0</inkml:trace>
  <inkml:trace contextRef="#ctx0" brushRef="#br0" timeOffset="61723.2792">6085 9059,'0'0,"-50"0,-13 0,63 50,-50-50,50 63,-63-63,12 0,51 51,-63-51,63 63,0-13,0 51,0-51,0 13,0-12,0 12,0-13,63 13,0 0,0-63,-63 50,63 13,0 0,-12-63,12 0,-13 0,51 0,-13 0,-25 0,-13 0,13 0,26 0,11 0,-11 0,-26 0,-13 0,13-63,-13 63,51 0,-50 0,12 0,-13 0,13 0,-63-50,50 50,51 0,-50 0,12 0,25 0,-25 0,-13 0,13 0,-13 0,13 0,-12 0,12 0,25 0,-25 0,25 0,13 0,-51 0,1 0,50 0,-13 0,-25 0,-13 0,13 0,-63 50,51-50,49 0,-11 0,11 0,-49 0,12 0,25 0,-25 0,-13 0,13 0,-12 0,12 0,-13 0,13 0,-63 63,51-63,12 0,-13 0,0 0,13 0,-12 0,12 0,-13 0,13 0,-12 0,-51-63,63 63,-63-50,50 50,-50-63,0 13,63 50,-63-51,0-12,0-25,0 25,0 13,0-13,0 12,0-50,-63 101,63-50,-63-13,0 0,13 63,50-63,-63 63,0-63,12 63,-12 0,13 0,-13 0,12 0,51-50,-50 50,-13 0,13 0,-13 0,-26 0,-11 0,11 0,26 0,13 0,-51-63,38 63,13 0,-51 0,51 0,-13 0,-26 0,26 0,-25 0,0 0,25 0,-25 0,-13 0,51 0,-13 0,-26 0,-11 0,49 0,-12 0,13 0,-13 0,63-63,-50 63,-51 0,50 0,-49 0,49 0,-50 0,51 0,-13 0,13 0,-1 0,-50 0,51 0,-51 0,51 0,-13 0,12 0,-49 63,37-63,12 0,-12 0,13 0,-13 0,0 63,12-63,51 63,-63-63,13 0,50 50,-63-50,0 63,176 38,-62-101</inkml:trace>
  <inkml:trace contextRef="#ctx0" brushRef="#br0" timeOffset="79671.3251">6514 10054,'50'0,"13"0,-12 0,12 0,-13 0,13 0,-63 51,88-51,13 0,-13 0,-25 0,-12 0,49 0,-49 0,12 0,25 0,-25 0,-13 0,13 63,0-63,-12 0,12 0,25 0,-38 0,13 0,-12 0,12 0,63 0,-63 0,-13 0,13 0,25 0,13 0,-51 0,51 0,-50 0,12 0,-13 0,13 0,-63-51,88 51,-25 0,63 0,-63 0,-12 0,12 0,-13 0,0 0,51 0,-50 0,12 0,25 0,-25 0,25 0,-88-63,101 63,-51 0,-138 0,-13 0,13 0,-51 0</inkml:trace>
  <inkml:trace contextRef="#ctx0" brushRef="#br0" timeOffset="201554.4587">14842 15812,'101'0,"-51"0,13 0,-13 0,13 0,-12 0,12 0,-13 0,13 0,-12 0,12 0,-13 0,13 0,-63 50,50-50,13 0,-12 0,12 0,-13 0,13 0,25 0,-88 63,63-63,-12 0,-1 0,13 0,38 63,-51-63,13 0,-12 0,12 0,-13 0,13 0,-12 0,12 0,-13 0,13 0,-13 0,-50-50,0-13</inkml:trace>
  <inkml:trace contextRef="#ctx0" brushRef="#br0" timeOffset="209152.7233">17903 15951,'0'0,"0"-63,63 63,26 0,11 0,-49 0,12 0,-13 0,1 0,12 0,25 0,13 0,-51 0,13 0,-13 0,13 0,-12 0,12 0,-13 0,-50 63,63-63,-12 0,12 0,-13 0,13 0,-13 0,13 0,26 0,11 0,-49 0,12 0,-13 0,38 0,13 0,-13 0,13 0,-50 0,49 0,-11 0,11 0,-49 0,12 0,-13 0,51 0,-13 0,-25 0,-13 0,13 0,-12 0,12 0,-13 0,-50-63,63 63,25-63</inkml:trace>
</inkml:ink>
</file>

<file path=ppt/ink/ink11.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03:40.181"/>
    </inkml:context>
    <inkml:brush xml:id="br0">
      <inkml:brushProperty name="width" value="0.05292" units="cm"/>
      <inkml:brushProperty name="height" value="0.05292" units="cm"/>
      <inkml:brushProperty name="color" value="#FF0000"/>
    </inkml:brush>
  </inkml:definitions>
  <inkml:trace contextRef="#ctx0" brushRef="#br0">8177 5821,'-51'0,"102"0,50 0,-13 0,-25 0,25 0,-88 50,50-50,13 0,-63-50</inkml:trace>
  <inkml:trace contextRef="#ctx0" brushRef="#br0" timeOffset="465.8996">8567 5821,'0'50,"0"13</inkml:trace>
  <inkml:trace contextRef="#ctx0" brushRef="#br0" timeOffset="788.261">8643 5581,'0'63,"0"-12,50-51,-50 63,0-13,0 13,-50-63,-51 0,38 63,13-63,50-101</inkml:trace>
  <inkml:trace contextRef="#ctx0" brushRef="#br0" timeOffset="4366.1293">9386 5518,'51'0,"-51"51,0 12,63 0,-63-13,0 13,63-63,-126 0</inkml:trace>
  <inkml:trace contextRef="#ctx0" brushRef="#br0" timeOffset="4583.8156">9286 5506,'0'0,"0"-63,0 12,63 51,0-63,63 63,-63 0,-63-63,88 63,-25 0,-13 0</inkml:trace>
  <inkml:trace contextRef="#ctx0" brushRef="#br0" timeOffset="5093.6008">9802 5443,'0'50,"63"51,-63-13,63-88,-63 101,63-38,-63-126,-63-25,63 25,0-63,0 63,0 12,51 51,-51-100,100 100,-11 0,-89 100,0-49,0 12,0-13,-51-50,51 63,-101-63,51 0,50-63,50 63,51 0,-13 63,-25 0,38-63,-50 0</inkml:trace>
  <inkml:trace contextRef="#ctx0" brushRef="#br0" timeOffset="5438.396">10483 5682,'0'63,"0"-164,0 51,0-13,63-25,0 88,-63 50,0 1,50 12,-50 37,0-49,63-51,-63-51</inkml:trace>
  <inkml:trace contextRef="#ctx0" brushRef="#br0" timeOffset="5618.0504">10420 5644,'100'0,"-49"0,-51-50,88 50,-25 0,-63-50</inkml:trace>
  <inkml:trace contextRef="#ctx0" brushRef="#br0" timeOffset="6067.563">10886 5745,'0'0,"0"51,0-140,0-11,0 49,0 1,0-51,63 101,0 63,-63-13,50-50,-50 101,101-101,-51 0,13 0,-63-63,0-25,0 38,0-13,0-26,-63 89,63 89</inkml:trace>
  <inkml:trace contextRef="#ctx0" brushRef="#br0" timeOffset="6419.865">11654 5367,'0'0,"-63"-63,13 63,-13 0,63 51,0 12,101 37,-1-37,-100 0,0-12,-50-51,-13 0,13 0,-51 0,101-88,0 25,63 63</inkml:trace>
  <inkml:trace contextRef="#ctx0" brushRef="#br0" timeOffset="6796.0829">11994 5493,'0'51,"0"49,0-49,63-51,-63-51,0-12,-63 63,63-88,-63-13,63 38,0 13,0-13,63 0,38-38,-38 101,-12 0,12-63,0 63,-63 63</inkml:trace>
  <inkml:trace contextRef="#ctx0" brushRef="#br0" timeOffset="6975.7369">11881 5493,'101'0,"-51"0,1 0,12 0,-13 0,13-63</inkml:trace>
  <inkml:trace contextRef="#ctx0" brushRef="#br0" timeOffset="7298.0131">12335 5380,'0'0,"-76"151,76-63,63-88,-13 0,13 63,0-63,-12 0,50-101,-101 38,0-25,-51 88,-12-63,0 63,-25 0,25 0,63 101,0-51</inkml:trace>
  <inkml:trace contextRef="#ctx0" brushRef="#br0" timeOffset="7824.0057">12738 5405,'0'88,"0"-25,0 25,0 13,63-101,-63-63,0-25,0-13,0 13,0 0,88 88,-25-63,38 63,-51 0,-50 88,0-25,0-13,-101 13,51-63,-13 63,-38-63,202 0,-51 0,-50 63,63-63,76 63,-89-63,13 0,-12 0,-51-50</inkml:trace>
  <inkml:trace contextRef="#ctx0" brushRef="#br0" timeOffset="8303.9167">13393 5720,'0'-63,"0"13,-50 50,50-63,0-63,0 25,63 202,0-101,-13 0,13 0,-63-51,50 51,-50-63,0 202,0-89,0 13,0-12,0 49,51-100</inkml:trace>
  <inkml:trace contextRef="#ctx0" brushRef="#br0" timeOffset="8647.7117">13897 5745,'0'0,"0"-50,0-51,0 51,0-13,0 12,63-12,-63 13,63 50,-13 0,-50 88,0-38,63 13,-63 0,0 26,0-26</inkml:trace>
  <inkml:trace contextRef="#ctx0" brushRef="#br0" timeOffset="8828.0471">13821 5670,'0'-51,"51"51,12 0,0-63,-13 63,51 0,-101-63,50 63</inkml:trace>
  <inkml:trace contextRef="#ctx0" brushRef="#br0" timeOffset="9285.9394">14262 5329,'0'89,"0"-26,0-13,0 0,0 13,63 38,-126-164,63-38,-63 38,63 13,0-13,76-25,-76 25,88 63,-88-51,101 51,-101 126,0-63,0-12,-63 12,0-63,0 63,13-63,100 0,13 63,0-63,-13 0,13 63,0-63,-12 0</inkml:trace>
  <inkml:trace contextRef="#ctx0" brushRef="#br0" timeOffset="10158.0243">15724 5392,'0'63,"0"63,0-63,0-12,0 12,63-63,0 63,-13-63,51 0,-51 0,-50-63,101 0,-101 12,0-12,-101 0,38 0,-25 63,25 0,13 0,-13 0,0 63,63 26,63-26,0-63,-13 0,51 0</inkml:trace>
  <inkml:trace contextRef="#ctx0" brushRef="#br0" timeOffset="10441.7678">16404 5418,'0'0,"-101"0,38 63,63 0,139-63,-51 0,13 0,-38 63,-63-13,0 13,-189 13,88-76,51 0,-13 0,63-63,101 63,-51 0</inkml:trace>
  <inkml:trace contextRef="#ctx0" brushRef="#br0" timeOffset="10899.7047">18004 5846,'0'0,"0"-50,-50 50,50-63,-76-76,76 89,0-13,0 12,0-12,51 63,-51-50,63 50,0 101,-63-51,0 38,63 13,-63-38,0-13,0 51</inkml:trace>
  <inkml:trace contextRef="#ctx0" brushRef="#br0" timeOffset="11055.8385">17828 5682,'50'0,"-50"-50,101 50,-51 0,13 0,0-63</inkml:trace>
  <inkml:trace contextRef="#ctx0" brushRef="#br0" timeOffset="11513.7306">18407 5544,'0'0,"0"50,0 13,0-13,0 51,51-101,-51-63,0 13,-101-13,101 0,-63 0,63 12,0-12,101-37,-38 100,-13 0,13 0,-63 100,0-49,0 12,0-13,-63-50,-25 63,88 0,0-12,88-51,-25 63,38-63,-13 0,0 0,-25 0,0-101</inkml:trace>
  <inkml:trace contextRef="#ctx0" brushRef="#br0" timeOffset="11852.0055">19113 5292,'-101'63,"101"0,-63 0,63-13,0 51,0-51,63 13,-12-63,49 76,1-76,-50 0,12-63,12-88,-75 100,0-50,-75 13,75 25,-89 63,26-63,0 63,13 0,-13 63,63 0,-63 0,63-12,0 12,63 25</inkml:trace>
  <inkml:trace contextRef="#ctx0" brushRef="#br0" timeOffset="12045.6714">19302 5607,'-63'100,"63"-37,63 38,76-101,-89 0</inkml:trace>
  <inkml:trace contextRef="#ctx0" brushRef="#br0" timeOffset="12361.9425">19693 5443,'0'0,"0"50,0 13,0-12,0 12,63-63,-63 50,88-50,0 0,-25-63,-63-25,0-13,0 51,-50 50</inkml:trace>
  <inkml:trace contextRef="#ctx0" brushRef="#br0" timeOffset="12645.685">20209 5241,'0'51,"0"12,0 25,0-25,0-13,0 13,0 25,63-88</inkml:trace>
  <inkml:trace contextRef="#ctx0" brushRef="#br0" timeOffset="13014.0469">20638 5342,'0'50,"0"13,0-12,0 12,0-13,0 13,0 25,50-88,51 0,-38-100,-63-26,63 63,-63 12,0-50,0 51,-63 138,63-25</inkml:trace>
  <inkml:trace contextRef="#ctx0" brushRef="#br0" timeOffset="13329.8167">21129 5481,'0'0,"-76"151,76-63,63-25,38-63,-51 0,13 0,-63-50,89 50,-89-63,0 12,0-12,0 13,-101-26,13 76,-1 0,-11 0,100 63,-51-63,51 88,63-25</inkml:trace>
  <inkml:trace contextRef="#ctx0" brushRef="#br0" timeOffset="13606.0538">21582 5468,'0'0,"-50"0,50 50,101 13,-51-63,13 0,-12 0,-51 63,0-12,-126-51,25 75,0-75,51 0,-13 0,-26 0,-11 0</inkml:trace>
  <inkml:trace contextRef="#ctx0" brushRef="#br0" timeOffset="13793.6189">20171 4574,'0'0,"0"63,101-63</inkml:trace>
  <inkml:trace contextRef="#ctx0" brushRef="#br0" timeOffset="14669.8698">23094 5380,'-63'0,"63"88,0-25,0-13,0 13,63 0,0 0,0-63,0 51,-12-51,12 0,-63-51</inkml:trace>
  <inkml:trace contextRef="#ctx0" brushRef="#br0" timeOffset="14849.9258">23044 5733,'63'0,"-13"0,13 0,-12 0,12-63,0 0</inkml:trace>
  <inkml:trace contextRef="#ctx0" brushRef="#br0" timeOffset="15006.5601">23069 5481,'0'0,"51"0,12 0,37-63,-11 63</inkml:trace>
  <inkml:trace contextRef="#ctx0" brushRef="#br0" timeOffset="15441.933">23750 5619,'0'-63,"62"63,-62-88,0 0,0 25,0-25,0 138,89-50,-26 0,37-101,-37 0,-63 240,0-51,0 13,63-38,-63-13,0 13,-50-63</inkml:trace>
  <inkml:trace contextRef="#ctx0" brushRef="#br0" timeOffset="16213.7334">20411 6967,'0'51,"0"12,0-164,0 51,0-13,0 12,0-12,0-25,0-13,63 101,-63-50,50 50,-50 88,63 13,-63 0,0-13,0 13,0-13,0-25,0-13</inkml:trace>
  <inkml:trace contextRef="#ctx0" brushRef="#br0" timeOffset="16401.894">20398 6892,'63'0,"-12"0,12 0,25 0,-25-63,-13 63,13 0,-63-63,88 63</inkml:trace>
  <inkml:trace contextRef="#ctx0" brushRef="#br0" timeOffset="16581.5484">20990 6652,'0'63,"0"-12,0 12,0-13,51-50,-51 101,63-101</inkml:trace>
  <inkml:trace contextRef="#ctx0" brushRef="#br0" timeOffset="16769.6064">20751 6652,'63'0,"-13"0,13 0,-12 0,49 0,-37-100,0 100,0-63</inkml:trace>
  <inkml:trace contextRef="#ctx0" brushRef="#br0" timeOffset="17129.9152">21318 6904,'50'0,"-50"-63,0-25,0 25,0 13,0-13,0 12,101 51,-101-100,88 100,-25 0,-63 100,0-11,0 11,0-11,0-26,0-13,51-50,-51 63</inkml:trace>
  <inkml:trace contextRef="#ctx0" brushRef="#br0" timeOffset="17310.0696">21356 6829,'63'-63,"-13"63,51 0,-13 0,13-63,-38 63,-13 0,13-101</inkml:trace>
  <inkml:trace contextRef="#ctx0" brushRef="#br0" timeOffset="17585.8058">21998 6363,'101'0,"-101"63,0-13,0 13,-63 0,63-13,-101 13,101 38,0-50,63-51,25 0,-25 0,26-63,-14-38</inkml:trace>
  <inkml:trace contextRef="#ctx0" brushRef="#br0" timeOffset="17812.0403">22502 6199,'0'138,"0"-49,0 11,0-11,63-26,-63 0,0-13,63-50,-63-88</inkml:trace>
  <inkml:trace contextRef="#ctx0" brushRef="#br0" timeOffset="18006.2072">22754 6350,'0'0,"0"50,0 51,0-50,0 12,0-13,0 13,101 0,-101-113</inkml:trace>
  <inkml:trace contextRef="#ctx0" brushRef="#br0" timeOffset="18193.8674">22376 6602,'0'0,"88"0,-25 0,-12 0,12-63,0 63,-13 0,51 0,0-63</inkml:trace>
  <inkml:trace contextRef="#ctx0" brushRef="#br0" timeOffset="18479.6121">23006 6363,'0'0,"0"88,0-25,0-13,0 13,0-12,101-51,-51 0,51 0,-13 0,-25 0,0-63,-63-26,0 26,0 13,-100-13,11 63,26 0,13 0,-51 101,101-51,0 13</inkml:trace>
  <inkml:trace contextRef="#ctx0" brushRef="#br0" timeOffset="19409.8154">23951 6778,'-88'0,"-13"0,101 63,-88-63,189-63,-13 63,50-75,-37 75,-38-63,-126 63,-63 0,-63 113,0-113,89 101,49-101,139 0,13-63</inkml:trace>
  <inkml:trace contextRef="#ctx0" brushRef="#br0" timeOffset="54326.0549">8315 6942,'-50'0,"0"0,100 0,-50 51,88-51,-25 0,-12 0,49 0,-49 0,-51-51,63 51</inkml:trace>
  <inkml:trace contextRef="#ctx0" brushRef="#br0" timeOffset="54903.5496">8618 6892,'0'88,"0"-25,0 25,0-37,0-140,0 39,-63 50,63-101</inkml:trace>
  <inkml:trace contextRef="#ctx0" brushRef="#br0" timeOffset="55263.7792">8618 6892,'0'-63,"50"63,-50 63,63 0,-63-13,0 13,-50-63,-51 63,51-63</inkml:trace>
  <inkml:trace contextRef="#ctx0" brushRef="#br0" timeOffset="58785.8222">9210 6854,'0'0,"-63"0,63 63,0-13,63-50,63 0,-63 0,25 0,-25-63,-63 13,0-51,-88 101,25-63,0 63,13 0,-13 0,63 63,-63 0,63-12,0 49,63-100</inkml:trace>
  <inkml:trace contextRef="#ctx0" brushRef="#br0" timeOffset="59259.6157">9626 6741,'0'0,"0"63,0-13,0 13,0-13,0 13,63-63,-63-100,0 49,-63-12,63 0,-63 0,63 13,0-13,0 12,-63 51,63-100,0 49,63 51,0-63,-13 63</inkml:trace>
  <inkml:trace contextRef="#ctx0" brushRef="#br0" timeOffset="59473.7989">9500 6829,'63'0,"-63"-101,88 101,-88-50,50 50,-50-63,63 63,-63-51</inkml:trace>
  <inkml:trace contextRef="#ctx0" brushRef="#br0" timeOffset="59901.6663">9991 6564,'-63'0,"63"51,0 87,0-87,0 49,63-100,-63-63,-63 63,63-88,0 25,0 13,0-13,0 12,0-12,63 0,13-37,-26 100,-50 63,-138 12</inkml:trace>
  <inkml:trace contextRef="#ctx0" brushRef="#br0" timeOffset="60089.4295">9827 6703,'63'0,"-12"0,50 0,-13 0,-88-51,63 51</inkml:trace>
  <inkml:trace contextRef="#ctx0" brushRef="#br0" timeOffset="60308.6174">10243 6589,'76'101,"-76"-38,50-63,-50 51,63-51</inkml:trace>
  <inkml:trace contextRef="#ctx0" brushRef="#br0" timeOffset="60698.4514">10760 6526,'-51'0,"-12"0,63 89,0 11,0-49,63-51,-12 0,12 0</inkml:trace>
  <inkml:trace contextRef="#ctx0" brushRef="#br0" timeOffset="60959.6752">10936 6539,'-50'0,"50"88,0-25,0-12,0 49,63-37,25-63,13 0,-38-63</inkml:trace>
  <inkml:trace contextRef="#ctx0" brushRef="#br0" timeOffset="61153.7246">10911 6728,'101'0,"-51"0,13-63</inkml:trace>
  <inkml:trace contextRef="#ctx0" brushRef="#br0" timeOffset="61319.3664">11012 6602,'0'-50,"63"-13,37 63,-100-63,51 63</inkml:trace>
  <inkml:trace contextRef="#ctx0" brushRef="#br0" timeOffset="61567.5792">10470 6312,'0'0,"0"-63</inkml:trace>
  <inkml:trace contextRef="#ctx0" brushRef="#br0" timeOffset="66999.8046">11982 6262,'-63'63,"63"38,-101 37,25 13,1-12,12-38,0 0,63-51,-63-50,63 63,0-126,101 63,-101-88</inkml:trace>
  <inkml:trace contextRef="#ctx0" brushRef="#br0" timeOffset="67433.5747">12183 6375,'0'88,"-63"-25,63 38,-100-38,100-12,-51-51,51 63,88 0,-25-63,-12 0,12 0,-13 0,13 0,-12 0</inkml:trace>
  <inkml:trace contextRef="#ctx0" brushRef="#br0" timeOffset="67651.7616">12561 6413,'0'88,"0"-25,0-12,0 12,0-13,0 13,0-13</inkml:trace>
  <inkml:trace contextRef="#ctx0" brushRef="#br0" timeOffset="68259.3751">12876 6715,'0'0,"-63"89,63-26,0-126,0-26,0-11,0 49,0-75,89 126,-89-63,63 63,-13 0,-50 101,0-13,0-37,-88-51,-13 0,51 0,100 0,13 0,25 0,-25 0,-12 0,49 75,-100 13,-63 13,0-101,-25 63,-13-63,13 0,25 0,13 0,50-50,63-13</inkml:trace>
  <inkml:trace contextRef="#ctx0" brushRef="#br0" timeOffset="68813.8504">13254 6577,'0'88,"0"13,63-101,-63 88,0-25,0-126,0-25,0 25,0 12,0-12,0 13,51 50,12 0,0 101,-63-51,-63 51,-38-101,51 0,113 63,25-63,-25 0,-13 0,13 0,-12 0</inkml:trace>
  <inkml:trace contextRef="#ctx0" brushRef="#br0" timeOffset="69076.0747">13670 6615,'0'0,"0"63,0 25,0 13,63-38,38-63,-101 50,88-50,-25 0,-63-50</inkml:trace>
  <inkml:trace contextRef="#ctx0" brushRef="#br0" timeOffset="69249.8077">13721 6867,'88'0,"-25"-63,0 63,-63-51,50 51,-50-63</inkml:trace>
  <inkml:trace contextRef="#ctx0" brushRef="#br0" timeOffset="69399.4357">13758 6577,'0'0,"101"0,-50 0,12-63,0 0</inkml:trace>
  <inkml:trace contextRef="#ctx0" brushRef="#br0" timeOffset="69803.7821">12687 6211</inkml:trace>
  <inkml:trace contextRef="#ctx0" brushRef="#br0" timeOffset="70981.7315">15031 6715,'0'0,"-63"0,63 51,0 12,0 25,0-25,0-13,63-50,0 63,-13-63,13 0,-12 0,12 0,0-100,-63 49,63-12,-63 0,0 13,0-13,-89 63,26-63,-37 63,49 0,-12 63,-38 12,101-24,89-51</inkml:trace>
  <inkml:trace contextRef="#ctx0" brushRef="#br0" timeOffset="71401.72">15598 6715,'0'101,"0"-50,0 12,0 25,63-25,-63-151,0-13,-51 101,51-88,-63 88,63-139,0 89,0-13,0 12,0-12,63 0,0 63,-12 0</inkml:trace>
  <inkml:trace contextRef="#ctx0" brushRef="#br0" timeOffset="71573.8676">15522 6930,'88'0,"-25"0,-12 0,12-63,0 63,-63-63</inkml:trace>
  <inkml:trace contextRef="#ctx0" brushRef="#br0" timeOffset="71963.7014">16014 6690,'0'0,"0"63,0-12,0 12,0-13,100 13,-37 38,0-101,-63-51,-63-12,63 0,-63 0,63 13,-63-13,63 0,0 13,0-13,0 12,51 51,50 0,-51 0</inkml:trace>
  <inkml:trace contextRef="#ctx0" brushRef="#br0" timeOffset="72157.3674">15976 6892,'50'0,"13"0,0-63,-12 63,49-63</inkml:trace>
  <inkml:trace contextRef="#ctx0" brushRef="#br0" timeOffset="72427.3529">16467 6602,'0'0,"0"88,0-25,0 25,0-25,0-12,0 12,63-63,-63 88</inkml:trace>
  <inkml:trace contextRef="#ctx0" brushRef="#br0" timeOffset="72817.6875">17034 6665,'0'-63,"-63"63,13 0,-51 101,25 50,76-101,0 13,0 26,51-89,-51 63,101-63,-13 0,-25 0</inkml:trace>
  <inkml:trace contextRef="#ctx0" brushRef="#br0" timeOffset="73057.3927">17160 6791,'-63'0,"63"101,0 25,0-63,0-13,101-50,-51 0,13 63,38-63</inkml:trace>
  <inkml:trace contextRef="#ctx0" brushRef="#br0" timeOffset="73231.4911">17135 7018,'63'0,"63"0,-126-51,101 51,-101-63</inkml:trace>
  <inkml:trace contextRef="#ctx0" brushRef="#br0" timeOffset="73381.6194">17173 6791,'63'0,"38"-63,-51 63</inkml:trace>
  <inkml:trace contextRef="#ctx0" brushRef="#br0" timeOffset="73613.8184">16417 6287</inkml:trace>
</inkml:ink>
</file>

<file path=ppt/ink/ink12.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12:34.483"/>
    </inkml:context>
    <inkml:brush xml:id="br0">
      <inkml:brushProperty name="width" value="0.05292" units="cm"/>
      <inkml:brushProperty name="height" value="0.05292" units="cm"/>
      <inkml:brushProperty name="color" value="#FF0000"/>
    </inkml:brush>
  </inkml:definitions>
  <inkml:trace contextRef="#ctx0" brushRef="#br0">7736 9878,'50'0,"13"0,26 0,-27 0,-11 0,50 0,-51 0,0 0,13 0,-12 0,12 0,-13 0,13 0,-12 0,12 0,-13 0,13 0,25 0,13 0,-51 0,13 0,-12 0,12 0,-13 0,13 0,-12 0,12 0,25 0,-25 0,-13 0,13 0,-12 0,37 0,13 0,-13 0,-25 0,-13 0,13 0,-12 0,-51 63,63-63,25 0,13 0,-51 0,13 0,-13 0,13 0,-12 0,12 0,-13 0,13 63,0-63,-12 0,12 0,-13 0,38 0,-25 0,-13 0,13 0,-12 0,12 0,25 0,13 0,-51 0,13 0,-12 0,49 0,-49 0,12 0,-13 0,13 0,-12 0,12 0,-13 0,13 0,25 0,13 0,-101-63,50 63,1 0,12 0,-13 0,13 0,-63-51,63-12</inkml:trace>
</inkml:ink>
</file>

<file path=ppt/ink/ink13.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20:57.355"/>
    </inkml:context>
    <inkml:brush xml:id="br0">
      <inkml:brushProperty name="width" value="0.05292" units="cm"/>
      <inkml:brushProperty name="height" value="0.05292" units="cm"/>
      <inkml:brushProperty name="color" value="#FF0000"/>
    </inkml:brush>
  </inkml:definitions>
  <inkml:trace contextRef="#ctx0" brushRef="#br0">6665 12914,'0'-63,"50"63,13 0,0-50,26 50,11 0,1-76,-50 76,12 0,-63-50</inkml:trace>
  <inkml:trace contextRef="#ctx0" brushRef="#br0" timeOffset="218.1871">7106 12612,'0'101,"63"-101,-63 50,50-50,13 0</inkml:trace>
  <inkml:trace contextRef="#ctx0" brushRef="#br0" timeOffset="389.834">7219 12713,'0'-63,"63"63,-63 63,0-13,0 13,-100-63</inkml:trace>
  <inkml:trace contextRef="#ctx0" brushRef="#br0" timeOffset="925.3593">7812 12360,'0'0,"-63"101,63-51,-63 51,63-38,0-13,63 13,-13-63,-50 51,139-51,-51 0,-88-89</inkml:trace>
  <inkml:trace contextRef="#ctx0" brushRef="#br0" timeOffset="1140.0435">7849 12524,'63'0,"-12"0,12 0</inkml:trace>
  <inkml:trace contextRef="#ctx0" brushRef="#br0" timeOffset="1298.1786">7912 12347,'51'0</inkml:trace>
  <inkml:trace contextRef="#ctx0" brushRef="#br0" timeOffset="1657.9872">8391 12284,'-101'0,"51"0,50 51,0 12,0 25,50-88,-50 63,139-63,-139 50,88-50,-88 63,-88-63,-13 0,0 63,51-63,-13 0,126-63</inkml:trace>
  <inkml:trace contextRef="#ctx0" brushRef="#br0" timeOffset="2092.1529">8605 12410,'0'0,"0"101,0-51,0 51,63-38,0-63,-63-63,-75-75,75 75,-63 0,63 12,0-12,0 13,0-13,0-25,63 88,-13 0,13-63,0 63,-13 0,-50 100,63-49,-63 12,0-13,-88-50,13 101,24-101,-50 76,51-76,50-63</inkml:trace>
  <inkml:trace contextRef="#ctx0" brushRef="#br0" timeOffset="2325.3532">9046 12246,'0'101,"0"-50,0 49,0-11,51-89,-51 50</inkml:trace>
  <inkml:trace contextRef="#ctx0" brushRef="#br0" timeOffset="2678.155">9487 12624,'0'0,"0"-50,0-13,0-25,0-13,0 51,63 50,-63-89,51 89,12 0,-63 51,50 12,-50-13,0 13,63 0,-63-12,-50-51</inkml:trace>
  <inkml:trace contextRef="#ctx0" brushRef="#br0" timeOffset="2842.2643">9386 12410,'0'0,"63"0,26 0,-89-50,100 50,-11 0,-39 0</inkml:trace>
  <inkml:trace contextRef="#ctx0" brushRef="#br0" timeOffset="3150.0283">9840 12297,'0'63,"0"-13,50-50,13 63,0-63,-12 0,12 0,-13 0,-50-50,101 50,-101-101,0 13,-63 25,0 63,0-63,13 63,-13 0,0 63,12-63,51 63,0-13</inkml:trace>
  <inkml:trace contextRef="#ctx0" brushRef="#br0" timeOffset="3411.7525">9223 11881,'88'0</inkml:trace>
</inkml:ink>
</file>

<file path=ppt/ink/ink14.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1:58:53.229"/>
    </inkml:context>
    <inkml:brush xml:id="br0">
      <inkml:brushProperty name="width" value="0.05292" units="cm"/>
      <inkml:brushProperty name="height" value="0.05292" units="cm"/>
      <inkml:brushProperty name="color" value="#FF0000"/>
    </inkml:brush>
  </inkml:definitions>
  <inkml:trace contextRef="#ctx0" brushRef="#br0">11301 3994,'0'-63,"101"63,-50 0,37 0,-25-63,0 63,-13 0,13 0,-12 0,-51 63,100-63,-100 50,51-50,-51 139,0-51,75 13,-75 0,0 25,51-126,-51 138,0-87,63 12,-63-13,0 13,50-63,-50 88,0-25,63-63,-63 88,0 13,63-38,-63-12,0 62,0-12,0-13,0-25,0 25,0 13,0-13,0-25,0 63,-63-63,63 0,0-12,0-1,0 63,-63-50,63 0,0-12,0 12,0-13,-63 13,63 0,-63 51,63-51,0-13,-63 13,63 76,0-51,0 13,0-13,0-25,0 25,0-25,0-13,0 1,0 49,0-11,0-26,63 0,-63-13,63 13,-12-63,12 0,-63 63,50-63,13 0,-126 0,13 0,50 50,-63 13,63 0,-51-63,51 51,0 50,0-51,0 13,0-13,0 13,0 26,0-26,0-13,0 13,0 63,63-25,-63-51,0 13,0 25,0 13,0-13,0-25,0-12,0 50,0-51,0 51,0-13,63 51,-63-76,0-13,0 13,0-13,0 13,0-12,0 12,0-13,0 13,0-12,0 12,0 25,0 12,0-49,0 37,0 13,0 75,0-88,0 13,0-13,0-25,0-12,63-51,-63 101,0-51,0 51,0-13,0 88,0-75,0-50,0 12,0-13,0 13,0-13,76 139,-76-100,0-26,0-13,0 13,0-13,0 13,0-12,0 50,-63-101,63 88,0-25,-63 0,63 25,-63-25,63 25,0 13,-63-38,63-13,0 13,-63 0,63-12,-63 12,-25-63,-13 0,13 0,25 0,-26 75,26-75,-12-151,75 101</inkml:trace>
</inkml:ink>
</file>

<file path=ppt/ink/ink15.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21:43.746"/>
    </inkml:context>
    <inkml:brush xml:id="br0">
      <inkml:brushProperty name="width" value="0.05292" units="cm"/>
      <inkml:brushProperty name="height" value="0.05292" units="cm"/>
      <inkml:brushProperty name="color" value="#FF0000"/>
    </inkml:brush>
  </inkml:definitions>
  <inkml:trace contextRef="#ctx0" brushRef="#br0">5392 1789,'0'63,"0"-13,0 13,0-12,0 12,0-13,0 1,0 12,0-13,-50-50,50 63,0-13,0 13,-63-63,63 51,0 12,0-13,-63 13,63 0,0-12,0 12,0-13,0 13,-50-63,50 50,0 13,0-12,0 12,0-13,0 13,0-12,0 12,0-13,0 0,0 13,0-163,0 49</inkml:trace>
  <inkml:trace contextRef="#ctx0" brushRef="#br0" timeOffset="2573.9114">2104 1399</inkml:trace>
  <inkml:trace contextRef="#ctx0" brushRef="#br0" timeOffset="3804.1944">2041 1285,'63'0,"-63"51,0 12,63 0,-63-13,0 13,0-13,0 13,50-63,-50-100,0-26,0 63,0 12,-63-12,63-38,0 51,0-13,0 13,0-13,63 63,-12 0,-51 100,0-49,0 12,0-13,0 13,0-12,-51-51,51 63,-100-63,163 0,-63 50,50-50,51 0,-13 0,-25 0,-63-50</inkml:trace>
  <inkml:trace contextRef="#ctx0" brushRef="#br0" timeOffset="4073.9255">2608 1159,'0'51,"0"49,0-49,63 12,-13-63,13 0,-12 0,-51-51</inkml:trace>
  <inkml:trace contextRef="#ctx0" brushRef="#br0" timeOffset="4246.0728">2608 1310,'63'0,"-13"0,51-63</inkml:trace>
  <inkml:trace contextRef="#ctx0" brushRef="#br0" timeOffset="4404.2086">2621 1134,'50'0,"51"0</inkml:trace>
  <inkml:trace contextRef="#ctx0" brushRef="#br0" timeOffset="4876.0494">2986 970,'0'0,"0"51,-50-51,50 63,0-13,63 13,25-63,-88 50,0 13,0-12,-51-51,-37 0,25 0</inkml:trace>
  <inkml:trace contextRef="#ctx0" brushRef="#br0" timeOffset="5347.9542">3314 857,'-63'0,"0"101,63-38,0-13,0 13,63 25,75-88,-75 63,25-63,-25 0,0-63,-63 13,-75-51,24 101,1 0,-13 0,13 0,138 0,0 0,13 0,-101-50,50 50</inkml:trace>
  <inkml:trace contextRef="#ctx0" brushRef="#br0" timeOffset="5707.7617">3767 1222,'0'-50,"0"-13,0-25,0 25,0 12,0-12,88 63,-25 63,-63 0,63-63,-63 88,51-88,-51 63</inkml:trace>
  <inkml:trace contextRef="#ctx0" brushRef="#br0" timeOffset="5911.6935">3767 1121,'0'-63,"63"63,38-63,-51 63,13 0,-63-63</inkml:trace>
  <inkml:trace contextRef="#ctx0" brushRef="#br0" timeOffset="6121.8736">4158 718,'50'0,"-50"51,63 12,-63-13,63-50,-63 63</inkml:trace>
  <inkml:trace contextRef="#ctx0" brushRef="#br0" timeOffset="6324.0471">4095 693,'138'0,"-87"0,12 0,25 0</inkml:trace>
  <inkml:trace contextRef="#ctx0" brushRef="#br0" timeOffset="6556.2456">4548 580,'-63'63,"63"0,0 25,63-88,-63 88,89-88,-26 63,25-63,-25 0,-63-50</inkml:trace>
  <inkml:trace contextRef="#ctx0" brushRef="#br0" timeOffset="6721.8879">4548 844,'101'0,"-50"0,-51-101</inkml:trace>
  <inkml:trace contextRef="#ctx0" brushRef="#br0" timeOffset="6878.1347">4473 680,'50'0,"-50"-50,101 50,-13-76,-25 76</inkml:trace>
  <inkml:trace contextRef="#ctx0" brushRef="#br0" timeOffset="8356.6953">6211 2784,'0'63,"0"-12,0 12,0 25,0 13,-100-38,100 0,0-13,-51-50,51 63,88-63,-88-63,101 63,-50 0,12 0,0-63,25 63</inkml:trace>
  <inkml:trace contextRef="#ctx0" brushRef="#br0" timeOffset="8552.363">6514 3263,'0'63,"63"-63</inkml:trace>
  <inkml:trace contextRef="#ctx0" brushRef="#br0" timeOffset="8746.0288">6577 3112,'0'0,"0"63,50-63,-50 50,0 13,-88-63,25 0</inkml:trace>
  <inkml:trace contextRef="#ctx0" brushRef="#br0" timeOffset="9105.7746">6879 3175,'-63'0,"63"88,101-25,-51-63,51 76,-101 12,-88-88,-13 101,38-101,13 0,-13 0,63-51,63 51</inkml:trace>
  <inkml:trace contextRef="#ctx0" brushRef="#br0" timeOffset="9458.0764">7282 3364,'-63'0,"63"88,0 13,63-38,38-63,-50 0,-51-63,0-25,-63 25,63 0,-89 63,89-51,-63 51,0 63,63-12,0 12,0 25,63-88</inkml:trace>
  <inkml:trace contextRef="#ctx0" brushRef="#br0" timeOffset="9803.8727">7597 3427,'0'88,"0"-25,0-12,0-102,0-50,0 13,0 25,0 13,0-13,0-25,63 88,-12 0,-51 50,0 13</inkml:trace>
  <inkml:trace contextRef="#ctx0" brushRef="#br0" timeOffset="9975.8573">7597 3402,'63'0,"-12"0,50 0,-1-63,-49 63</inkml:trace>
  <inkml:trace contextRef="#ctx0" brushRef="#br0" timeOffset="10170.5247">8139 3288,'0'51,"0"12,0 25,0-25,50-63,-50-63</inkml:trace>
  <inkml:trace contextRef="#ctx0" brushRef="#br0" timeOffset="10358.1855">7950 3175,'88'0,"-25"0,-12 0,12 0,0-63,-13 63,13 0</inkml:trace>
  <inkml:trace contextRef="#ctx0" brushRef="#br0" timeOffset="10764.0333">8328 3150,'0'101,"0"-51,0 51,151-38,-100-63,-1 0,13 0,-13 0,26-101,-76 51,0-13,-63 63,13 0,50 63,0-13,0 13,0-13,50-50,13 63,0-63,-13 0,13-63,0 63,-63-88,51 88,-51-101,0 51,-63-13,0-38,0 101</inkml:trace>
  <inkml:trace contextRef="#ctx0" brushRef="#br0" timeOffset="11099.8566">9210 3427,'0'-50,"0"-13,50 63,-50-89,63 89,-63-63,51 63,12 0,-63 63,0-12,63 12,-63 0,0-13,0 38,50-88</inkml:trace>
  <inkml:trace contextRef="#ctx0" brushRef="#br0" timeOffset="11280.0113">9311 3276,'101'0,"-51"0,13 0,-13 0,51 0,-101-51</inkml:trace>
  <inkml:trace contextRef="#ctx0" brushRef="#br0" timeOffset="11693.8655">9727 3414,'0'0,"0"51,0 12,0-13,63-50,-63-88,0-13,-63 38,63 13,0-13,0 12,50 51,-50-100,63 100,-13 0,-50 63,0-13,0 13,-50-63,50 88,0 13,0-51,88-50,-25 0,-12 0,12 0</inkml:trace>
  <inkml:trace contextRef="#ctx0" brushRef="#br0" timeOffset="11904.8452">10218 3150,'-63'63,"63"0,0-13,0 13,0-12,63-51,-63 100,88-100,-88 51,63-51,-12 0</inkml:trace>
  <inkml:trace contextRef="#ctx0" brushRef="#br0" timeOffset="12067.9847">10369 3427,'0'-63,"51"63</inkml:trace>
  <inkml:trace contextRef="#ctx0" brushRef="#br0" timeOffset="12226.1211">10306 3251,'0'0,"88"0,-25-63,38-13,-50 76</inkml:trace>
  <inkml:trace contextRef="#ctx0" brushRef="#br0" timeOffset="37172.4312">9160 5052,'63'0,"-13"0,13 0,-13 0,39 0,11 0,-49 0,12 0,-13 0,13 0,-12 0,12 0,25 0,13 0,-51 0,13 0,-13 0,13 0,-12 0,12 0,-13 0,13 0,-12 0,12 0,-13 0,51 0,-51 0,1 0,49 0,-11 0,-27 0,-11 0,12-63,0 63,-13 0,13 0,-12 0,49 0,-100-63,89 63,-26 0,-13 0,13 0,-13 0,13 0,-12 0,12 0,-13 0,13 0,-12 0,12 0,-13 0,-50 63,50-63,13 0,-12 0,12 0,0 63,-13-63,13 0,-12 0,12 0,-13 0,13 0,-13 0,13 0,-12 0,12 0,-13 0,13 0,-12 0,49 0,-49 0,-51-63,63 63,-13 0,13 0,-63 63</inkml:trace>
  <inkml:trace contextRef="#ctx0" brushRef="#br0" timeOffset="104174.4271">3654 6930,'-63'0,"63"50,0 13,63-63,38 63,-13-63,13 0,-51 0,13 0,25 0,13 0,-13 0,0 0,13 0,-50 0,12 0,25 0,12 0,-100 63,89-63,-26 0,-13 0,51 0,-51 0,13 0,-12 0,12 0,25 0,-25 0,-13 0,13 0,25 0,51 0,-89 0,13 0,26 0,-39 0,13 0,-13 0,51 0,-50 0,12-63,0 63,-13 0,13 0,25 0,13 0,-13 0,-25 0,0-63,-12 63,12 0,-13 0,51 0,-51 0,13 0,-12 0,12 0,-13 0,0 0,13 0,-12 0,12 0,-13 0,13 0,-12 0,11 0,-11 0,12 0,-13 0,13 0,-12 0,12 0,-13 0,13 0,-13 0,13 0,26 0,-89-63,63 63,-13 0,51 0,-13 0,13 0,-13 0,0 0,-25 0,-12 0,12 0,-13 0,13 0,-13 0,89 0,-51 0,-25 0,-12 0,12 0,-13 0,13 0,-13 0,13 0,26 0,11 0,-49 0,12 0,-13 0,13 63,-12-63,12 0,25 0,-25 0,-13 0,13 0,-12 0,12 0,-13 0,13 0,-63 63,88-63,13 0,-13 0,-25 0,-13 0,13 0,-12 0,12 0,-13 0,13 0,-12 0,-190-113</inkml:trace>
  <inkml:trace contextRef="#ctx0" brushRef="#br0" timeOffset="237717.3347">3553 10886,'0'63,"50"-63,13 0,-12 0,12 0,-13 0,13 0,-12 0,12 0,-13 0,13 0,-13 0,13 0,-12 0,12 0,-63 50,50-50,13 0,-63 63,51-63,-1 0,13 0,-13 0,13 0,-12 0,12 0,-13 0,13 0,-13 0,13 0,-12 0,12 0,-13 0,13 0,-12 0,-51-63,63 63,-13 0,13 0,-13 0,13 0,-12 0,50 0,-51 0</inkml:trace>
  <inkml:trace contextRef="#ctx0" brushRef="#br0" timeOffset="239554.8175">3616 11931,'63'0,"-13"0,-50 63,63-63,-12 0,50 0,-51 0,38 0,-25 0,-12 0,49 0,-49 0,12 0,25 0,-25 0,-13 0,13 0,-12 0,12 0,-13 0,13 0,-13 0,51 0,-50 0,12 0,-13 0,13 0,-13 0,13 0,-12 0,37 0,-25 0,-13 0,13 0,-12 0,12 0,-13 0,13 0,-12 0</inkml:trace>
  <inkml:trace contextRef="#ctx0" brushRef="#br0" timeOffset="554000.3601">9021 9916,'0'-26</inkml:trace>
</inkml:ink>
</file>

<file path=ppt/ink/ink16.xml><?xml version="1.0" encoding="utf-8"?>
<inkml:ink xmlns:inkml="http://www.w3.org/2003/InkML">
  <inkml:definitions>
    <inkml:context xml:id="ctx0">
      <inkml:inkSource xml:id="inkSrc0">
        <inkml:traceFormat>
          <inkml:channel name="X" type="integer" min="-11520" max="3072" units="cm"/>
          <inkml:channel name="Y" type="integer" min="-1592" max="2164" units="cm"/>
          <inkml:channel name="T" type="integer" max="2.14748E9" units="dev"/>
        </inkml:traceFormat>
        <inkml:channelProperties>
          <inkml:channelProperty channel="X" name="resolution" value="305.91196" units="1/cm"/>
          <inkml:channelProperty channel="Y" name="resolution" value="140.14925" units="1/cm"/>
          <inkml:channelProperty channel="T" name="resolution" value="1" units="1/dev"/>
        </inkml:channelProperties>
      </inkml:inkSource>
      <inkml:timestamp xml:id="ts0" timeString="2022-04-14T00:52:12.289"/>
    </inkml:context>
    <inkml:brush xml:id="br0">
      <inkml:brushProperty name="width" value="0.05292" units="cm"/>
      <inkml:brushProperty name="height" value="0.05292" units="cm"/>
      <inkml:brushProperty name="color" value="#FF0000"/>
    </inkml:brush>
  </inkml:definitions>
  <inkml:trace contextRef="#ctx0" brushRef="#br0">11994 1834 0,'0'0'0,"0"-35"78,0-35-62,0-1-1,0 1-15,0-72 16,0 1-16,0 0 0,0 53 16,0 35-16,36 71 31,-36 105-15,53 36-16,0-36 15,-18-17-15,35-18 16,-34 1-16,-36-36 15,35-36-15,-35 18 16,0 1-16,-35-36 0,-18 0 16,53 0-16</inkml:trace>
  <inkml:trace contextRef="#ctx0" brushRef="#br0" timeOffset="194.1655">11853 1693 0,'0'0'0,"0"-53"15,53 18 1,35-18-16,18 18 0,-35 17 16,-18 18-16,-36-53 15,19 53-15</inkml:trace>
  <inkml:trace contextRef="#ctx0" brushRef="#br0" timeOffset="523.949">12365 1358 0,'0'0'0,"0"18"0,-53 52 16,53 1 0,0 0-16,18-19 0,17 1 15,18-17-15,0-36 16,-18 0-16,18 0 16,-18 0-16,-17-36 15,-18-17-15,35 1 16,-35-37-16,0-52 15,0 53 1,0 35-16,0 53 16</inkml:trace>
  <inkml:trace contextRef="#ctx0" brushRef="#br0" timeOffset="814.6991">12841 1217 0,'-53'18'16,"0"52"-16,18 1 15,0-1-15,17 72 16,-35-90-1,53-34-15,18 17 16,17-35-16,18 0 16,-18 0-16,18 0 15,0 0-15,-18 0 16,-17 0 0,17-35-16,18 17 15,-53-34-15,36-19 0</inkml:trace>
  <inkml:trace contextRef="#ctx0" brushRef="#br0" timeOffset="1153.9901">13212 1693 0,'-53'-53'63,"53"1"-63,-71-19 15,71 18-15,-18 0 16,18-35-16,0 35 16,0 0-16,0 0 15,53 53-15,-53-35 16,36 35-16,-19 35 0,19 18 15,16 53 1,-52-53-16,89 35 16,-72-53-16,19 18 0,-36-17 15,35 16-15</inkml:trace>
  <inkml:trace contextRef="#ctx0" brushRef="#br0" timeOffset="1334.1447">13070 1552 0,'-35'0'16,"123"0"0,1-53-1,52 53 1,-53-53-16,18 53 15,-53-70-15</inkml:trace>
  <inkml:trace contextRef="#ctx0" brushRef="#br0" timeOffset="1784.0309">13829 1693 0,'0'0'0,"-35"0"16,70 0 46,-88 0-30,0 0-17,53 36 1,-35-36 62,-18 0-62</inkml:trace>
  <inkml:trace contextRef="#ctx0" brushRef="#br0" timeOffset="3148.2023">13723 1729 0,'0'-36'125,"-35"36"-78,35 36-47,0 17 16,0-36-1,35-34 32,-35-36-31,0 17-1,53 36-15,-53-53 0,-53 106 47,18-53-47,35 36 16,0-72 46,0 36-15</inkml:trace>
  <inkml:trace contextRef="#ctx0" brushRef="#br0" timeOffset="4228.1296">14199 1358 0,'0'-35'15,"-53"123"32,53 0-47,0 1 16,0-37-16,18 37 15,-18-36-15,35-53 16,-35-36 15,-35-17-15,17 0 0,18 1-16,-35-37 15,35-52-15,0-141 16,0 194-16,35 0 15,-35 70-15,53 18 16,-53-35-16,53 35 16,-53 0-16,36 53 0,-36-1 15,0 160 1,0-141-16,-71 17 16,18-53-16,0 18 15,0-53-15,18 35 16,70-105 15</inkml:trace>
  <inkml:trace contextRef="#ctx0" brushRef="#br0" timeOffset="4476.3424">14534 1305 0,'0'0'0,"0"0"15,0 53-15,0-35 16,0 52-16,0-17 16,0-53-16,0 53 15,0-17-15,36-36 31</inkml:trace>
  <inkml:trace contextRef="#ctx0" brushRef="#br0" timeOffset="4792.1134">14534 1076 0,'0'0'0,"0"-35"15,-35 35-15,70 53 32,1 17-32,17-17 15,0 0-15,35 53 16,-88-71-16,0 18 16,0 0-16,0-18 15,-36 1-15,-16-36 16,-1 52-16,0-52 15,-35 0-15,35 0 16,17 0-16,36-52 47,53 52-47,0-36 16,18 36-16</inkml:trace>
  <inkml:trace contextRef="#ctx0" brushRef="#br0" timeOffset="5173.9416">14958 1270 0,'0'35'0,"0"36"16,0-1-16,0 72 15,35-90 1,-35-52-16,53 0 16,-53 53-16,0-88 31,0 17-31,0-34 16,-53 16-16,53-52 0,-35 0 15,35 17-15,0-70 16,0 18-16,0 34 15,0 19-15,0 35 16,0-1-16,53 36 16,-18-17-16,-17 17 15,17 0-15,0 0 16,-35 53-16,53-18 16,-53-35-16,0 53 15</inkml:trace>
  <inkml:trace contextRef="#ctx0" brushRef="#br0" timeOffset="5325.0709">14781 1270 0,'71'0'16,"-18"0"0,0-35-16,-18 35 15,-17-18-15,17 18 16,-35-53-16</inkml:trace>
  <inkml:trace contextRef="#ctx0" brushRef="#br0" timeOffset="7981.3515">15381 1658 0,'35'0'375,"-35"-18"-312,-35 18-1,-18 0-46,53 18-16,0 17 15,18 1 17,52-36-17,-70 0-15,0-36 31,0-17-15,-35 53 15,35 0-15,0 18 0,0 17-1,0 1 16,35-36-15,-35-36 0,0-17-1,-35 53 17,35 18-32,0-18 15,0 35 1,53-35 15,-53-35-31</inkml:trace>
  <inkml:trace contextRef="#ctx0" brushRef="#br0" timeOffset="9514.1675">15769 1552 0,'0'-53'125,"0"18"-110,0-18-15,0-53 16,0-17-16,0 17 16,35 18-16,-35 35 15,36 53-15,-36-35 16,53 70 0,-53 53-16,17 18 15,-17-18-15,0-35 16,0 35-16,71-35 15,-71-53 1</inkml:trace>
  <inkml:trace contextRef="#ctx0" brushRef="#br0" timeOffset="9698.3257">15663 1305 0,'0'0'15,"36"0"1,69-35-16,-16 35 16,-1-53-16,-18 53 15,1 0-15,-71 0 16,0-35-16</inkml:trace>
  <inkml:trace contextRef="#ctx0" brushRef="#br0" timeOffset="10147.7113">16228 1076 0,'-36'-35'0,"19"70"31,17 53-31,0-35 16,0 0-1,53 35-15,-18-35 0,-17-18 16,17-35-16,53 18 16,-70-18-1,17-18-15,-35-17 16,18 35 0,-18-53-16,0-35 15,0 35-15,-18-35 16,18 53-16,-35 17 0,35 18 62,35 0-62,-35 18 0</inkml:trace>
  <inkml:trace contextRef="#ctx0" brushRef="#br0" timeOffset="10674.1638">16739 1446 0,'0'0'16,"0"-70"15,0 17-31,0 0 16,0 0-16,0-35 0,-53-18 15,53 18-15,0 53 16,-35 17-16,35 71 47,35-36-32,-35 19-15,53-36 16,-53 35-16,53-35 16,0 0-16,-53-71 15,53 19 1,-53 34-16,35-53 0,-35 54 16,0 70 15,0 35-31,0 53 15,36-53-15,17 18 16,-36-18-16,18-70 16,-35 17-16,36-35 15,-36 0 17,0-35-17</inkml:trace>
</inkml:ink>
</file>

<file path=ppt/ink/ink17.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32:17.062"/>
    </inkml:context>
    <inkml:brush xml:id="br0">
      <inkml:brushProperty name="width" value="0.05292" units="cm"/>
      <inkml:brushProperty name="height" value="0.05292" units="cm"/>
      <inkml:brushProperty name="color" value="#FF0000"/>
    </inkml:brush>
  </inkml:definitions>
  <inkml:trace contextRef="#ctx0" brushRef="#br0">10571 12322,'-63'0</inkml:trace>
  <inkml:trace contextRef="#ctx0" brushRef="#br0" timeOffset="10557.5005">8416 13141,'0'0,"0"50,0 89,63 0,-63-13,0 100,0-125,0-50,0 12,0-126,0 12,0-50,0 13,0-50,0-39,139-75,-139 63,151 25,-88 76,0 25,38 63,-51 0,-50 177,0 62,0 51,-75-89,75-112,-101-14,38-12,63-164,0 51,101-26,-38 76,0-63,-13 63,51 76,0 25,12 50,-37-12,-76 50,0-13,0 13,-114-38,13-50,-50-26,-25-75,25 76,62-76,-11 0,-1-101,38 38,-38-12,101-14,-50 89,50-100,100-1,-49 101,50-63</inkml:trace>
  <inkml:trace contextRef="#ctx0" brushRef="#br0" timeOffset="11061.8838">9752 14174,'-63'63,"63"-151,0 25,0-25,0-51,0-37,88-127,0-12,-12 164,-13 88,-13 63,-50 139,76 88,-76 125,0-49,0-64,88-37,-88-114,0-25,50-63,-50-139,0 51</inkml:trace>
  <inkml:trace contextRef="#ctx0" brushRef="#br0" timeOffset="11256.0499">9575 14174,'63'-63,"38"63,0-101,-13 101,51-75,-38 75,-13 0,-88-51,101 51</inkml:trace>
  <inkml:trace contextRef="#ctx0" brushRef="#br0" timeOffset="11646.3848">10924 13557,'0'0,"0"-126,0 63,0 12,-63 51,63-100,-51 100,-12 0,63 63,-101 37,101-11,-75 100,75-51,0-50,63 13,0-38,0-63,38 63,-13-63,-25 0,-13 0,13-63,38 0</inkml:trace>
  <inkml:trace contextRef="#ctx0" brushRef="#br0" timeOffset="11871.4105">11579 13091,'-51'0,"51"50,0 89,0-13,0 50,126 38,-126-37,114-26,-114-50,100-38,-49-63</inkml:trace>
  <inkml:trace contextRef="#ctx0" brushRef="#br0" timeOffset="12253.7383">12196 12574,'0'63,"0"63,0 50,0 64,-126-39,126-12,-151-75,88-51,12-63,-12 63,-37-63,100-101,-101 38,101-25,0 25,0 12,63 51,-13 0,51 63,0-63,0 101,-13-101,-25 101,38-101,-38 101,0-101,25 0,13 0,-38-63</inkml:trace>
  <inkml:trace contextRef="#ctx0" brushRef="#br0" timeOffset="12613.5464">12561 13191,'0'0,"0"101,0 25,0 0,0 13,114-1,-13-24,50-1,-13-113,-37 63,-13-63,13-63,-38-38,0 1,-63 11,0-49,0 12,0-51,0 39,0 50,-88 12,25 13,0 63,63 101,-50-101,50 50</inkml:trace>
  <inkml:trace contextRef="#ctx0" brushRef="#br0" timeOffset="13056.2003">13758 13103,'0'0,"0"101,76 38,-76-1,63-50,-63 51,63-38,-63-13,0-25,63-63,-139-101,76 38,-100 0,100-25,-63-63,63 25,0-51,0 1,75-26,13 1,-25 50,0 88,0 63,0-63,38 138,-101 13,0 51,0-13,-75 63,-39-38,1-50,25-38,-13-63,-25 0,25 0,13 0,12-88,76 25,0 12</inkml:trace>
  <inkml:trace contextRef="#ctx0" brushRef="#br0" timeOffset="13655.7136">8517 15661,'214'0,"265"-88,353-26,327-87,239-26,-264 101,-466 12,-252 114,-215-75,-113 75,-25 0,-126 63</inkml:trace>
  <inkml:trace contextRef="#ctx0" brushRef="#br0" timeOffset="13971.8247">9500 15673,'0'0,"-303"0,51 139,152-139,49 0,316 0,113-139,214-12,240 38,188-13,-176 126,-25-177,-239 177,-215-88,-126 88,-87-75,-102 75,-176 0,-50 0</inkml:trace>
  <inkml:trace contextRef="#ctx0" brushRef="#br0" timeOffset="14195.5161">11163 15585,'0'0,"-126"0,63 63,113-63,190-164,251 26,101-13,152 37,-152 13,-13 101,-201-138,-201 138,-77-63,-49 63</inkml:trace>
</inkml:ink>
</file>

<file path=ppt/ink/ink18.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33:42.061"/>
    </inkml:context>
    <inkml:brush xml:id="br0">
      <inkml:brushProperty name="width" value="0.05292" units="cm"/>
      <inkml:brushProperty name="height" value="0.05292" units="cm"/>
      <inkml:brushProperty name="color" value="#FF0000"/>
    </inkml:brush>
  </inkml:definitions>
  <inkml:trace contextRef="#ctx0" brushRef="#br0">10735 4208,'-51'0,"-12"0,63 63,-63 0,63-12,-63 12,63-13,0 13,0-13,0 13,0-12,0 12,0-13,0 13,63-63,0 63,-12-63,-1 0,13 0,-63 50,50-50,13 0,-12 0,12 0,-13 0,-50-50,101 50,-51 0,13 0,-63-63,88 63,13 0,-38-63,-12 63,12 0,-13 0,13 0,-13 0,13 0,26 0,-26 0,63 0,-63 0,-13 0,0 0,13 0,-12 0,12 63,38-63,-51 0,13 63,38-63,-51 0,51 0,-51 0,51 0,-50 0,12 0,-13 0,51 0,-13 0,-88-50,63 50,-13 0,13 0,-12 0,12 0,25 0,0 0,-25 0,-12 0,12 0,25 0,13 0,-51 0,51 0,-13 0,50 0,-87 0,12 0,25 0,-25 0,-13 0,13 0,-12 0,12 0,-13 0,13 0,-63 50,51-50,49 0,26 0,-37 0,-26 0,-13 0,13 0,-13 0,13 0,-12 0,12 0,-13 0,13 0,-63 63,88-63,13 0,-50 0,12 0,-13 0,13 0,-13 0,13 0,0 63,26-63,11 0,-11 0,-26-63,25 63,-25 0,-13 0,13 0,-12 0,49 0,-37-63,25 63,13 0,-50 0,12 0,-63-63,50 63,13 0,-13 0,13 0,-12 0,12 0,-13 0,13 0,-12 0,-51 63,63-63,-13 0,-50 50,50-50,-50 63,101-63,-101 51,51-51,12 0,-13 0,13 0,-13 0,13-63,0 0,-63 12,63-12,-63 0,63 0,-63 13,0-13,0-25,0 25,0 13,0-13,0 12,0 1,0-13,0 12,-50 51,-13 0,-38-75,13 75,38 0,-51 0,13 0,-13 0,50 0,-12 0,13 0,-13 0,13 0,-13 0,12 0,-12 0,13 0,-13 0,12 0,-12 0,13 0,-13 0,13 0,-13 0,12 0,-12 0,-25 0,-13-63,51 63,-13 0,-25 0,25 0,12 0,-12 0,13 0,-13 0,13 0,-13 0,12 0,-12 0,-25 63,-13-63,13 0,25 0,-63 0,63 0,13 0,-13 0,12 0,-12 0,13 0,-51 0,13 0,25 0,12 0,-12 0,13 0,-13 0,13 0,-13 0,-26 0,39 0,-13 0,13 0,-13 0,12 0,-50 0,13 0,-13 0,51 0,-51 0,13 0,25 0,13 0,-51 0,13 0,25 0,12 0,-12 0,13 0,-51 0,13 0,-13 0,51 0,-1 0,-12 0,13 0,-51 0,51 0,-13 0,12 0,-12 0,13 0,-13 0,13 0,-13 0,12 0,-12 0,13 0,-51 0,51 0,-51 0,13 0,25 0,12 0,-12 0,13 0,-38 0,25 0,12 0,-12 0,13 0,-13 0,-25 0,-13 0,0 75,51-75,-13 0,-25 0,25 0,63 51,-51-51,-50 0,38 63,13-63,0 0,-13 0,63 63,-51-63,102 0</inkml:trace>
  <inkml:trace contextRef="#ctx0" brushRef="#br0" timeOffset="133355.4472">4624 7119,'50'0,"51"0,0-63,25 63,0 0,12 0,51-76,-63 76,13 0,-51 0,13 0,-51 0,13 0,26 0,-39 0,13 0,-13 0,51-63,-189 63,25 0,-25 0,-13 63,13-63,-13 76,0-76,13 0,-13 63,0-63,13 0,-13 0,13 0,0 0,25 0,13 0,138 0,-25 0</inkml:trace>
</inkml:ink>
</file>

<file path=ppt/ink/ink19.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36:16.767"/>
    </inkml:context>
    <inkml:brush xml:id="br0">
      <inkml:brushProperty name="width" value="0.05292" units="cm"/>
      <inkml:brushProperty name="height" value="0.05292" units="cm"/>
      <inkml:brushProperty name="color" value="#FF0000"/>
    </inkml:brush>
  </inkml:definitions>
  <inkml:trace contextRef="#ctx0" brushRef="#br0">17374 5670,'101'0,"-13"0,38 0,-25-76,-38 76,-63-50</inkml:trace>
  <inkml:trace contextRef="#ctx0" brushRef="#br0" timeOffset="204.1744">17702 5544,'0'50,"0"13,50-63,13 0</inkml:trace>
  <inkml:trace contextRef="#ctx0" brushRef="#br0" timeOffset="389.8338">17815 5594,'0'0,"-63"0,126-63,38 63,-101 63,-63 0,0-63,-38 63,51-63</inkml:trace>
  <inkml:trace contextRef="#ctx0" brushRef="#br0" timeOffset="744.1374">18546 5191,'0'50,"0"51,0-13,63-25,-63 0,0 25,50-88</inkml:trace>
  <inkml:trace contextRef="#ctx0" brushRef="#br0" timeOffset="946.0997">18433 5216,'50'0,"13"-63,0 63,-13 0,13-63,0 63,-12 0,12 0</inkml:trace>
  <inkml:trace contextRef="#ctx0" brushRef="#br0" timeOffset="1478.0555">18949 5405,'0'0,"63"0,-63 88,0 13,51-101,-51 50,0-138,-51 88,51-101,0 51,0-51,0 13,0 0,63-13,0 38,-12 63,12-63,0 63,-63 88,0-25,-101 0,38 0,12-63,-24 101,-13-101,25 0,163 0,-49 0,12 0,-13 0,13 0,-63 50,51-50,-51 63,63 0,0-63</inkml:trace>
  <inkml:trace contextRef="#ctx0" brushRef="#br0" timeOffset="1833.7107">19541 4939,'0'0,"0"101,-100-38,100 0,0-13,0 0,0 13,63 0,0-63,-13 0,13 0,-63-100,88 100,-88-89,0 1,-63-13,0 101,0-63,13 63,-13 0,12 0,51 51,-50-51,50 63,0-13,88-50</inkml:trace>
  <inkml:trace contextRef="#ctx0" brushRef="#br0" timeOffset="2107.9455">19995 4800,'126'0,"-76"0,13 0,0-63,-12 63,12 0</inkml:trace>
  <inkml:trace contextRef="#ctx0" brushRef="#br0" timeOffset="2386.1837">20134 4863,'63'63,"-63"-12,63 12,-63 0,0 25,0 0,0-25,0-13,-139 64,76-114,13 0,-1 0,-12 0,13 0,50-51,0-12,0 13,88-26,-25 13</inkml:trace>
  <inkml:trace contextRef="#ctx0" brushRef="#br0" timeOffset="2790.03">20562 5355,'0'-51,"0"-50,0 13,0 25,0 13,0-13,63 63,-63-51,50 51,13 101,-63-13,0 13,0-13,0-25,63 0,-63-12,-63-152</inkml:trace>
  <inkml:trace contextRef="#ctx0" brushRef="#br0" timeOffset="2947.963">20423 5153,'63'0,"-12"0,12 0,75-63,-75 63,25 0</inkml:trace>
  <inkml:trace contextRef="#ctx0" brushRef="#br0" timeOffset="3383.8368">21003 5329,'50'0,"-50"-88,0-50,0 49,0-11,0 49,63 51,-63-63,63 126,-63 0,88-63,-88 88,101-88,0 76,-38-139,-63-38,0 51,0-13,0 12,-63 51,63-100</inkml:trace>
  <inkml:trace contextRef="#ctx0" brushRef="#br0" timeOffset="36024.4587">8378 7824,'89'0,"-26"0,-13 0,13 0,-13 0,13 0,-126 0</inkml:trace>
  <inkml:trace contextRef="#ctx0" brushRef="#br0" timeOffset="36398.0692">8744 7711,'0'50,"0"51,0-51,50-50,-50 63,63-63,-63-100,0 11,-101 89,101-63,-50 63,113 63,0 0,-13 0,-50 0,-126-63,76 0,-13 0,13 0</inkml:trace>
  <inkml:trace contextRef="#ctx0" brushRef="#br0" timeOffset="37052.1288">9563 7522,'-51'0,"-12"0,-37 63,100 0,0-13,0 1,0 12,100-63,-37 63,-12-63,12 0,-13 0,13 0</inkml:trace>
  <inkml:trace contextRef="#ctx0" brushRef="#br0" timeOffset="37778.0884">9764 7497,'0'50,"0"13,63-13,-63 13,0-12,0 12,0-126,0-25,0 37,0-12,0 13,0-13,0-25,51 88,12 0,-63 50,63 13,-63 0,0-13,-101-50,101 89,-126-89,25 0,51 0,50-89,0 39,50 50,51 0,0 63,-101-13,63 13,-63 38,50-101,-50 51,63-51,0-63,0 0</inkml:trace>
  <inkml:trace contextRef="#ctx0" brushRef="#br0" timeOffset="38145.7236">10218 7824,'-50'0,"50"51,0-140,0-49,63 75,-63 12,50 51,-50-63,50 63,-50 101,76 0,-76-51,0 13,0-12,0 12,0-164</inkml:trace>
  <inkml:trace contextRef="#ctx0" brushRef="#br0" timeOffset="38334.3858">10079 7711,'126'0,"-63"0,0-63,-12 63,50 0,-101-51</inkml:trace>
  <inkml:trace contextRef="#ctx0" brushRef="#br0" timeOffset="38656.1612">10709 7597,'0'-63,"-63"63,13 0,-13 0,63 63,0-12,63 50,38-38,37-63,-87 0,12 0,-63-51</inkml:trace>
  <inkml:trace contextRef="#ctx0" brushRef="#br0" timeOffset="38873.8479">11075 7333,'0'50,"0"51,0-13,63 13,-63-38,0-13,0 51,50-101,13 0</inkml:trace>
  <inkml:trace contextRef="#ctx0" brushRef="#br0" timeOffset="39217.8866">11377 7383,'0'88,"0"-25,-63 0,63-12,-63-51,63 101,-88-101,88-63,50 63,51 0,0 63,-51-63,13 0,25 0,-25 0</inkml:trace>
  <inkml:trace contextRef="#ctx0" brushRef="#br0" timeOffset="39450.0856">11793 7446,'-63'101,"63"-51,0 13,0-12,0 50,63-101,25 63,-25-63,-13 0,13-63,0 0</inkml:trace>
  <inkml:trace contextRef="#ctx0" brushRef="#br0" timeOffset="39616.2273">11805 7635,'89'0,"11"0</inkml:trace>
  <inkml:trace contextRef="#ctx0" brushRef="#br0" timeOffset="39779.868">11894 7471,'0'0,"0"-63,0 13,100 50,-49 0,12-63</inkml:trace>
  <inkml:trace contextRef="#ctx0" brushRef="#br0" timeOffset="40178.0705">12322 7522,'0'88,"0"-25,0-13,0 13,63 26,-63-26,0-126,0 12,-63-12,63-25,0 25,0 13,0-13,0 12,0-50,101 101,-101 63,0-12,0 12,0-13,0 13,0-12,50-51,-50 63,51-63,49 0,-49 0,50 0,-101-63,50 63</inkml:trace>
  <inkml:trace contextRef="#ctx0" brushRef="#br0" timeOffset="340735.1953">8807 13305,'63'0,"-13"0,13 0,-12 0,49 63,-11-63,11 0,-49 0,12 63,0-63,-13 0,13 0,-12 0,12 0,-13 0,13 0,25 0,-88 63,101-63,-13 0,51 0,-13 0,-63 0,-63 50,126-50,-76 0,13 0,-12 0,12 0,25 0,50 0,-87 0,12 0,-13 0,13 0,-13 0,13 0,-12 0,12 0,-13 0,13 0,-12 0,12 0,25 0,13 0,-51 0,13 0,-13 0,1 0,12 0,-13 0,89 0,-51 0,-25 0,-13 0,13 0,-12 0,50 0,-51 0,13 0,-13 0,51 0,-50 0,12 0,-13 0,13 0,-13 0,13 0,-12 0,12 0,-13 0,13 0,-12 0,37 0,13 0,-51 0,13 0,-13 0,13 0,-12 0,12 0,25 0,13 0,-51 0,13 0,-13 0,13 0,-12 0,12 0,-13 0,13 0,-12 0,12 0,-13 0,13 0,-13 0,1 0,12 0,-13 0,13 0,-12 0,12 0,-13 0,13 0,25 0,-25 0,-12 0,12 0,25 0,13 0,-51 0,13 0,25 0,13 0,-13 0,13 0,-13 0,-25 0,-12 0,75 0,-63 0,-13 0,13 0,25 0,13 0,-101-50,88 50,13 0,-13 0,13 0,-13 0,13 0,-13 0,-25 0,25 0,13 0,-13 0,13 0,-51 0,13 0,-63-63</inkml:trace>
</inkml:ink>
</file>

<file path=ppt/ink/ink2.xml><?xml version="1.0" encoding="utf-8"?>
<inkml:ink xmlns:inkml="http://www.w3.org/2003/InkML">
  <inkml:definitions>
    <inkml:context xml:id="ctx0">
      <inkml:inkSource xml:id="inkSrc0">
        <inkml:traceFormat>
          <inkml:channel name="X" type="integer" min="-4480" max="8960" units="cm"/>
          <inkml:channel name="Y" type="integer" max="3780" units="cm"/>
        </inkml:traceFormat>
        <inkml:channelProperties>
          <inkml:channelProperty channel="X" name="resolution" value="224" units="1/cm"/>
          <inkml:channelProperty channel="Y" name="resolution" value="111.17647" units="1/cm"/>
        </inkml:channelProperties>
      </inkml:inkSource>
      <inkml:timestamp xml:id="ts0" timeString="2021-10-29T01:25:58.356"/>
    </inkml:context>
    <inkml:brush xml:id="br0">
      <inkml:brushProperty name="width" value="0.05292" units="cm"/>
      <inkml:brushProperty name="height" value="0.05292" units="cm"/>
      <inkml:brushProperty name="color" value="#FF0000"/>
    </inkml:brush>
  </inkml:definitions>
  <inkml:trace contextRef="#ctx0" brushRef="#br0">14152 2222,'0'0,"-61"0,61 76,-75-76,75 61,-61-61,61 75,0-14,0 14,0-14,0 14,0-14,61-61,14 75,1-75,-16 0,16 0,-16 0,16 0,-76 61,61-61,14 0,-75 75,61-75,14 0,31 0,15 0,-15 0,-31 0,-14 0,14 0,-14 0,15 0,-16 0,16 0,-16 0,1 0,14 0,31 0,-30 0,29 0,-29 0,-16 0,16 0,-76-75,61 75,14 0,-14 0,-61-61,75 61,-14 0,14 0,31 0,-106-60,76 60,-16 0,16 0,-16 0,16 0,-16 0,16 0,-16 0,1 0,60 0,-61 0,16 0,-16 0,16 0,-16 0,16 0,-76-76,61 76,14 0,-14 0,14 0,-14 0,14 0,-14 0,14 0,-14 0,14 0,-14 0,14 0,-14 0,15 0,-16 0,16 0,-16 0,-60-60,61 60,14 0,-75-76,61 76,-61-60,75 60,-75-76,0-30,0 31,0 14,0-14,0 14,0-14,0 14,0-14,-75-1,75 15,-76 61,76-75,-60 75,-16 0,76-61,-61 61,1 0,-16 0,16 0,-16 0,16 0,-61 76,0-76,61 0,60 76,-76-76,15 0,-14 0,14 0,61 60,-75-60,14 0,-14 0,-1 76,16-76,-1 0,-14 0,14 0,-15 0,16 0,-16 0,16 0,-16 0,16 0,-16-76,1 76,14 0,-14 0,14 0,-60 0,61 0,-16 0,16 0,-16 0,-30 0,-15 0,61 0,-16 76,1-76,14 0,1 0,-16 0,0 75,16-75,-61 0,61 0,-16 76,0-76,16 0,-61 0,60 0,61 75,-75-75,14 0,-14 0,14 0,-14 0,14 0,-14 0,75 61,-61-61,-14 0,14 0,-15 0,16 0,-46 0,31 0,180 0</inkml:trace>
  <inkml:trace contextRef="#ctx0" brushRef="#br0" timeOffset="39641.6763">14681 4566,'76'0,"-16"0,16 0,-16 0,16 0,-16 0,16 0,-16 0,1 0,60 0,-61 0,61 0,-15 0,15 0,0-76,-15 76,-31 0,1-75,-16 75,16 0,-16 0,16-76,0 76,-16 0,16 0,-16 0,46 0,15 0,-15 0,15 0,-61 0,16 0,-16 0,16 0,-16 0,16-75,45 75,30 0,-75 0,-16 0,16 0,-16 0,107 0,-62 0,16 0,-60 0,60 0,-15 0,-1 0,16 0,-15 0,15 0,-15 0,-30 0,29 0,-29 0,30 0,15 0,-15 0,15 0,-61 0,106 0,-90-76,30 76,-31 0,-14 0,14 0,-75 76</inkml:trace>
</inkml:ink>
</file>

<file path=ppt/ink/ink20.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41:08.196"/>
    </inkml:context>
    <inkml:brush xml:id="br0">
      <inkml:brushProperty name="width" value="0.05292" units="cm"/>
      <inkml:brushProperty name="height" value="0.05292" units="cm"/>
      <inkml:brushProperty name="color" value="#FF0000"/>
    </inkml:brush>
  </inkml:definitions>
  <inkml:trace contextRef="#ctx0" brushRef="#br0">18067 5153,'-50'0,"226"0,1 0,62 0,51 0,12 0,-62 0,-39 76,-24-76,-77 0,-49 0,12 0,-126 0,12 0,51-51,-100 51,100-101</inkml:trace>
  <inkml:trace contextRef="#ctx0" brushRef="#br0" timeOffset="2027.8752">1386 6123,'50'0,"-50"51,126-51,13 0,37 0,76 88,164-88,-13 0,13 0,0-88,-51 88,-75 0,-38-89,-114 89,-12 0,-63 0,-12 0,-51-100</inkml:trace>
</inkml:ink>
</file>

<file path=ppt/ink/ink21.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44:29.141"/>
    </inkml:context>
    <inkml:brush xml:id="br0">
      <inkml:brushProperty name="width" value="0.05292" units="cm"/>
      <inkml:brushProperty name="height" value="0.05292" units="cm"/>
      <inkml:brushProperty name="color" value="#FF0000"/>
    </inkml:brush>
  </inkml:definitions>
  <inkml:trace contextRef="#ctx0" brushRef="#br0">13872 4284,'0'-51,"-63"51,12 0,-12 0,13 0,-13 0,63 51,-50-51,50 63,-63-63,63 50,-63 13,63 0,0-12,0 12,0-13,0 13,0-13,63 13,-63 0,63-63,-13 0,13 0,-63 51,50-51,13 0,-12 0,12 0,-13 0,-50 63,63-63,25 0,-25 0,-12 0,12 63,0-63,-13 0,0 0,51 0,-13 0,-25 0,38 63,-13-63,13 0,-13 0,13 0,0 63,-13-63,0 0,-25 0,-12 0,12 0,25 0,13 0,-13 0,13 0,-51 0,13 0,-12 0,12 0,-13 0,13 0,-13 0,-50-51,63 51,-12 0,12 0,-13 0,13 0,-63-63,51 63,12 0,25 0,-38 0,13 0,-12 0,12 0,-63-50,50 50,51 0,-13 0,13 0,-101-63,88 63,-25 0,-13 0,13 0,25 0,13 0,-101-51,51 51,12 0,-13 0,13 0,25 0,-25 0,25 0,-37 0,12 0,-13 0,13 0,-12 0,49 0,-11 0,-26 0,-13 0,13 0,-13 0,13 0,-63 51,51-51,12 0,-13 0,13 0,-12 0,-51 63,63-63,-13 0,13 0,-13 0,13 0,-63-63,51 63,12 0,-63-51,50 51,-50-63,51 63,12-63,0 0,-63 13,63 50,-63-63,0 13,0-13,0 12,-63 51,63-63,-51 63,51-50,-63 50,63-63,-50 63,-1 0,-12-63,0 63,13 0,-51 0,13 0,25-63,0 63,13 0,-13 0,12 0,-50-63,1 63,11 0,26 0,13 0,-51 0,101-50,-88 50,0 0,88-63,-101 63,13 0,-13 0,13 0,-13 0,0-63,51 63,-51 0,13 0,88-63,-101 63,13 0,-13 0,13 0,38 0,-13 0,-26 0,-11 0,11 0,-11 0,11 0,26 0,-25 0,-13 0,13 0,-13 0,13 0,-13 0,13 0,-13 0,13 0,25 63,-38-63,51 0,-13 0,-25 0,37 0,-49 0,11 0,-11 0,49 0,51 63,-63-63,-25 0,-13 63,0-63,51 0,-13 0,13 0,-89 0,89 0,-13 0,-25 0,37 0,-50 63,1-63,11 0,26 0,164-63</inkml:trace>
  <inkml:trace contextRef="#ctx0" brushRef="#br0" timeOffset="5896.437">1386 6010,'50'0,"51"0,-13 0,-25 0,-12 0,12 0,25 0,-25 0,-13 0,13 0,-12 0,12 0,-13 0,13 0,-13 0,1 0,50 0,-13 0,-25 0,-13 0,13 0,-12 0,12 0,25 0,-25 0,-13 0,13 0,-12 0,12 0,-13 0,-50-51,63 51,-13 0,13 0,-12 0,12 0,-13 0,-151-63</inkml:trace>
  <inkml:trace contextRef="#ctx0" brushRef="#br0" timeOffset="62274.6655">13569 5241,'0'-50,"51"50,100-76,-101 76,1 0,12-63,0 63,-13 0,51 0,-13 0,-25 0,-13 0,13 0,-12 0,12 0,-13 0,13 0,25 0,13 0,-13 0,-25 0,-12 0,12 0,-13 0,13 0,-63-50,88 50,-37 0,12 0,25 0,13 0,-51 0,13 0,-12 0,12 0,-13 0,-50-63,101 63,-51 0,13 0,25 0,13 0,-13 0,-25 0,26 0,11 0,-49 0,12 0,-13 0,13-63,0 63,-12 0,-1 0,13 0,-13 0,51 0,-13 0,13 0,-51 0,13 0,-12 0,50 0,-13 0,13 0,-51 0,13 0,25 0,-25 0,25 0,13 75,-50-75,12 0,-13 0,13 0,-13 0,13 0,-12 0,12 0,-13 0,13 0,-12 0,12 0,-13 0,13 0,-13 0,13 0,-126 0</inkml:trace>
  <inkml:trace contextRef="#ctx0" brushRef="#br0" timeOffset="71014.0544">7408 11113,'-63'0,"126"0,26 0,11 0,-11 0,11 0,-100-51,51 51,50 0,-13 0,12 0,-49 0,50 0,-13 0,0 0,13 0,-51 0,51 0,-51 0,51 0,-13 0,-88-63,101 63,-50 0,12 0,25 0,-25 0,25 0,-25 0,-13 0,13 0,-12 0,12 0,25 0,-25 0,-13 0,13 0,-12 0,-1 0,13 0,-12 0,49 0,-49 0,12 0,-13 0,13 0,-12 0,12 0,-63 63,0-164</inkml:trace>
  <inkml:trace contextRef="#ctx0" brushRef="#br0" timeOffset="73545.7463">12372 11113,'51'0,"12"0,-13 0,13 0,-12 0,12 0,-13 0,13 0,-13 0,1 0,12 0,-13 0,13 0,-12 0,12 0,-13 0,13 0,-13 0,13 0,-12 0,12 0,-13 0,13 0,-12 0,12 0,0-63,-13 63,13 0,-13 0,51 0,-13 0,13 0,-51 0,1 0,12 0,-13 0,13 0,-12 0,12 0,-13 0,13 0,0-63,-13 63,13 0,-12 0,12 0,25 0,-25 0,-13 0,13 0,-12 0,50 0,-51 0,13 0,-13 0,13 0,-12 0,-1 0,13 0,-12 0,12 0,25 0,-25 0,-13 0,13 0,-12 0,12 0,-13 0,13 0,-13 0,13 0,63 0,-25 0,-13 0,13 0,-13 0,13 0,-50 0,49 0,-12 0,1 0,-26 0,-13 0,13 0,-13 0,13 0,-12 0,12 0,-63 63,-63-63</inkml:trace>
  <inkml:trace contextRef="#ctx0" brushRef="#br0" timeOffset="102323.9537">21167 6274,'0'0,"315"240,-38 24,-63-37</inkml:trace>
  <inkml:trace contextRef="#ctx0" brushRef="#br0" timeOffset="133307.6697">11427 15195,'126'0,"-63"0,-12 0,12 0,-164 0,13 0,-13 63,13-63,138 0,51 0,-13 0,0 0,-25-63,-63-26</inkml:trace>
  <inkml:trace contextRef="#ctx0" brushRef="#br0" timeOffset="134246.2827">11679 16177,'-50'0,"50"63,-101-63,13 0,214 0,-63 0,0-63,-13 63,-100 0,-51 0,13 63,-13-63,51 0,176 0,12 0,1-63,-51 63,-88-63</inkml:trace>
</inkml:ink>
</file>

<file path=ppt/ink/ink22.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47:22.846"/>
    </inkml:context>
    <inkml:brush xml:id="br0">
      <inkml:brushProperty name="width" value="0.05292" units="cm"/>
      <inkml:brushProperty name="height" value="0.05292" units="cm"/>
      <inkml:brushProperty name="color" value="#FF0000"/>
    </inkml:brush>
  </inkml:definitions>
  <inkml:trace contextRef="#ctx0" brushRef="#br0">17752 5720,'-50'0,"-13"0,12 0,-12 0,13 0,0 0,-13 63,0-63,12 0,-12 0,13 0,50 63,-101-63,101-63</inkml:trace>
  <inkml:trace contextRef="#ctx0" brushRef="#br0" timeOffset="307.6003">17097 5733,'0'50,"0"51,51-101,-51 50,0 1</inkml:trace>
  <inkml:trace contextRef="#ctx0" brushRef="#br0" timeOffset="561.8185">17148 5770,'-51'0,"-50"63,38 0,152-63,-89 51,63-51,-13 0,-50-51</inkml:trace>
</inkml:ink>
</file>

<file path=ppt/ink/ink23.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54:44.356"/>
    </inkml:context>
    <inkml:brush xml:id="br0">
      <inkml:brushProperty name="width" value="0.05292" units="cm"/>
      <inkml:brushProperty name="height" value="0.05292" units="cm"/>
      <inkml:brushProperty name="color" value="#FF0000"/>
    </inkml:brush>
  </inkml:definitions>
  <inkml:trace contextRef="#ctx0" brushRef="#br0">15195 6010,'88'0,"-25"0,-13 0,51 0,-13 0,13 0,-51 0,13 0,-12 0,12-63,0 63,-13 0,51 0,-51 0,51 0,-13 0,-25 0,-12 0,-1 0,13 0,-12 0,12 0,63 0,-26 0,-49 0,12 0,-13 0,13 0,-12 0,62 0,-12 0,-51 0,13 0,-13 0,13 0,-12 0,12 0,-13 0,13 0,63 0,-75 0,12 0,-13 0,13 0,-13 0,13 0,-12 0,50 0,-13 0,50 0,-37-63,-13 63,-25 0,-12 0,-51-63,0-25</inkml:trace>
  <inkml:trace contextRef="#ctx0" brushRef="#br0" timeOffset="2400.2643">1310 6917,'63'0,"26"0,-26 0,-13 0,13 0,-13 0,13 0,-12 0,49 0,-11 0,-39 0,51 0,25 0,-63 0,-13 0,13 0,51 0,-51-63,-13 63,51 0,-13 0,13 0,25 0,-63 0,-13 0,13 0,0-63,-12 63,49 0,-49 0,37 0,13 0,-51 0,51 0,-51 0,51 0,-13 0,13 0,-13 0,13 0,-13 0,-25 0,-12 0,12-63,0 63,25 0,13 0,-51 0,51 0,-51 0,51 0,-51 0,1 0,12 0,-13 0,51 0,25 0,-63 0,-13 0,13 0,-12 0,12 0,-13 0,51 0,-13 0,-25 0,-12 0,12 0,-13 0,51 0,-13 0,-25 0,-63 50,50-50,13 0,-63-88</inkml:trace>
  <inkml:trace contextRef="#ctx0" brushRef="#br0" timeOffset="51627.6005">10848 8101,'-50'0,"-13"0,12 0,-12 0,0 63,0 0,0 0,0-12,0 12,63 0,0-13,0 51,-50-101,50 50,0 13,0-12,63 12,-13-63,-50 63,63-63,-63 50,51-50,12 63,0-63,-13 0,-50 63,101-63,-13 0,13 0,-51 0,13 0,25 0,-25 0,63 0,-63 0,-12 0,12 0,-13 0,13 0,-13 0,51 0,-50 0,37 0,13 0,-51 0,13 0,25 0,13 0,-51 0,13 0,26 0,-89-63,63 63,-13 0,13 0,-13 0,13 0,-12 0,50 0,-51 0,51 0,-13 0,-25 0,25 0,13 0,-13 0,-25 63,-12-63,12 0,-13 0,13 0,-13 0,51 0,-50 0,12 0,25 0,13 0,-13 0,-25 0,-13 0,51 0,-51 0,51 0,-13 0,13 0,-51 0,13 0,-63 63,89-63,-1 0,13 0,-51 0,-50 50,63-50,-13 0,13 0,-12 0,12 0,25 0,-25 0,-13 0,13 0,26 0,-26 0,-13 0,13 0,25 0,-25 0,-12 0,12-63,0 63,25 0,-25 0,0-63,-13 63,-50-50,63-13,-63 0,51 63,-51-50,0-13,63 0,-63 12,0-12,0 13,0-13,0 12,0-12,-63 0,12 63,-12-50,13 50,50-63,-63 63,12 0,-12-63,0 63,-25 0,25 0,13 0,-13 0,-25 0,25 0,63-50,-126 50,25 0,13 0,-13 0,13 0,25 0,12 0,-12-63,0 63,13 0,-13 0,12 0,1 0,-13 0,13 0,-13 0,12 0,-12-63,0 63,13 0,-13 0,-25 0,-51 0,76-63,13 63,-13 0,12 0,-12 0,13 0,-13 0,13 0,-13 0,12 0,-12 0,13 0,-13 0,12 0,1 0,-51 0,13 0,-51 0,89 0,-13 0,13 0,-13 0,12 0,-12 0,13 0,-13 0,12 0,-12 0,13 0,-13-63,0 63,13 0,-13 0,12 0,-12 0,13 0,-13 0,12 0,1 0,-13 0,13 0,-13 0,-26 0,26 0,13 0,-51 0,51 0,-51 0,13 0,25 63,-38-63,51 0,-13 0,12 0,-12 0,13 0,-13 0,13 0,-13 0,12 0,-37 0,88 50,88-50,-25 63</inkml:trace>
  <inkml:trace contextRef="#ctx0" brushRef="#br0" timeOffset="104243.8095">3389 2847,'0'0,"-63"0,-25 0,38 0,-13 63,0-63,12 0,-12 63,0-63,13 0,-13 0,63 63,-51-63,177 0,-25-75,-13 75,-25-51,0 51,26 0,-89-63,-51 63,-12 63,0-63,13 0,-13 63,12-63,-12 0,126 0,26 0,49-75,1 75,-51-63,13 63,-51 0,13 0,-126 0,13 0,-89 75,1-75,12 0,-13 0,89 0</inkml:trace>
  <inkml:trace contextRef="#ctx0" brushRef="#br0" timeOffset="133355.8229">6904 14250,'89'0,"11"0,-11 0,49 0,-12 0,13 0,-51-63,13 63,-13 0,-25 0,-13 0,13 0,25 0,13 0,-50 0</inkml:trace>
  <inkml:trace contextRef="#ctx0" brushRef="#br0" timeOffset="148967.6243">8656 16051,'63'0,"25"0,-25-63,-13 63,13 0,0-63,-12 63,49-75</inkml:trace>
  <inkml:trace contextRef="#ctx0" brushRef="#br0" timeOffset="149387.5309">9147 15799,'0'51,"0"12,0 25,0-25,50-63,-50-101,-63 0,63 51,63 113,-63-13,51-50,-51 63,-88-63,37 0</inkml:trace>
  <inkml:trace contextRef="#ctx0" brushRef="#br0" timeOffset="149701.2997">9777 15774,'0'0,"0"177,0-89,0 13,0-13,0-25,63 0,-63-13,0-100,-139-26</inkml:trace>
  <inkml:trace contextRef="#ctx0" brushRef="#br0" timeOffset="149905.4751">9424 15925,'139'0,"-89"0,51 0,-13 0,-25 0,-12 0,12 0,0 63</inkml:trace>
  <inkml:trace contextRef="#ctx0" brushRef="#br0" timeOffset="150235.7583">10042 16089,'0'126,"0"-63,0-12,0 37,50-88,51 0,-13 0,13-63,-101-63,0 63,0 12,-101 51,101-63,-88 63,0 0,88 63,-63-63,63 89,0 11,63-100,-13 63,13-63</inkml:trace>
  <inkml:trace contextRef="#ctx0" brushRef="#br0" timeOffset="150691.2956">10520 16190,'0'0,"63"101,-63-38,63-63,-63-101,0 13,-63 25,63 0,0 12,0-49,63 37,-12 63,-51 63,0 63,0-63,0-13,63 51,-63-38,101-63,-51 0,13 0,-13 0</inkml:trace>
  <inkml:trace contextRef="#ctx0" brushRef="#br0" timeOffset="151105.6512">11087 16114,'0'89,"0"-26,0-13,63-50,-63-88,0 25,-63 0,63 12,0-49,0 49,0-12,51 63,-51-50,100 50,-49 0,-51 50,0 13,0-12,0 49,0-49,0 12,0-13,0 13,63-63,-13 0,13 0</inkml:trace>
  <inkml:trace contextRef="#ctx0" brushRef="#br0" timeOffset="151321.3359">11579 15925,'0'63,"0"26,0 11,0-11,63-89,-63 63,50-63,0 0</inkml:trace>
  <inkml:trace contextRef="#ctx0" brushRef="#br0" timeOffset="151495.4128">11579 16077,'0'0,"63"0,25 0</inkml:trace>
  <inkml:trace contextRef="#ctx0" brushRef="#br0" timeOffset="151645.5415">11541 15925,'0'0,"63"0,25 0</inkml:trace>
  <inkml:trace contextRef="#ctx0" brushRef="#br0" timeOffset="152101.4322">11982 16316,'0'-63,"0"13,0-51,0 13,0 25,63 63,25 0,-88 100,63-100,-63 89,50-89,-50 63,63-63,-12 0,-51-63,0 12,0-12,0 13,0-13,0 12,0-12</inkml:trace>
  <inkml:trace contextRef="#ctx0" brushRef="#br0" timeOffset="152311.1116">12650 15862,'0'0,"0"51,0 12,0-13,0 51,0-13,0-25</inkml:trace>
  <inkml:trace contextRef="#ctx0" brushRef="#br0" timeOffset="152461.2352">12335 15837,'100'-75,"-37"75,26 0,49 0,-12 0,-25 0,-51 0</inkml:trace>
</inkml:ink>
</file>

<file path=ppt/ink/ink24.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57:30.508"/>
    </inkml:context>
    <inkml:brush xml:id="br0">
      <inkml:brushProperty name="width" value="0.05292" units="cm"/>
      <inkml:brushProperty name="height" value="0.05292" units="cm"/>
      <inkml:brushProperty name="color" value="#FF0000"/>
    </inkml:brush>
  </inkml:definitions>
  <inkml:trace contextRef="#ctx0" brushRef="#br0">1625 4158,'-63'0,"13"0,-13 0,13 0,50 50,-63-50,63 63,0-12,-51-51,51 63,0-13,0 13,0-13,0 13,0-12,0 12,63 0,-12-63,12 63,0-63,-13 0,-50 50,63-50,-13 0,13 63,-12-63,49 0,-100 63,89-63,-26 0,-13 0,13 63,0-63,-13 0,13 0,26 0,-26 0,-13 0,13 0,-13 0,13 0,-12 0,12 0,-13 0,13 0,-12 0,12 0,-13 0,13 0,-13 0,1 0,12 0,-13 0,-50-63,63 63,-12 0,-51-50,63 50,-13 0,-50-63,63 63,0-63,-13 63,-50-51,63 51,-63-63,51 63,-51-50,63 50,-63-63,0 13,0-13,0 12,0-12,0 13,0-13,-63 63,63-51,-88 51,25-63,0 63,0-63,12 63,-12 0,13 0,-13 0,-25 0,25 0,63-63,-51 63,1 0,-13 0,0-63,-25 63,-51 0,89 0,-13 0,12 0,-12 0,13 0,-13 0,12 0,-49 0,49 0,-12 0,13 0,-13 0,12 0,-49 0,49 0,-12 0,-25 0,25 0,13 0,50 63,-51-63,-12 0,13 0,176 0</inkml:trace>
</inkml:ink>
</file>

<file path=ppt/ink/ink25.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3:58:12.022"/>
    </inkml:context>
    <inkml:brush xml:id="br0">
      <inkml:brushProperty name="width" value="0.05292" units="cm"/>
      <inkml:brushProperty name="height" value="0.05292" units="cm"/>
      <inkml:brushProperty name="color" value="#FF0000"/>
    </inkml:brush>
  </inkml:definitions>
  <inkml:trace contextRef="#ctx0" brushRef="#br0">3162 2784,'0'0,"0"51,0 50,0-51,63-50,-12 0,12 0,-13 0,13 0,25 0,1 0,11-63,-37 63,26 0,-26 0,25 0,-88-63,101 63,-13 0,13 0,-51 0,13 0,-13 0,51 0,-101-50,51 50,12 0,-13 0,-50-63,0-26,0-11,-50 100</inkml:trace>
  <inkml:trace contextRef="#ctx0" brushRef="#br0" timeOffset="569.6209">4523 2898,'63'-63,"-63"126,0-13,0 13,0-12,0 12,0-13,63-50,-12 0,12 0,-13 0,13-101,0 101,0-63,38 0,-13 63,-88-50,63 50</inkml:trace>
  <inkml:trace contextRef="#ctx0" brushRef="#br0" timeOffset="773.7957">5191 2898,'0'50,"0"13,63-63,-63-63</inkml:trace>
  <inkml:trace contextRef="#ctx0" brushRef="#br0" timeOffset="989.9806">5191 2784,'63'101,"38"-38,-101-12,0 12,-51-63,-12 63,0-63,-25 0,88-63</inkml:trace>
  <inkml:trace contextRef="#ctx0" brushRef="#br0" timeOffset="1829.6598">5594 2658,'50'0,"-50"89,0 49,0-87,0 12,51-63,-51 50,0-100,0-13,0 12</inkml:trace>
  <inkml:trace contextRef="#ctx0" brushRef="#br0" timeOffset="2197.8706">5695 2822,'0'-50,"0"-13,0 12,0-87,0 50,63 88,0 100,-63-11,63 11,-63-37,101 0,-38-63,0 63,-13-63,-50-63,0-63,0 63,-63 0,63 13,-63-13,63 113</inkml:trace>
  <inkml:trace contextRef="#ctx0" brushRef="#br0" timeOffset="2446.0833">6274 2419,'0'88,"0"-25,0-12,0 12,0-13,89-50,-89 101,100-101,-11 0,-26 0,-63-63</inkml:trace>
  <inkml:trace contextRef="#ctx0" brushRef="#br0" timeOffset="2603.7183">6363 2633,'126'0,"-63"0,-13 0</inkml:trace>
  <inkml:trace contextRef="#ctx0" brushRef="#br0" timeOffset="2745.8401">6463 2419,'101'-63</inkml:trace>
  <inkml:trace contextRef="#ctx0" brushRef="#br0" timeOffset="2917.4872">6942 2406,'0'0,"0"63,63 38,-63-13,63 13,-63-50,63-51</inkml:trace>
  <inkml:trace contextRef="#ctx0" brushRef="#br0" timeOffset="3105.6483">6791 2444,'101'-63,"-38"63,-13 0,13 0,25 0,-25 0</inkml:trace>
  <inkml:trace contextRef="#ctx0" brushRef="#br0" timeOffset="3525.397">7320 2495,'0'0,"0"50,0 13,0 25,63-88,0 63,-12-63,12 0,25 0,-88-88,0-13,0 51,-51 50,51 88,0 13,89-101,-26 63,0-63,-13 0,13 0,38-101,-101 0,0-25,-63 63,0 0</inkml:trace>
  <inkml:trace contextRef="#ctx0" brushRef="#br0" timeOffset="3877.6987">8240 2432,'0'0,"0"63,0-13,0 0,75 51,-24-101,12 63,-13-63,13 0,-12 0,-51-50,63 50,-63-101,0 51,-63-13,-63-63,63 126,12 0,1 0,-13 0,63 88,0-25,63 50,25-113</inkml:trace>
  <inkml:trace contextRef="#ctx0" brushRef="#br0" timeOffset="4403.6948">9008 2369,'0'0,"0"100,0-49,0 12,0-13,0 13,63 0,-63-164,0 51,0-13,-63 0,63 13,0-13,0 12,89-12,11-50,-37 113,-63 138,0-87,0 12,-63 0,0-63,63 50,-88-50,25 0,126 63,0-63,0 101,0-101,0 63,-12-63,12 0,-13 0</inkml:trace>
  <inkml:trace contextRef="#ctx0" brushRef="#br0" timeOffset="4583.8492">9512 2318,'0'88,"0"-25,0-12,63 12,-63 0,51-63,-51 88,63-88</inkml:trace>
  <inkml:trace contextRef="#ctx0" brushRef="#br0" timeOffset="4965.6763">9916 2003,'0'88,"0"13,0-13,-63 13,63-38,-63 0,0-63,0 63,12-63,-50 0,101-63,0 13,63 50,63 0,-63 0,0 63,-12-63,12 0,0 63,25-63,-25 0,-63-101,0 51,0-51,0 13</inkml:trace>
  <inkml:trace contextRef="#ctx0" brushRef="#br0" timeOffset="6263.9382">2482 1865,'50'0,"26"-101,12 101,13-101,-38 101,0-63,-13 63,-50-50</inkml:trace>
  <inkml:trace contextRef="#ctx0" brushRef="#br0" timeOffset="6443.5927">2973 1525,'0'100,"51"-100</inkml:trace>
  <inkml:trace contextRef="#ctx0" brushRef="#br0" timeOffset="6623.7469">2936 1512,'88'0,"-88"50,0 13,-51-63,51 51</inkml:trace>
  <inkml:trace contextRef="#ctx0" brushRef="#br0" timeOffset="7583.7145">3503 1210,'0'-51,"126"51,25-113,-25 113,-25-101,-38 101,-63-50,50 50,-100 0,-26 138,-25-37,38-38,63-13,-50-50,50 101,63-38,-13-63,51 0,-51 0</inkml:trace>
  <inkml:trace contextRef="#ctx0" brushRef="#br0" timeOffset="7779.8824">3603 1348,'101'0,"-50"0,12-63,0 63,-13 0,-50-63,101 63</inkml:trace>
  <inkml:trace contextRef="#ctx0" brushRef="#br0" timeOffset="8161.7095">4208 932,'0'0,"0"63,-63 0,63-12,0 12,63 0,-63-13,88-50,-25 0,26 0,-26 0,-13 0,-50-50,63-13,-63-76,-63 76,-38 0,51 63,100 0</inkml:trace>
  <inkml:trace contextRef="#ctx0" brushRef="#br0" timeOffset="8649.6938">4763 1260,'62'0,"-62"-50,0-13,0-26,0-49,0 87,0 102,51-51,-1 0,-50-51,63 51,-63-63,0 126,0-12,0 12,101 0,-101 0,50-63</inkml:trace>
  <inkml:trace contextRef="#ctx0" brushRef="#br0" timeOffset="9246.7053">5367 731,'0'50,"0"13,0-12,0 12,0-13,0 51,0-202,0 51,0-13,0 12,0-12,0 13,0-13,63 0,-12 63,-51 63,0 25,-63 13,0-101,12 0,177 0,-63 0,-12 0,12 0,-13 0,13 63,-63 38,-63-1,-38-37,51-63,-13 0,12 0,51-63,0 13,63-51</inkml:trace>
  <inkml:trace contextRef="#ctx0" brushRef="#br0" timeOffset="9465.9727">5997 693,'0'0,"0"50,0 1,0 12,0-13,0 13,0-12,63-51,-63-51,0-12</inkml:trace>
  <inkml:trace contextRef="#ctx0" brushRef="#br0" timeOffset="9669.6478">5934 517,'0'-63</inkml:trace>
  <inkml:trace contextRef="#ctx0" brushRef="#br0" timeOffset="76149.5579">16291 6703,'0'-51,"0"228,0-1,0 127,-88-1,12-37,-12-77,88-49,-101-38,101-51,101-50,25 0,12 0,-12 0,-25 0,-38-50,-12 50,49-114,-100 26,0 38</inkml:trace>
  <inkml:trace contextRef="#ctx0" brushRef="#br0" timeOffset="76637.9758">17248 7320,'-88'0,"25"0,0 63,0 38,63 25,0 13,0-13,0-76,139 25,-38-75,-13 63,13-63,-51 0,25-100,-75 49,101-49,-101-1,0 13,-75-13,12-38,-38 38,25 1,26 100,50-51,-88 51,88 51,-101 12,101 37,0-11,0 11,126-100</inkml:trace>
  <inkml:trace contextRef="#ctx0" brushRef="#br0" timeOffset="76885.3008">17664 7119,'0'63,"0"25,0 13,63 37,-63-12,0 13,0-51,0-25,0-13,0 13</inkml:trace>
  <inkml:trace contextRef="#ctx0" brushRef="#br0" timeOffset="77297.6542">18521 7358,'0'-63,"0"-63,0 63,0 13,0-13,-63 63,0-63,12 63,-12 0,-37 151,24 0,76-25,-76 13,76 50,0-63,101-26,-38-37,38-63,0 63,-13-63,13 0,-38-138,-63 50,75-51,-75 38</inkml:trace>
  <inkml:trace contextRef="#ctx0" brushRef="#br0" timeOffset="77553.8737">17639 6413,'-101'0</inkml:trace>
  <inkml:trace contextRef="#ctx0" brushRef="#br0" timeOffset="78611.3916">16165 8870,'0'0,"0"176,126 26,-126 37,138 26,-138-89,76 26,-76-76,0-25,0-13,0-25</inkml:trace>
  <inkml:trace contextRef="#ctx0" brushRef="#br0" timeOffset="78829.3961">17047 8706,'0'63,"0"25,0 139,0 12,126 76,-126-75,88-39,-88-75,63-25,-63-38,0-126,-63 0</inkml:trace>
  <inkml:trace contextRef="#ctx0" brushRef="#br0" timeOffset="79015.5558">16341 9991,'51'0,"49"-63,39 63,12-151,38 63,0 88,-88-101,-13 101,-25-63</inkml:trace>
  <inkml:trace contextRef="#ctx0" brushRef="#br0" timeOffset="79421.4034">17727 9298,'-63'0,"0"139,63-13,0 12,0-12,63-25,0 0,38-38,0-63,-13 0,0 0,-25-63,13-38,-76 13,0-13,0-25,-76-12,-37-14,-1-11,13 100,13 63,-13 0,38 63,0 37,-12 39,75 0,0-13,0-26,0-49,138-51,-49 0,11 0</inkml:trace>
  <inkml:trace contextRef="#ctx0" brushRef="#br0" timeOffset="79683.1276">18344 9172,'0'0,"0"101,0 25,0 13,0-13,0 12,63-50,-63 13,0-50,63 12</inkml:trace>
  <inkml:trace contextRef="#ctx0" brushRef="#br0" timeOffset="80065.1872">19642 9197,'0'0,"0"-63,0 13,-63-13,-88-50,101 113,-13 0,12 0,-12 63,0 37,63 77,-75-26,75-25,0 13,100-39,-37-37,26-63,11 63,39-63,0-75,-51 75,-13-139,-75 89,63-13,-63 0</inkml:trace>
  <inkml:trace contextRef="#ctx0" brushRef="#br0" timeOffset="80245.3417">18382 8656,'0'0,"51"0</inkml:trace>
</inkml:ink>
</file>

<file path=ppt/ink/ink26.xml><?xml version="1.0" encoding="utf-8"?>
<inkml:ink xmlns:inkml="http://www.w3.org/2003/InkML">
  <inkml:definitions>
    <inkml:context xml:id="ctx0">
      <inkml:inkSource xml:id="inkSrc0">
        <inkml:traceFormat>
          <inkml:channel name="X" type="integer" min="-11520" max="3840" units="cm"/>
          <inkml:channel name="Y" type="integer" min="-2142" max="2160" units="cm"/>
          <inkml:channel name="T" type="integer" max="2.14748E9" units="dev"/>
        </inkml:traceFormat>
        <inkml:channelProperties>
          <inkml:channelProperty channel="X" name="resolution" value="322.01257" units="1/cm"/>
          <inkml:channelProperty channel="Y" name="resolution" value="160.52238" units="1/cm"/>
          <inkml:channelProperty channel="T" name="resolution" value="1" units="1/dev"/>
        </inkml:channelProperties>
      </inkml:inkSource>
      <inkml:timestamp xml:id="ts0" timeString="2022-04-20T21:36:15.865"/>
    </inkml:context>
    <inkml:brush xml:id="br0">
      <inkml:brushProperty name="width" value="0.05292" units="cm"/>
      <inkml:brushProperty name="height" value="0.05292" units="cm"/>
      <inkml:brushProperty name="color" value="#FF0000"/>
    </inkml:brush>
  </inkml:definitions>
  <inkml:trace contextRef="#ctx0" brushRef="#br0">12524 917 0,'0'-35'0,"0"70"63,0 0-47,0 1-16,0 34 15,0-34-15,0 34 16,0-35-16,0 1 0,0-1 15,-36 0-15,36-35 16</inkml:trace>
  <inkml:trace contextRef="#ctx0" brushRef="#br0" timeOffset="411.8536">12559 811 0,'0'0'0,"0"0"16,0-35-1,0 35 16,0 35-31,70 1 16,-34 34-16,-1-35 16,0 36-16,36 0 15,-36-1-15,0-35 16,-35 1-16,36 34 16,-36-34-16,-36 34 15,1-35-15,-71 1 0,36-1 16,-1-35-1,36 0-15,-36 0 0,36 0 16,0 0-16,35 0 16,0-35-16,0 35 31,0-71-15</inkml:trace>
  <inkml:trace contextRef="#ctx0" brushRef="#br0" timeOffset="1949.6753">13194 882 0,'0'0'0,"0"0"94,-35 35-79,35-35 1,-36 35 0,36 1-1,0-36 1,0 35 0,-35 0-16,35 1 15,-35-36 1,35 0-16,0 35 15,0-35 1,0 35-16,0 0 16,0 1-1,0-36 1,0 35 0,0 0-1,0-35 1,0 36-1,0-36 1,35 0 0,-35 35-1,0-35-15,35 0 16,-35 35 0,36-35-16,-1 0 15,-35 0 1,0 0-16,35 0 15,-35 35 1,0-35-16,35 0 16,1 0 15,-36 0 0,35 0-15,0 0-1,-35-35-15,36 35 16,-36 0 0,0-35-16,35 35 15,-35-35 1,35-1-16,-35 1 16,35 0-1,-35-36 1,0 36-1,0 0 1,0-1 0,0 1-1,0 35-15,0-35 16,0-1 0,0 1-1,0 35 1,0-35 15,0 0 0,-35 35-31,35 0 32,-35 0-17,0 0 1,-1 0-16,1 0 15,0 0 1,-36 0 0,71 0-16,-35 0 15,0 0 1,-1 0 0,36 0-1,36 35 1,-36-35-16</inkml:trace>
  <inkml:trace contextRef="#ctx0" brushRef="#br0" timeOffset="3179.7328">13935 741 0,'-36'0'31,"1"0"-16,0 0 1,0 0 0,-1 0-1,36 35 1,0-35-16,0 35 16,-35-35-16,35 36 15,-35-36-15,35 70 16,0-70-1,0 35 17,0-35-1,35 0-31,-35 0 16,35 36-1,1-36 1,-36 35-16,35-35 15,-35 0 1,0 0-16,0 35 16,0 1-1,0-1 1,0 0 0,0 0-16,0 1 15,0-1 1,0-35-16,0 35 15,0 1 1,0-1 0,-71-35-1,71 0-15,-35 0 16,0 0-16,35 0 16,-36 0-16,1 0 15,0 0 1,35 0-1,0 0-15,0-35 16,0-1 0,0 1-16,0 35 15,0-35 1,35 35 0,-35 0-16,35 0 15</inkml:trace>
  <inkml:trace contextRef="#ctx0" brushRef="#br0" timeOffset="3839.8001">14252 1164 0,'36'0'31,"-1"0"-31,35 0 16,-34 0-16,34 0 15,-35 0-15,-35 0 16,0 0-16</inkml:trace>
  <inkml:trace contextRef="#ctx0" brushRef="#br0" timeOffset="4118.0391">14534 1094 0,'-35'0'32,"35"70"-17,0-70 1,0 35-1,35-35-15,-35 0 16</inkml:trace>
  <inkml:trace contextRef="#ctx0" brushRef="#br0" timeOffset="4341.7314">14570 1094 0,'0'0'47,"35"35"-47,-35 0 15,0 0-15,0 1 16,0-36 0,-35 0-16,-1 0 15,36 0-15,-35 0 31</inkml:trace>
  <inkml:trace contextRef="#ctx0" brushRef="#br0" timeOffset="6321.9335">15381 1094 0,'0'-36'31,"0"1"-15,0 35-16,0-35 15,0-1-15,0-34 0,0-1 16,0 1 0,0-1-16,0 36 0,35 0 15,-35 70 16,0 36-15,0 34-16,0 1 16,36-35-16,-36-1 15,0 36-15,35-35 16,-35-36-16,0 0 16,0 1-16,0-1 15,-35-35 1,35 0-16</inkml:trace>
  <inkml:trace contextRef="#ctx0" brushRef="#br0" timeOffset="6488.0756">15240 1411 0,'71'0'15,"-1"0"-15,36-35 16,0 35-16,0 0 15,-1-35-15,-34 35 16,-36 0-16,36-36 16</inkml:trace>
  <inkml:trace contextRef="#ctx0" brushRef="#br0" timeOffset="7350.817">16334 952 0,'0'36'32,"35"34"-32,0 1 15,0-1-15,-35 36 16,36-70-16,-36-1 15,35 0-15,-35-35 32,0-70-32,0 34 15,-35-70-15,-1 1 16,-34 34-16,35-35 16,35 0-16,-36 1 15,36-1-15,36 0 16,-1 35-16,0 1 15,36 70-15,-36-35 16,36 35-16,-36 70 16,0-35-16,-35 71 15,0 0-15,0-35 16,-70-1-16,34-35 0,-34 1 16,-1-36-16,1 0 15,34 0-15,1 0 16,70 0 15</inkml:trace>
  <inkml:trace contextRef="#ctx0" brushRef="#br0" timeOffset="7753.6633">16969 882 0,'0'0'0,"0"-35"0,-36-1 16,-69 36-1,69 0 1,-34 36-16,34-1 16,1 0-16,35 36 0,0 35 15,0-71-15,141 106 16,-35-106-1,35-35-15,-35 0 16,0 0-16,-36-35 16,-34 0-16,-36-1 15</inkml:trace>
  <inkml:trace contextRef="#ctx0" brushRef="#br0" timeOffset="11593.9638">12488 2293 0,'0'0'0,"0"0"16,-35 71-16,35 34 16,0 1-16,0-35 15,0-1-15,0-34 16,0-1-16,0 0 15</inkml:trace>
  <inkml:trace contextRef="#ctx0" brushRef="#br0" timeOffset="11910.2359">12382 2258 0,'0'0'0,"0"0"32,71 0-17,70 176 1,-70-35-16,-1-35 16,-70 0-16,36-35 15,-36-1-15,-36 1 16,-34-36-16,-142 0 15,106-35-15,71 0 16,0 0-16,-1 0 16,36-35-1,0 0 1,36 35 0</inkml:trace>
  <inkml:trace contextRef="#ctx0" brushRef="#br0" timeOffset="12321.5895">12982 2434 0,'0'35'31,"-35"36"-15,35 0-16,0 34 15,0 1-15,0-35 16,0-36-16,0 0 16,0 1-16,0-36 31</inkml:trace>
  <inkml:trace contextRef="#ctx0" brushRef="#br0" timeOffset="12613.8407">13018 2364 0,'35'0'46,"35"35"-46,1 35 16,-1 36-16,-34-35 0,-1-1 16,-35-34-1,0 34-15,0 1 0,-71 35 16,1-36-16,-36 1 16,71-36-16,-36-35 15,71 0-15,-35-35 16,35-1-1,0-34-15,35 35 16,1-36-16,-36 36 16</inkml:trace>
  <inkml:trace contextRef="#ctx0" brushRef="#br0" timeOffset="13169.8179">13617 2434 0,'0'-35'16,"0"70"31,-35 36-32,0-36-15,-1 71 16,36 0-16,-35 0 15,35-36-15,0-35 16,35 1-16,-35-36 16,36 0-16,34 0 15,-35 0-15,36-36 16,-36 1-16,-35 0 16,0 0-16,36-36 15,-36 0-15,0-34 0,0 34 16,-36-35-1,1 71-15,0 0 0,-1 35 16,1 0-16,0 0 16,-36 70-16,1 1 15,35 35-15,35-36 16,0-35-16,35 1 16,-35-1-16</inkml:trace>
  <inkml:trace contextRef="#ctx0" brushRef="#br0" timeOffset="13655.7363">14005 2469 0,'0'0'0,"0"0"0,0-35 15,36-35 1,-36 70 0,0 0-1,-36 0-15,1 0 16,0 0-16,-1 35 0,36 0 15,0 0-15,0 36 16,36-36 0,34 1-1,-34-1-15,-1 35 16,0-34-16,0 34 16,-35-34-16,0-36 0,0 35 15,-35-35-15,0 35 16,0-35-16,-1 0 15,1 0-15,0-35 16,-1 35-16,1-71 16,0 36-16,35 35 15</inkml:trace>
  <inkml:trace contextRef="#ctx0" brushRef="#br0" timeOffset="14316.3038">14393 2611 0,'0'0'0,"36"0"31,-1 0-15,35 0-16,-34 35 15,34-35-15,-34 0 16,-1 0-16,-35 0 16,35 0-16,0 0 15</inkml:trace>
  <inkml:trace contextRef="#ctx0" brushRef="#br0" timeOffset="14519.9788">14781 2575 0,'0'71'31,"0"-36"-15</inkml:trace>
  <inkml:trace contextRef="#ctx0" brushRef="#br0" timeOffset="14773.6968">14781 2505 0,'0'0'0,"0"35"31,36 36-15,-1-71-16,-35 35 15,0 0-15,0-35 16,0 35-1,-35-35 1,-1 0-16,1 0 16,35 0-1,0-35-15</inkml:trace>
  <inkml:trace contextRef="#ctx0" brushRef="#br0" timeOffset="29164.0641">15311 2505 0,'0'0'0,"0"-36"15,0 72 48,0 34-63,0-34 0,0 34 15,0 1-15,0-1 16,70-34-16,-70-36 16,35 0-16,1 35 15,-36-35-15,35 0 16,0 0-16,-35-35 16,0-1-16,0-34 15,0-36-15,0 35 16,0 1-16,0-1 15,0 1-15,0-1 16,0 36-16,0 35 16,0 0-1,36 0 1,-1 35-16,0-35 16</inkml:trace>
  <inkml:trace contextRef="#ctx0" brushRef="#br0" timeOffset="29523.874">15769 2787 0,'0'0'31,"35"0"-15,-35-35-16,0-1 16,0-34-16,0-1 15,36 1-15,-36 34 16,35 1-16,0 0 16,-35 35-16,36-35 15,-1 35-15,-35 70 16,0-35-1,0 36-15,0 0 16,35 34-16,-35-69 16,0-1-16,0 0 15,0 1 1</inkml:trace>
  <inkml:trace contextRef="#ctx0" brushRef="#br0" timeOffset="29704.0282">15734 2646 0,'0'-35'16,"35"35"-16,71 0 16,-35 0-1,-36 0-15,35 0 16,-34-36-16,-1 36 0</inkml:trace>
  <inkml:trace contextRef="#ctx0" brushRef="#br0" timeOffset="30191.9473">16263 2434 0,'-35'35'31,"35"1"-31,0-1 16,0 36-16,0-36 15,35 35-15,-35-34 16,0-1-16,35-35 16,-35 0 15,0-35-15,0-36-16,-35 1 0,35-1 15,-35-35-15,35 36 16,0-1-16,0 36 15,35-1-15,0 36 16,1-35-16,-1 35 16,-35 0-16,35 0 15,-35 71-15,0-36 16,0 36-16,0-36 16,-35 0-16,0 0 15,-1-35-15,-34 36 0,70-36 16,-36 0-1,36 35 32,36 0-47,34 36 16,-34-36-16,34-35 16,36 0-16,-35 0 15,-36 0 1</inkml:trace>
  <inkml:trace contextRef="#ctx0" brushRef="#br0" timeOffset="30410.135">16651 2469 0,'35'0'15,"-35"71"-15,0-36 16,0 1-16,0-1 16,0 0-16,36 0 15,-36 1-15,35-36 16,-35 0 0</inkml:trace>
  <inkml:trace contextRef="#ctx0" brushRef="#br0" timeOffset="30731.9115">16898 2540 0,'-35'35'16,"35"1"-16,0 34 15,0-35-15,0 1 16,35-1-16,36 0 15,-36-35-15,35 0 16,-34 0-16,-1 0 16,-35-35-16,0 0 15,0-1-15,0-69 0,0-1 16,-71 70 0,36 1-16,0 35 0,0 0 15,-1 0-15,36 0 16,-35 35-16,35 1 15,0-1-15,0-35 16,0 35-16</inkml:trace>
  <inkml:trace contextRef="#ctx0" brushRef="#br0" timeOffset="31091.721">17427 2399 0,'0'0'0,"-35"0"15,35 0-15,-35 0 16,-1 0-16,1 0 16,35 70-1,0-70-15,0 71 16,71-36-16,-36 1 15,35-36-15,-34 35 16,-1 0-16,-35 0 16,-35 1-1,35-36 1,-36 0-16,1 35 0,0-35 16,35 0-16,-35 0 15,-1 0-15,1 0 16,35-35-1,-35-1-15</inkml:trace>
  <inkml:trace contextRef="#ctx0" brushRef="#br0" timeOffset="31271.8756">16651 1834 0,'0'0'0,"0"0"47,71 36-47,-36-36 16</inkml:trace>
  <inkml:trace contextRef="#ctx0" brushRef="#br0" timeOffset="43153.5869">18203 2187 0,'0'0'0</inkml:trace>
  <inkml:trace contextRef="#ctx0" brushRef="#br0" timeOffset="43677.5371">18344 2258 0,'0'0'16,"0"0"30,-35 70-30,35 1-16,0-1 16,0 36-16,0-35 15,0-1-15,0 1 16,0-36-16,0-35 16,-35-35 15,35 0-16,-35-36-15,35 36 16,0-36-16,0 1 16,0-36-16,0 0 15,35 35-15,35-34 16,1-1-16,0 71 16,-36 35-16,0 0 15,0 0-15,1 35 16,-1 0-16,-35 36 15,0-1-15,0-35 16,-71 36-16,-34-36 0,-37 1 16,72-36-16,35 0 15,-1 0-15,1 0 16,0 0-16,35 35 16</inkml:trace>
  <inkml:trace contextRef="#ctx0" brushRef="#br0" timeOffset="44134.9301">18909 2328 0,'0'0'0,"0"0"16,0-35-16,-35 35 15,-1-35-15,1 35 16,-36 0-16,1 70 16,-1 1-16,36-1 15,35 1-15,35 70 16,36-70-16,-1-36 15,36-35-15,-70 0 16,-1 0-16,0 0 16,0 0-16,-35-35 15</inkml:trace>
  <inkml:trace contextRef="#ctx0" brushRef="#br0" timeOffset="52559.6709">15804 2222 0,'36'-35'94,"-1"0"-79,-35 35-15,35-35 0,1 35 16,34-36 0,-35 36-16,-35-35 0,36 0 15,-36 35 17</inkml:trace>
  <inkml:trace contextRef="#ctx0" brushRef="#br0" timeOffset="72339.6703">12100 2928 0,'-35'0'16,"35"0"-16,0 35 78,0 1-78,0-36 15,-35 35-15,35 0 16,0 0-16,-36-35 16,36 36-16,0 34 15,0-70-15,0 36 16,0-36-16,0 35 16,0 0-16,0-35 0,0 35 15,0 1-15,0-36 16,0 35-1,0 0 17,36-35-32,-1 0 15,0 0 1,-35 0-16,36 0 16,-1 0-16,0 0 15,0 0-15,36 0 16,-36 0-16,36 0 15,-1 0-15,-34 0 16,34 0-16,-35 0 0,36 0 16,-36 0-16,36 0 15,-36 0-15,36 0 16,-36 0-16,36 0 16,-1 0-16,-35 0 15,36-35-15,-36 35 16,36 0-16,-36-35 15,36 35-15,-36 0 16,0 0-16,0 0 16,36 0-16,-36 0 15,36 0-15,-1-36 16,-34 36-16,-1 0 0,35-35 16,1 35-16,-36 0 15,36-35-15,-36 35 16,36 0-16,-36-35 15,36 35-15,-36 0 16,0 0-16,0 0 16,-35-36 62,0 1-63,0 0-15,0-1 16,0 36 0,0-35-16,0 0 15,0 0 1,-35 70 46</inkml:trace>
  <inkml:trace contextRef="#ctx0" brushRef="#br0" timeOffset="72991.7305">13476 3492 0,'0'36'31,"0"-1"-31,0 0 16,0 1-16,0 34 15,0-35-15,-70 1 16,70 34-16,0-70 15,0 36 1,35-36 0,35 0-1,71 0-15,1-36 16,-37 1-16,37 35 16,-37 0-16,-69 0 15,-1 0-15,-35 0 16</inkml:trace>
  <inkml:trace contextRef="#ctx0" brushRef="#br0" timeOffset="73184.8962">14182 3775 0,'0'0'0,"0"35"15,0 0-15,0 1 32,0-36-32</inkml:trace>
  <inkml:trace contextRef="#ctx0" brushRef="#br0" timeOffset="73382.0661">14146 3704 0,'0'35'32,"0"1"-32,36-1 15,-36-35-15,35 35 16,-35 1-16,0-36 15,0 35 1,-35-35-16,-36 0 0,-35 0 16,36-35-16,34-1 15</inkml:trace>
  <inkml:trace contextRef="#ctx0" brushRef="#br0" timeOffset="74421.9596">14393 3775 0,'0'0'0,"0"35"15,36 36-15,-36-36 16,0 0-16,0-35 16,35 35-16,-35 1 15,0-72 32,0 1-47,-35-35 16,35 34-16,0-34 15,0 34-15,0-34 16,70 35-16,-35 35 16,1 0-16,-36 0 15,35 0 1,-35 35 0,0 0-16,0 0 15,0 1-15,0-1 0,-35-35 16,35 0-16,0 0 15,35 0 17,0 0-17,36 0 1,-36 0-16,36 35 16,-71 1-16,0-1 0,0 0 15,0 0-15,0 1 16,-36-1-16,-34 0 15,-1-35-15,36 36 16,-36-36-16,-34 0 16,105-36-16,-36 36 15,36-35-15,0 35 16,0-35-16,0-1 16,0 36-16</inkml:trace>
  <inkml:trace contextRef="#ctx0" brushRef="#br0" timeOffset="74847.8258">14993 3739 0,'0'0'0,"0"0"16,-35 0-16,35 0 15,-71 36-15,71 34 16,0 1-16,0-36 16,0 36-16,0-36 15,35 0-15,1 1 16,-1-36-16,0 0 15,1 0-15,-1 0 16,-35-36-16,70 1 0,-70-36 16,-35 1-1,0-36-15,-36 0 0,1 71 16,34 0-16,1 35 16,35 0-16,-35 35 15,35 0 1,0 0-16,0 1 15,0-1-15,35-35 16</inkml:trace>
  <inkml:trace contextRef="#ctx0" brushRef="#br0" timeOffset="75066.0141">15311 3704 0,'0'71'16,"0"-1"0,0 1-1,0-36-15,0 36 16,0-36-16,35 36 16,-35-71-16,35 0 0</inkml:trace>
  <inkml:trace contextRef="#ctx0" brushRef="#br0" timeOffset="75238.1612">15099 3528 0,'35'0'15,"0"0"1,36 0-16,35 0 15,0 0-15,-71 0 16,36 0-16,-36 0 16</inkml:trace>
  <inkml:trace contextRef="#ctx0" brushRef="#br0" timeOffset="75778.1251">15628 3951 0,'0'0'47,"0"-35"-47,0 0 16,35-1-16,-35 1 16,0-36-16,36 36 15,-36 0-15,0 70 31,0 36-15,35-1-16,-35 1 16,35-36-16,-35 0 15,0 1-15,35-36 16,1 0-16,-1 0 16,-35-36-16,0 36 15,71-35-15,-71-35 0,0-1 16,0 0-16,0 1 15,0 35-15,0-1 16,-36 36-16,36 36 31,0-1-15,0 0-16</inkml:trace>
  <inkml:trace contextRef="#ctx0" brushRef="#br0" timeOffset="76026.2579">16157 3739 0,'-35'0'16,"35"36"-1,-35-1-15,35 0 16,0 1-16,0-1 15,0 0-15,0 0 16,70-35-16,-35 0 16,-35 0-16,36 0 15,-1 0-15,-35-35 16</inkml:trace>
  <inkml:trace contextRef="#ctx0" brushRef="#br0" timeOffset="76191.9811">16087 3845 0,'35'0'15,"-35"0"1,35 0-16,0 0 16,1 0-16,-1 0 15,0-70 1</inkml:trace>
  <inkml:trace contextRef="#ctx0" brushRef="#br0" timeOffset="76335.1038">16157 3634 0,'35'0'31,"1"0"-15,-1-36-16,0 36 15</inkml:trace>
  <inkml:trace contextRef="#ctx0" brushRef="#br0" timeOffset="76521.7642">16510 3563 0,'0'0'0,"0"35"15,0 1-15,0 34 0,0-35 16,0 1-16,0-1 15,0 0-15,0 1 16</inkml:trace>
  <inkml:trace contextRef="#ctx0" brushRef="#br0" timeOffset="76707.9245">16404 3563 0,'0'0'0,"0"-35"15,35 35 1,71 0 0,-35 0-16,-1-36 15,-34 36-15,-1-35 16,36 35-16,-71-35 15</inkml:trace>
  <inkml:trace contextRef="#ctx0" brushRef="#br0" timeOffset="109195.8452">12912 11959 0</inkml:trace>
</inkml:ink>
</file>

<file path=ppt/ink/ink27.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4T00:00:26.027"/>
    </inkml:context>
    <inkml:brush xml:id="br0">
      <inkml:brushProperty name="width" value="0.05292" units="cm"/>
      <inkml:brushProperty name="height" value="0.05292" units="cm"/>
      <inkml:brushProperty name="color" value="#FF0000"/>
    </inkml:brush>
  </inkml:definitions>
  <inkml:trace contextRef="#ctx0" brushRef="#br0">3389 1915,'-63'0,"63"50,0 13,0-12,0 12,0-13,0 13,0-12,0 12,0-13,0 13,0-13,0 13,0-12,0-1,0 13,-50-63,50 51,0 12,0-13,0 13,-63 0,63-13,0 51,0-50,0 49,0-49,0-102,151-100</inkml:trace>
  <inkml:trace contextRef="#ctx0" brushRef="#br0" timeOffset="652.1403">4888 2016,'101'0,"-13"0,13-63,-13 63,-25-63,0 63,-12 0,-51-63,101 63,-51 0</inkml:trace>
  <inkml:trace contextRef="#ctx0" brushRef="#br0" timeOffset="831.7942">5544 1827,'0'63,"50"-63,13 0</inkml:trace>
  <inkml:trace contextRef="#ctx0" brushRef="#br0" timeOffset="1019.9555">5506 1739,'50'0,"-50"50,63-50,-63 63,-63 0,-38-63,164 0</inkml:trace>
  <inkml:trace contextRef="#ctx0" brushRef="#br0" timeOffset="1423.9145">6148 1613,'0'0,"0"-51,-63-12,13 63,-13 63,63 25,0-25,88-63,-88 89,101-89,-101 100,50-100,-50 51,0 12,-50-63,-26 101,-12-101,25 0,13 0,-13 63,63-164,0 13,88 88</inkml:trace>
  <inkml:trace contextRef="#ctx0" brushRef="#br0" timeOffset="1791.7294">6375 1688,'0'101,"0"-13,0 13,76 0,-76-51,88-50,-88 51,88-51,13 0,-101-89,0 39,0-51,0 13,-101-13,38 0,0 101,63-62,-88 62,-13 100,101-37,0-12,0 49,126-100,-25 63</inkml:trace>
  <inkml:trace contextRef="#ctx0" brushRef="#br0" timeOffset="2144.0314">6930 1663,'0'88,"0"-25,0-12,0 12,0-13,63 13,0-63,-63-88,0-13,0 13,-101-13,101 0,0 13,0-50,0 49,0-11,0 49,101-50,-51 101,13 0,-63 126,0-25</inkml:trace>
  <inkml:trace contextRef="#ctx0" brushRef="#br0" timeOffset="2315.7223">6879 1827,'101'-63,"-38"63,0-101,-13 101,26-101,25 38</inkml:trace>
  <inkml:trace contextRef="#ctx0" brushRef="#br0" timeOffset="2525.9024">7648 1436,'0'51,"0"12,0-13,0 13,63-63,-63 88,0-37,50-51</inkml:trace>
  <inkml:trace contextRef="#ctx0" brushRef="#br0" timeOffset="2706.0565">7484 1525,'0'-63,"126"63,-25 0,-38-63,-13 63,51 0,-38-63,-13 63</inkml:trace>
  <inkml:trace contextRef="#ctx0" brushRef="#br0" timeOffset="3125.9166">8126 1499,'0'0,"0"89,0-27,0 27,63-89,-63 100,89-100,-26 0,-13 0,13 0,38-100,-101 37,0 12,0-12,0 13,-63 50,63 50,0 13,101 38,-38-101,25 0,-25 0,-13 0,13 0,-63-63,63 0,-63 13,0-51,0 13,-113-13,113 38,-88 63,37 0</inkml:trace>
  <inkml:trace contextRef="#ctx0" brushRef="#br0" timeOffset="3449.6363">9210 1865,'63'-101,"-63"50,0-12,0 13,0-13,0 13,0-13,63 63,-63-51,50 51,13 0,-63 51,63 50,-63-1,0-12,0 13,0-13,0-37,0 12</inkml:trace>
  <inkml:trace contextRef="#ctx0" brushRef="#br0" timeOffset="3622.2838">9235 1701,'88'0,"-25"0,-12 0,12 0,0-63,25 63,-88-63,63 63</inkml:trace>
  <inkml:trace contextRef="#ctx0" brushRef="#br0" timeOffset="4055.6555">9714 1613,'0'100,"0"-11,50-89,-50 63,63-63,-63-101,-63 38,63 12,-63-11,63-1,0-26,0 39,0-13,63 0,76-13,-89 76,13 0,-63 63,0-12,0 50,0-51,-63 13,63 0,-100-63,100 50,0 13,63-63,0 63,-13-63,51 0,-51 0,13 63,38-63</inkml:trace>
  <inkml:trace contextRef="#ctx0" brushRef="#br0" timeOffset="4281.6944">10520 1222,'0'63,"0"-12,-63 12,63 0,0-13,0 13,0-13,63 13,26 13,11-76,-11 0,-89-63,63 63</inkml:trace>
  <inkml:trace contextRef="#ctx0" brushRef="#br0" timeOffset="4431.823">10558 1462,'51'0,"12"0,-13 0</inkml:trace>
  <inkml:trace contextRef="#ctx0" brushRef="#br0" timeOffset="4589.9585">10533 1147,'63'0,"-13"0,13 0,-12 0,12 0</inkml:trace>
  <inkml:trace contextRef="#ctx0" brushRef="#br0" timeOffset="5824.1908">2016 2066,'101'-101,"-38"38,0 0,-63 13,100-13,-37 0,-126 63,0 63</inkml:trace>
  <inkml:trace contextRef="#ctx0" brushRef="#br0" timeOffset="6183.9992">2343 1575,'0'88,"0"-25,51-63,-51-63,-51 63,51-50,51 50,-51-63,63 63,-63 100,0-11,-63-89</inkml:trace>
  <inkml:trace contextRef="#ctx0" brushRef="#br0" timeOffset="6461.6922">2822 1323,'-63'0,"63"139,0-51,0 12,101-37,-38 0,-63 0,139-63,-139 51,88-51,-25 0,-63-51,0-12</inkml:trace>
  <inkml:trace contextRef="#ctx0" brushRef="#br0" timeOffset="6633.8398">2910 1663,'0'0,"63"0,38-101,-38 38</inkml:trace>
  <inkml:trace contextRef="#ctx0" brushRef="#br0" timeOffset="6769.9564">2910 1348,'51'0,"50"-63,-51 63</inkml:trace>
  <inkml:trace contextRef="#ctx0" brushRef="#br0" timeOffset="7069.7132">3339 1096,'0'0,"-63"0,12 0,-12 0,63 63,76 38,-26-101,51 101,-38-101,0 101,-63-51,0 0,-138-50,49 0,39 0,-13 0,202 0,-51-63</inkml:trace>
  <inkml:trace contextRef="#ctx0" brushRef="#br0" timeOffset="7511.7102">3654 1121,'0'101,"0"-50,101 24,-101-24,63 12,0 37,-126-163,12 63,-24-138,75 75,-101 0,101 0,0 12,0-37,0-13,0 51,0-13,101 63,-101-50,88 50,13 0,-101 126,0-26,0-11,0 11,-101-37,0-63,38 63,-25-63,88-100,0 11</inkml:trace>
  <inkml:trace contextRef="#ctx0" brushRef="#br0" timeOffset="7729.8972">4032 1008,'0'50,"0"13,0-12,0 12,63 0,-63-13,0 13,63-63,-63 51</inkml:trace>
  <inkml:trace contextRef="#ctx0" brushRef="#br0" timeOffset="8081.6985">4372 1348,'0'0,"0"63,63-63,-63-63,0 13,0-13,0 12,0-37,-76-13,76 38,0 13,0 138,101-25,-38 0,0 0,0 0,0-63,-63 63,88-63</inkml:trace>
  <inkml:trace contextRef="#ctx0" brushRef="#br0" timeOffset="8245.839">4422 1273,'51'0,"12"-63,0 63,-13 0,13-101,0 101,-63-51,50 51,-50-50</inkml:trace>
  <inkml:trace contextRef="#ctx0" brushRef="#br0" timeOffset="8561.7312">4712 857,'0'88,"63"-25,-63 0,101 0,-38-63,0 63,-13-63,13 0,25 0,-88-63,0 13,0-13,0-26,-100 26,37 0,12 63,-12 0,13 0,-51 0,101 51,0 50,63-38</inkml:trace>
  <inkml:trace contextRef="#ctx0" brushRef="#br0" timeOffset="8763.9045">4435 693,'0'0,"0"-50,139 50,-139-63,88 63</inkml:trace>
  <inkml:trace contextRef="#ctx0" brushRef="#br0" timeOffset="9101.6937">3805 756,'-50'0</inkml:trace>
  <inkml:trace contextRef="#ctx0" brushRef="#br0" timeOffset="9740.4235">2923 945,'63'0,"25"0,-25-63</inkml:trace>
</inkml:ink>
</file>

<file path=ppt/ink/ink28.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4T00:01:02.319"/>
    </inkml:context>
    <inkml:brush xml:id="br0">
      <inkml:brushProperty name="width" value="0.05292" units="cm"/>
      <inkml:brushProperty name="height" value="0.05292" units="cm"/>
      <inkml:brushProperty name="color" value="#FF0000"/>
    </inkml:brush>
  </inkml:definitions>
  <inkml:trace contextRef="#ctx0" brushRef="#br0">3049 4196,'0'0,"0"-63,63 63,38-101,-51 101,26-88,-26 88,-50-63,63 63,-126 63</inkml:trace>
  <inkml:trace contextRef="#ctx0" brushRef="#br0" timeOffset="217.6862">3326 3944,'63'0,"-63"50,51-50,12 0,-63-50</inkml:trace>
  <inkml:trace contextRef="#ctx0" brushRef="#br0" timeOffset="419.9032">3326 3881,'51'0,"12"0,-13 0,13 0,-63 63,-101-63,51 0</inkml:trace>
  <inkml:trace contextRef="#ctx0" brushRef="#br0" timeOffset="823.7497">3843 3540,'88'0,"-88"101,63-38,-63-12,63-51,-63 100,50-100,-50 51</inkml:trace>
  <inkml:trace contextRef="#ctx0" brushRef="#br0" timeOffset="1049.943">3742 3528,'63'-63,"25"63,-25-63,0 63,0-63</inkml:trace>
  <inkml:trace contextRef="#ctx0" brushRef="#br0" timeOffset="1357.648">4309 3339,'0'50,"0"89,0-89,0 51,50-101,-50 50,101-50,-13 0,-25-63</inkml:trace>
  <inkml:trace contextRef="#ctx0" brushRef="#br0" timeOffset="1551.8146">4322 3553,'63'0,"37"-63,-49 63,50 0</inkml:trace>
  <inkml:trace contextRef="#ctx0" brushRef="#br0" timeOffset="1717.9571">4385 3314,'0'0,"0"-51,63 51</inkml:trace>
  <inkml:trace contextRef="#ctx0" brushRef="#br0" timeOffset="2069.7585">4838 3150,'-50'0,"-13"0,63 50,-63 13,63 0,0-12,0 12,0-13,63-50,0 63,-13-63,13 0,-13 0,1 0,-51-50,0-13</inkml:trace>
  <inkml:trace contextRef="#ctx0" brushRef="#br0" timeOffset="2392.0224">5065 3087,'0'50,"0"51,0-51,-63-50,63 63,0-12,0 12,63-63,25 0,-25 0,25 0,-88-63,0-25,0 25</inkml:trace>
  <inkml:trace contextRef="#ctx0" brushRef="#br0" timeOffset="2737.8186">5367 3490,'63'0,"-63"-101,0 51,0-13,0 12,0-12,0 13,0-13,63 0,-12 63,-51 63,63 0,-63 25,0-25,63 0,-63-12,0 12</inkml:trace>
  <inkml:trace contextRef="#ctx0" brushRef="#br0" timeOffset="2901.9594">5317 3377,'50'0,"13"-63,76 63,-76-63,-13 63</inkml:trace>
  <inkml:trace contextRef="#ctx0" brushRef="#br0" timeOffset="11887.867">4763 4359,'50'0,"51"-63,37 63,51-126,13 51,-13-1,-51 76,-37-101,-50 101,-51-63,63 63</inkml:trace>
  <inkml:trace contextRef="#ctx0" brushRef="#br0" timeOffset="12082.534">5871 3742,'0'63,"0"-13,51-50,-51 63</inkml:trace>
  <inkml:trace contextRef="#ctx0" brushRef="#br0" timeOffset="12285.708">5922 3742,'63'0,"-13"0,-50 63,0-13,-50-50,-51 76</inkml:trace>
  <inkml:trace contextRef="#ctx0" brushRef="#br0" timeOffset="12959.8321">6337 3465,'0'-63,"51"126,-51 38,0-13,0 13,0-13,0-25,0-13,63 13,0-63,38-63,-51 63,-50-63,63 63</inkml:trace>
  <inkml:trace contextRef="#ctx0" brushRef="#br0" timeOffset="13379.6562">6841 3389,'-50'0,"50"88,0-37,0 12,0-13,0 13,101 0,-51-63,13 0,-12 0,12-63,-63 13,0-51,0 51,-89 50,14-101,24 101,-12 0,13 0,-51 63,101 38,-50-101,50 50</inkml:trace>
  <inkml:trace contextRef="#ctx0" brushRef="#br0" timeOffset="13935.633">7219 3225,'-100'0,"37"63,63-12,0 12,0 63,100-25,-37-101,-12 0,12 63,0-63,38-63,-101 0,0 12,-101-12,38 63,12 0,177 0,-25 0,-50 0,-51-63,63 63,-63-50</inkml:trace>
  <inkml:trace contextRef="#ctx0" brushRef="#br0" timeOffset="113475.6075">4951 7673,'-63'0,"63"50,-50-50,50 63,0-12,0 12,0-13,0 13,-63-63,63 50,0 13,0-12,0 12,0-13,-50-50,50 63,0-12,0 12,0-13,0 0,0 13,-51-63,51 51,0 12,0-13,0-138,-63 25,63 0,0 13</inkml:trace>
  <inkml:trace contextRef="#ctx0" brushRef="#br0" timeOffset="114965.4459">2835 7673,'63'0,"25"0,-25-63,38 63,-101-50,50 50,-50-63,63 63,-63-51</inkml:trace>
  <inkml:trace contextRef="#ctx0" brushRef="#br0" timeOffset="115137.5934">3150 7383,'0'63,"0"25,63 13,0-101</inkml:trace>
  <inkml:trace contextRef="#ctx0" brushRef="#br0" timeOffset="115369.5424">3150 7371,'0'50,"50"-50,51 101,-38-38,-63 0,-63 0,13-63,-13 0,12 0,51-63</inkml:trace>
  <inkml:trace contextRef="#ctx0" brushRef="#br0" timeOffset="115715.3385">3503 7144,'63'63,"-63"38,63-13,-63 13,0-51,63 13,-63 0,0-164,0 51,-63-13,63 0</inkml:trace>
  <inkml:trace contextRef="#ctx0" brushRef="#br0" timeOffset="115933.5252">3339 7182,'0'-51,"126"51,12-75,-37 75,-38-63,-12 63,12 0</inkml:trace>
  <inkml:trace contextRef="#ctx0" brushRef="#br0" timeOffset="116187.7431">3994 7056,'0'50,"-63"-50,63 88,0-25,0 25,0-25,0-12,0 12,101-63,-101 88,88-88,-25 0,-13 0,13-63,0 0,-63 13,0-13</inkml:trace>
  <inkml:trace contextRef="#ctx0" brushRef="#br0" timeOffset="116367.3257">3944 7408,'88'0,"-25"-63,0 63,0-63,0-37</inkml:trace>
  <inkml:trace contextRef="#ctx0" brushRef="#br0" timeOffset="116795.192">4057 7068,'0'0,"0"-50,88 50,-25-63,38 63,-51 0,13 0,0 63,-63-13,0 13,0 25,0 13,0-50,0 12,0-13,51-50,50 0,-101-50,88 50,-88-63,63 63,-63-51,63-12,-63 0</inkml:trace>
  <inkml:trace contextRef="#ctx0" brushRef="#br0" timeOffset="117147.4941">5128 7371,'0'-63,"-63"0,63-63,0 63,0 12,0-50,0 51,0-13,63 63,25 0,-88 139,63-76,-63-13,63 51,-63-51</inkml:trace>
  <inkml:trace contextRef="#ctx0" brushRef="#br0" timeOffset="117319.42">4989 7194,'51'0,"-1"0,13 0,0-63,-13 63,13-63</inkml:trace>
  <inkml:trace contextRef="#ctx0" brushRef="#br0" timeOffset="123491.2959">5859 7950,'0'-63,"50"63,-50-50,63 50,0-63,-13 63,51-76,0 76,-101-50</inkml:trace>
  <inkml:trace contextRef="#ctx0" brushRef="#br0" timeOffset="123693.4695">6224 7534,'0'89,"0"-26,63 0</inkml:trace>
  <inkml:trace contextRef="#ctx0" brushRef="#br0" timeOffset="123895.1419">6174 7572,'138'63,"-50"-63,-25 0,0 63,-163 13,37-76,12 0,-50 0</inkml:trace>
  <inkml:trace contextRef="#ctx0" brushRef="#br0" timeOffset="124309.4457">6539 7245,'-50'0,"50"63,0 25,0-25,63 0,-63-13,50-50,-50 101,50-101,13 0,26 0,-89-63,63 63,-63-50,0-13,0 12,-63 51</inkml:trace>
  <inkml:trace contextRef="#ctx0" brushRef="#br0" timeOffset="124691.2728">6930 7219,'-63'0,"0"51,63 12,0-13,0 13,100 38,-37-101,-12 0,12 0,-13 0,51-101,-101 0,0 51,-50 50,-13-101,0 101,12 0,-12 0,13 0,50 101,0-13,88-88</inkml:trace>
  <inkml:trace contextRef="#ctx0" brushRef="#br0" timeOffset="125141.6587">7345 7043,'0'0,"-63"0,63 139,0-89,0 13,0-13,0 13,101-63,-38 89,-12-89,12 0,-13 0,-50-51,63 51,-63-101,0 51,-101-51,38 101,-25 0,25 0,63 51,101-51,-51 0,13 0,-12 0,-51-51,63 51,-63-63,-101 63</inkml:trace>
  <inkml:trace contextRef="#ctx0" brushRef="#br0" timeOffset="334248.371">3616 13091,'0'63,"0"-13,-63-50,63 50,0 13,0-12,-50-51,50 63,0-13,0 13,-63-63,63 51,0 12,-51-63,51 50,-63-50,63 63,0-13,-50-50,50 63,0-12,-63-51,63 63,0-13,-63 13,63 0,-63 25,63-25,-63 38,63-51,0 13,-63 38,63-13,0-25,-63-63,63-138,164-102</inkml:trace>
  <inkml:trace contextRef="#ctx0" brushRef="#br0" timeOffset="335004.4793">3969 13280,'0'0,"101"-63,-38 63,0-63,-13 63,13 0,-63-63,50 63,13 0</inkml:trace>
  <inkml:trace contextRef="#ctx0" brushRef="#br0" timeOffset="335388.3076">4372 13028,'0'0,"0"100,0-49,50-51,13 0,-63-51,0-49,-63 37,114 63,-51 63,63-63,-63 50,50-50,-50 63,-50-63,-51 0,38-63</inkml:trace>
  <inkml:trace contextRef="#ctx0" brushRef="#br0" timeOffset="335779.1431">4838 12700,'0'0,"-50"0,50 88,0-25,88-63,-25 63,0-63,-63 51,0 12,-101-63,38 63,13-63,-1 0,51-63</inkml:trace>
  <inkml:trace contextRef="#ctx0" brushRef="#br0" timeOffset="336122.7406">5090 12738,'0'50,"0"51,0-51,63-50,25 0,13 0,-101-88,0 25,-139 0,76 63,13 0,-51 0,101 88,63-88</inkml:trace>
  <inkml:trace contextRef="#ctx0" brushRef="#br0" timeOffset="336504.5676">5430 12549,'0'63,"0"-13,0 13,0-12,0 12,63 37,-63-200,0 49,0-12,-63 0,63 13,0-13,0-25,0-13,0 50,51 51,12-63,0 63</inkml:trace>
  <inkml:trace contextRef="#ctx0" brushRef="#br0" timeOffset="336678.2164">5430 12624,'0'0,"101"-63,0 63,-101-63,88 63,-25 0,-63-50</inkml:trace>
  <inkml:trace contextRef="#ctx0" brushRef="#br0" timeOffset="336864.3758">5896 12385,'51'63,"-51"0,0-13,0 13,0-12,63-51,-63 88,0-138</inkml:trace>
  <inkml:trace contextRef="#ctx0" brushRef="#br0" timeOffset="337044.353">5745 12423,'51'0,"12"0,25 0,-25 0,0-63,-13 63</inkml:trace>
  <inkml:trace contextRef="#ctx0" brushRef="#br0" timeOffset="337480.7269">6123 12360,'-63'0,"63"101,0 25,0-26,63-100,-63 51,88-51,-37 0,-51-88,63 88,-63-101,0 50,-63 114,63-12,0 12,50-63,-50 50,101-50,-51 0,13 0,38-63,-101 13,0-13,0 12,0-12,0 13,-63-51,0 101,63 51</inkml:trace>
  <inkml:trace contextRef="#ctx0" brushRef="#br0" timeOffset="337832.5281">6841 12574,'0'-63,"0"13,0-51,0 13,63 88,-63-63,51 63,-51 63,0-13,0 13,0-13,63 13,-63 0,0-12</inkml:trace>
  <inkml:trace contextRef="#ctx0" brushRef="#br0" timeOffset="338004.5655">6690 12435,'101'0,"-51"0,13 0,-12 0,50 0,-101-63,88 63</inkml:trace>
  <inkml:trace contextRef="#ctx0" brushRef="#br0" timeOffset="338448.4459">7207 12360,'0'50,"0"13,0-12,0-140,0-49,-63 75,63 12,0-12,63 0,-13 63,-50 63,0-12,0 12,0-13,0 13,63-63,-12 0,12 0</inkml:trace>
  <inkml:trace contextRef="#ctx0" brushRef="#br0" timeOffset="338732.1886">7648 11994,'0'63,"-63"-63,63 51,0 50,0-13,63-25,38-63,-51 0</inkml:trace>
  <inkml:trace contextRef="#ctx0" brushRef="#br0" timeOffset="338890.3244">7572 12284,'51'0,"49"0,-49 0</inkml:trace>
  <inkml:trace contextRef="#ctx0" brushRef="#br0" timeOffset="339048.7451">7660 12070,'63'0,"-12"0,-51-50</inkml:trace>
  <inkml:trace contextRef="#ctx0" brushRef="#br0" timeOffset="340662.49">2684 13065,'50'0,"-50"-50,101 50,-38-63,38 0,-51 63,-50-63</inkml:trace>
  <inkml:trace contextRef="#ctx0" brushRef="#br0" timeOffset="340842.1436">2961 12889,'0'50,"88"-50,-25 0</inkml:trace>
  <inkml:trace contextRef="#ctx0" brushRef="#br0" timeOffset="341052.6075">2999 12826,'50'0,"13"0,-63 63,0-13,-101-50,51 0</inkml:trace>
  <inkml:trace contextRef="#ctx0" brushRef="#br0" timeOffset="341630.6032">3452 12952,'0'-63,"0"13,0-13,0-26,0-11,0 11,0 26,63 0,0 164,-63 0,63-38,-63-13,101-50,-101 101,88-101,-25 0</inkml:trace>
  <inkml:trace contextRef="#ctx0" brushRef="#br0" timeOffset="341818.2639">3427 12725,'63'0,"25"0,-25-63,0 63,0-63,-12 63,-51-63,63 63</inkml:trace>
  <inkml:trace contextRef="#ctx0" brushRef="#br0" timeOffset="342009.4276">3881 12423,'0'63,"50"-63,-50 88,63-88,-63 63</inkml:trace>
  <inkml:trace contextRef="#ctx0" brushRef="#br0" timeOffset="342282.9939">3868 12360,'101'0,"-38"101,38-38,-38 0,-63 0,-63-63,0 63,12-63,51-101</inkml:trace>
  <inkml:trace contextRef="#ctx0" brushRef="#br0" timeOffset="342762.4046">4296 12272,'0'0,"0"63,63 0,0 37,38-100,-101 51,51-51,12 0,-63-51,0-87,0 87,-63-49,63 37,0 12,50 51</inkml:trace>
  <inkml:trace contextRef="#ctx0" brushRef="#br0" timeOffset="343010.6173">4800 12045,'0'0,"0"88,0 0,0-25,51-63,12 63,-13-63,13-63</inkml:trace>
  <inkml:trace contextRef="#ctx0" brushRef="#br0" timeOffset="343182.6456">4813 12171,'126'0,"-63"0,-13-63,13 63,0-63</inkml:trace>
  <inkml:trace contextRef="#ctx0" brushRef="#br0" timeOffset="343332.2732">4914 11994,'100'-75</inkml:trace>
  <inkml:trace contextRef="#ctx0" brushRef="#br0" timeOffset="343760.6405">5254 11982,'0'0,"0"88,88-88,-88 101,63-101,-63 50,-63-50,0-138,63 87,0-12,0 13,0-13,0-25,88 88,-25 0,-63 88,0-25,0-13,-101 13,38 38,63-38,51-63,50 0,-51 0,-50-63,88 63,-88-88,63 88,-63-63</inkml:trace>
  <inkml:trace contextRef="#ctx0" brushRef="#br0" timeOffset="343984.8325">5619 11705,'0'0,"51"0,-51 50,0 13,75 38,-75-51,0 13,51-63,-51 88,63-88</inkml:trace>
  <inkml:trace contextRef="#ctx0" brushRef="#br0" timeOffset="344180.382">5544 11742,'63'-63,"25"63,13 0,-101-63,50 63,13 0</inkml:trace>
  <inkml:trace contextRef="#ctx0" brushRef="#br0" timeOffset="344368.5433">5959 11516,'0'88,"63"-25,-63-13,63-50,-63 63</inkml:trace>
  <inkml:trace contextRef="#ctx0" brushRef="#br0" timeOffset="344991.577">5972 11125,'63'0</inkml:trace>
  <inkml:trace contextRef="#ctx0" brushRef="#br0" timeOffset="345419.0349">6350 11427,'-50'0,"-13"0,163 0,-37 63,-12-63,-51 101,0-50,0 49,-63 14,12-114,51 63,-63-63,63-63,0-25,0 25</inkml:trace>
  <inkml:trace contextRef="#ctx0" brushRef="#br0" timeOffset="345628.2143">6703 11402,'0'63,"0"-12,0 12,0-13,0 13,0 25,50-88</inkml:trace>
  <inkml:trace contextRef="#ctx0" brushRef="#br0" timeOffset="346040.5676">6930 11742,'0'-63,"0"13,0-51,0 51,0-13,63 164,-63-38,100 0,-37-63,-63 50,89-50,-26-63,-63-63,0 63,-63 0,63 13,-51 50,51-63,-63 126,63 0</inkml:trace>
  <inkml:trace contextRef="#ctx0" brushRef="#br0" timeOffset="346408.1735">7610 11327,'0'0,"0"100,-63-37,63-12,0 12,0-13,101 13,-51-63,13 63,0-63,-12 0,12 0,-63-50,50 50,-50-101,0 51,-63-13,13 63,-13-63,-38 63,101 50,101-50,-51 0,13 0,-13 0,51-63</inkml:trace>
  <inkml:trace contextRef="#ctx0" brushRef="#br0" timeOffset="346873.0715">6791 11264,'-63'0</inkml:trace>
  <inkml:trace contextRef="#ctx0" brushRef="#br0" timeOffset="348170.3145">5884 11327,'63'0,"-13"0,-50-51,-50 51,-13 0,63 51,63 12</inkml:trace>
  <inkml:trace contextRef="#ctx0" brushRef="#br0" timeOffset="357056.1421">14602 13166,'-63'0,"13"0,-13 0,-25 0,88 63,-50-63,50 51,-63-51,63 63,0-13,0 13,-51-63,51 50,0 13,0-12,0 12,0-13,0 51,0-13,0-25,0-12,0 12,101 37,-38-37,25 0,-25-63,0 63,-13-63,13 0,-12 0,12 0,25 0,-25 0,-13 0,13 0,-12 0,12 0,-13 0,13 0,-12 0,12 0,0-63,-13 63,13 0,-13 0,13 0,-12 0,-1 0,13 0,25 0,13 0,-50 0,49 0,-11 0,11 0,-49 0,12 0,-13 0,13 0,25 0,13 0,-13 0,-25 0,26 0,49 0,-87 0,12 0,-13 0,0 0,13 0,-12 0,49 0,-11 0,-89-63,100 63,-11 0,11 0,-100-50,51 50,12 0,-13 0,51-63,0 63,-51 0,89-76,-76 76,63 0,-63 0,-63-50,88 50,-25-63,0 63,-63-101,0 51,50 50,-50-63,0 12,63 51,-63-63,0 13,0-51,51 101,-51-50,0-13,-63 0,-38 0,0 0,51 63,-13-63,0 63,-63 0,63-63,0 63,12 0,-37 0,-13-63,1 63,49 0,-12 0,13 0,-51 0,13 0,-13 0,13 0,-13 0,51 0,-13 0,12 0,-12 0,13 0,-38 0,-13 0,-25 0,63 0,-25 0,25 0,12 0,-12 0,13 0,-13 0,13 0,-13 0,12 0,-50 0,13 0,-50 0,-39 0,51 0,-12 0,49 0,39 0,-13 0,0 63,13-63,-13 0,12 0,-12 0,0 63,13-63,-13 0,12 0,-12 0,13 0,-51 0,13 0,25 0,13 0,-13 0</inkml:trace>
</inkml:ink>
</file>

<file path=ppt/ink/ink29.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1:53:54.273"/>
    </inkml:context>
    <inkml:brush xml:id="br0">
      <inkml:brushProperty name="width" value="0.05292" units="cm"/>
      <inkml:brushProperty name="height" value="0.05292" units="cm"/>
      <inkml:brushProperty name="color" value="#FF0000"/>
    </inkml:brush>
  </inkml:definitions>
  <inkml:trace contextRef="#ctx0" brushRef="#br0">3818 1915,'0'63,"0"-13,0 13,0-12,0 12,0-13,0 13,0-12,0 12,0-13,0 13,0-13,0 13,0-12,0 12,-63-63,63 50,0 13,-51-63,51 51,-63-51,13 0,-13 63,12-63,-12 0,63 63,-50-63,-13 0,0 63,13-63,-13 0,-26 0,26 0,-25 0,-13 63,38-63,13 0,-13 63,0-63,13 0,-13 0,12 0,-37 0,25 0,13 0,-13 0,12 0,-12 0,-25 0,25 0,13 0,-13 0,63-63,-51 63,-12 0,0-63,-37 0,49 63,51-51,0-12,0 13,-63 50,63-101,0 51,0-13,0 12,-50 51,50-63,0 13,0-13,0 12,50 51,-50-100,63 37,-63 12,63 51,-63-63,51 63,24-88,-25 88,-50-63,63 63,0-63,-12 63,12 0,-63-50,50 50,1 0,12 0,-13 0,-50-63,101 63,-51 0,13 0,0-63,-12 63,12 0,0-63,-13 63,13 0,25 0,-25 0,0-63,-12 63,12 0,-13 0,13 0,25 0,-25 0,-12 0,49 0,-49 0,-1 0,13 0,-12 0,12 0,-63 63,50-63,-50 50,63-50,-63 63,0-13,0 13,50-63,-50 51,-88-51</inkml:trace>
  <inkml:trace contextRef="#ctx0" brushRef="#br0" timeOffset="31508.0131">4044 2847,'-63'0,"164"0,-50 0,12 0,50 0,-63 0,13 0,-12 0,-1 0,51 0,-51 0,-100 0,-51 0,51 0,-38 0,25 63,0-63,12 0,-12 0,63 51,-88-51,25 0,126 0,-13 0,51 0,-13 0,51 0,25 0,-26 0,-37-63,-51 63,13 0,-201 0,75 63,13-63,-13 0,-26 0,89 50,-63-50,63-50,-50 50</inkml:trace>
  <inkml:trace contextRef="#ctx0" brushRef="#br0" timeOffset="34073.9955">1449 3099,'50'0,"39"0,-27 0,-11 0,12 0,-13 0,13 0,-12 0,12 0,-13 0,13 0,-13 0,13-50,0 50,-12 0,12 0,-13 0,13 0,-12 0,49 0,-49 0,-51-63,101 63,-51 0,13 0,25 0,-37 0,49 0,-49 0,12 0,-13 0,13 0,-12 0,12 0,-126 0,63-88</inkml:trace>
  <inkml:trace contextRef="#ctx0" brushRef="#br0" timeOffset="35048.8235">1625 3251,'101'0,"25"0,-25 0,25 0,12-76,51 76,-63 0,13 0,-51-63,13 63,-13 0,-25 0,-12 0,49 0,-49 0,12 0,-13 0,13 0,-12 0,-51-50,0-51</inkml:trace>
  <inkml:trace contextRef="#ctx0" brushRef="#br0" timeOffset="47228.0225">15636 10004,'88'0,"-25"0,-13 0,13 0,-12 0,12 0,-13 0,51 0,-101 63,88-63,-25 0,-13 0,51 0,-13 0,1 0,-26-63,0 63,25 0,-25 0,-13 0,13 0,-12 0,12 0,-13 0,13 0,-13 0,-100 0</inkml:trace>
</inkml:ink>
</file>

<file path=ppt/ink/ink3.xml><?xml version="1.0" encoding="utf-8"?>
<inkml:ink xmlns:inkml="http://www.w3.org/2003/InkML">
  <inkml:definitions>
    <inkml:context xml:id="ctx0">
      <inkml:inkSource xml:id="inkSrc0">
        <inkml:traceFormat>
          <inkml:channel name="X" type="integer" min="-11520" max="3072" units="cm"/>
          <inkml:channel name="Y" type="integer" min="-1592" max="2164" units="cm"/>
          <inkml:channel name="T" type="integer" max="2.14748E9" units="dev"/>
        </inkml:traceFormat>
        <inkml:channelProperties>
          <inkml:channelProperty channel="X" name="resolution" value="305.91196" units="1/cm"/>
          <inkml:channelProperty channel="Y" name="resolution" value="140.14925" units="1/cm"/>
          <inkml:channelProperty channel="T" name="resolution" value="1" units="1/dev"/>
        </inkml:channelProperties>
      </inkml:inkSource>
      <inkml:timestamp xml:id="ts0" timeString="2022-04-14T00:23:51.370"/>
    </inkml:context>
    <inkml:brush xml:id="br0">
      <inkml:brushProperty name="width" value="0.05292" units="cm"/>
      <inkml:brushProperty name="height" value="0.05292" units="cm"/>
      <inkml:brushProperty name="color" value="#FF0000"/>
    </inkml:brush>
  </inkml:definitions>
  <inkml:trace contextRef="#ctx0" brushRef="#br0">16986 4480 0,'0'0'0,"-17"0"15,17-17 1,0 34 31,-36 54-47,-17 35 16,1-1-16,-19-34 15,18-18-15,35 0 16,18-18-16,-35-35 15,88 18 17,0-18-32,35 0 0,36 0 15,-54 0-15,18 0 16,1 0-16,-89 0 16,35 0-1</inkml:trace>
  <inkml:trace contextRef="#ctx0" brushRef="#br0" timeOffset="196.1682">17304 4939 0,'0'35'16,"0"18"-1,0-53-15,0 53 16,17-106 31</inkml:trace>
  <inkml:trace contextRef="#ctx0" brushRef="#br0" timeOffset="428.368">17321 4833 0,'0'53'31,"36"-35"-15,-1-18 0,-35 35-1,18-35-15,-18 35 0,-18-17 16,-17-18-1,-1 53-15,19-53 16,-19 0 0,19 0-1</inkml:trace>
  <inkml:trace contextRef="#ctx0" brushRef="#br0" timeOffset="916.2867">17586 4798 0,'0'0'0,"0"0"31,0 53-31,-35 35 16,35-35-16,-53 35 16,17-53-16,36 18 15,-52-53-15,52 0 16,52 53 15,-16-53-15,52 0-1,-35 0-15,-18 0 16,-17 0-16,17-35 16,-35 17-16</inkml:trace>
  <inkml:trace contextRef="#ctx0" brushRef="#br0" timeOffset="1284.1022">17921 5186 0,'0'-18'47,"0"-17"-47,0 17 15,0-52-15,0 52 16,0-35-16,0-35 16,35 35-16,18 53 15,0 0 1,-17 53-16,-36 35 16,0 18-1,52-53-15,-52 35 0,0-53 16,0-17-16,0 17 15,-52-35 17</inkml:trace>
  <inkml:trace contextRef="#ctx0" brushRef="#br0" timeOffset="1456.2499">17886 5168 0,'70'-53'16,"-17"18"-1,36 35-15,-37-53 16,1 53-16,0-53 16</inkml:trace>
  <inkml:trace contextRef="#ctx0" brushRef="#br0" timeOffset="1950.1737">18433 5133 0,'0'0'15,"0"-18"16,0-17-15,0-18 0,0 0-16,0 18 15,0-18-15,0 0 16,17 53 31,-17 18-32,36-18-15,-1 0 16,18-18 0,0-70-1,-18 35 1,18 106 15,-53 35-31,0-35 16,17 35-16,-17-70 15,0 17-15,36-35 16,-36 0 31</inkml:trace>
  <inkml:trace contextRef="#ctx0" brushRef="#br0" timeOffset="2926.0121">18962 5133 0,'0'-18'31,"0"-52"-16,0 52 1,0-35-16,0-17 16,0 17-16,0 0 15,0 17-15,53 36 63,-18 0-48,0 0 1,-17 0 0,-18-17-1,35 17 1,-35-53-16,53 53 16,-53 18-16,0 34 15,0 37-15,0 34 16,0-70-16,0 0 15,0-18-15,0-17 16</inkml:trace>
  <inkml:trace contextRef="#ctx0" brushRef="#br0" timeOffset="3218.2633">19526 4745 0,'0'0'0,"0"17"0,-17 19 16,-54 70-1,71-36-15,0-17 16,0 0-16,35-18 16,1 18-16,-19 0 15,36-53-15,18 0 16,-71 0-16,53 0 16,-53-35-16,17 17 15</inkml:trace>
  <inkml:trace contextRef="#ctx0" brushRef="#br0" timeOffset="3384.4057">19473 5045 0,'0'0'16,"36"0"-1,-36 0-15,53 0 16,-1 0-16,-16 0 15,17-53-15</inkml:trace>
  <inkml:trace contextRef="#ctx0" brushRef="#br0" timeOffset="3548.047">19562 4851 0,'0'0'0,"0"-18"15,52 18 1,-16 0-16,-19-35 16,36 35-16,-17 0 15</inkml:trace>
  <inkml:trace contextRef="#ctx0" brushRef="#br0" timeOffset="4049.9771">19932 4886 0,'0'0'0,"0"53"0,0-18 15,0 18-15,53 0 16,-53-18-16,0-17 16,0 17-16,0-35 47,0-35-47,0-71 15,-53 53 1,53 18-16,0-53 15,0 35-15,0-35 16,0 70 0,18-53-16,17 54 15,18 17-15,0 0 0,-18 0 16,18 0-16,-18 53 16,-35 35-16,0 0 15,0-35-15,-35 35 16,-18-35-16,-71 0 15,107-18-15,-36-35 16,53-35 0,0 0-1,53 35 1,-53 0-16,53 0 16,-18 0-16,18 35 15,0 0-15,35 18 16,0-35-16,-70-18 15,35 35-15,17-35 16,-70 0-16,53 0 0,-35-35 31,-18 17-31</inkml:trace>
</inkml:ink>
</file>

<file path=ppt/ink/ink30.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2:05:36.328"/>
    </inkml:context>
    <inkml:brush xml:id="br0">
      <inkml:brushProperty name="width" value="0.05292" units="cm"/>
      <inkml:brushProperty name="height" value="0.05292" units="cm"/>
      <inkml:brushProperty name="color" value="#FF0000"/>
    </inkml:brush>
  </inkml:definitions>
  <inkml:trace contextRef="#ctx0" brushRef="#br0">11906 11201,'0'-63,"0"-25,0 25,0-26,0-11,0 11,0-37,-113-25,113 25,-63 63,63 151,63-88,-63 51,88-51,-25 0,-13 0,39 0,49 0,-12 0,51 0,-39 0,-12 0,-25 0,-13 0,13 0,-164-51,0 51,13 0</inkml:trace>
  <inkml:trace contextRef="#ctx0" brushRef="#br0" timeOffset="201.1727">12839 10331,'63'0</inkml:trace>
  <inkml:trace contextRef="#ctx0" brushRef="#br0" timeOffset="470.403">12839 10231,'63'0,"0"63,25-63,13 0,-38 63,-63-13,-177-50,114 0,-38 76</inkml:trace>
  <inkml:trace contextRef="#ctx0" brushRef="#br0" timeOffset="3064.6362">13695 10231,'0'63,"0"25,0 13,63-1,-63-11,63-26,-63 0,0-13,0 51,51-101,-51-63,0-25,-63-13,0 0,-13-38,1-12,75 63,-89 12,89 26,0 0,63-51,-12 101,12 0,-13 0,13 63,-63-13,63 51,-63-51,0 13,-88 0,-13 0,0-63,1 101,11-101,26 0,63-50,0-1,0-12</inkml:trace>
  <inkml:trace contextRef="#ctx0" brushRef="#br0" timeOffset="3454.4708">14174 10294,'0'0,"-63"0,63 50,0 89,0-89,76 51,25-38,-51-63,0 0,13 0,-63-88</inkml:trace>
  <inkml:trace contextRef="#ctx0" brushRef="#br0" timeOffset="3640.6427">14162 10546,'63'0,"-63"-63,88 63,-88-51,50 51</inkml:trace>
  <inkml:trace contextRef="#ctx0" brushRef="#br0" timeOffset="3790.7715">14199 10369,'63'-63,"0"63,25 0</inkml:trace>
  <inkml:trace contextRef="#ctx0" brushRef="#br0" timeOffset="4189.1137">14653 10735,'0'-89,"0"26,0 13,0-13,0 13,0-13,0 201,63-75,38 38,-13-101,-25 0,-13 0,-50-139,0 13,0 63,-88 0,88 13,-63 50,63 88</inkml:trace>
  <inkml:trace contextRef="#ctx0" brushRef="#br0" timeOffset="4526.4029">15384 10306,'0'0,"0"63,0-12,0 12,50-63,-50 88,63-25,-63 0</inkml:trace>
  <inkml:trace contextRef="#ctx0" brushRef="#br0" timeOffset="4810.8476">15384 10218,'126'0,"-26"0,-11 0,11 101,-37-38,-63-13,63 13,-63 0,0-12,-100 24,49-75,-12 63,0-63,13 0,-51 0,101-63,0-25</inkml:trace>
  <inkml:trace contextRef="#ctx0" brushRef="#br0" timeOffset="5328.7924">16026 10155,'0'88,"0"13,0-13,0-25,0-12,63 12,-63-114,0-12,-101 0,101 0,-100 0,100 13,0-13,0 12,0-49,50 100,13 0,-13 0,51 63,-101 0,0-13,0 13,0-13,0 13,-50-63,50 51,-63-51,164 0,-51 0,13 0,-13 0,-50-51</inkml:trace>
  <inkml:trace contextRef="#ctx0" brushRef="#br0" timeOffset="5538.4721">16417 10218,'0'63,"0"-13,63 13,-63 0,63-63,-63 89,50-89</inkml:trace>
  <inkml:trace contextRef="#ctx0" brushRef="#br0" timeOffset="5868.3886">16593 10243,'0'63,"0"-12,63 12,-63 0,63 0,38 37,0-100,-51 0,-50-63,0-25,0 25,0 13,0-13,0 12,-50 51,50-50,0 100</inkml:trace>
  <inkml:trace contextRef="#ctx0" brushRef="#br0" timeOffset="6138.6207">17286 10205,'-63'0,"63"126,0-63,0-12,0 12,101 38,-38-101,-13 0,13 0,38-101,-101 0,-63 38</inkml:trace>
  <inkml:trace contextRef="#ctx0" brushRef="#br0" timeOffset="6311.2682">17185 10407,'139'0,"-89"0,13-63,0 63,-63-50,0-1</inkml:trace>
  <inkml:trace contextRef="#ctx0" brushRef="#br0" timeOffset="6476.4104">17311 10117,'63'0,"-12"0,12 0</inkml:trace>
  <inkml:trace contextRef="#ctx0" brushRef="#br0" timeOffset="6776.5173">16467 9991,'-50'0</inkml:trace>
  <inkml:trace contextRef="#ctx0" brushRef="#br0" timeOffset="12801.8514">18735 9916,'0'0,"-50"0,-51 0,13 0,-13 63,101 0,-63 37,63-11,0 100,63-126,0 0,25-63,51 0,-13 0,12 0,-37-152,-38 89</inkml:trace>
  <inkml:trace contextRef="#ctx0" brushRef="#br0" timeOffset="13154.6544">19126 10054,'-63'0,"63"126,-63-63,63 0,0-12,0-1,63-50,0 63,-13-63,51 0,0-63,-1 0,-37 0,-63 13,63-13,-138-38,-13 101,-13-76,-38 76,51 0,25 101,63-38,-63 38,63-51,0 13,88 0,-25-63</inkml:trace>
  <inkml:trace contextRef="#ctx0" brushRef="#br0" timeOffset="13612.5472">19768 10357,'63'-101,"-63"50,0-12,0 13,0-51,0 13,0 25,0 126,0-13,63 13,0-63,-12 0,-51-50,63 50,-63-63,63 164,-63-13,0 13,0-13,0 51,0-89,0 13,50-63,-50 50</inkml:trace>
  <inkml:trace contextRef="#ctx0" brushRef="#br0" timeOffset="14114.4011">21608 9664,'0'0,"-89"0,89-51,-100 51,11 0,26 0,-37 101,100-13,0-25,0-12,63-51,37 100,-11-100,11 0,-37 63,0 38,-63-50,-63 12,0 0,-37 12,11-75,-11 63,-1-63,50 0,51-63,-63 63,63-50,0-13</inkml:trace>
  <inkml:trace contextRef="#ctx0" brushRef="#br0" timeOffset="14444.6844">21834 10319,'0'0,"-63"0,13 0,50 63,0-13,50-50,13 0,-63-88</inkml:trace>
  <inkml:trace contextRef="#ctx0" brushRef="#br0" timeOffset="14858.5898">22162 9878,'0'-63,"-63"164,63-1,0 26,0-25,0-13,88-25,-25 0,38-63,-13 0,13 0,-51 0,-50-126,101 26,-101-1,0 13,-101-13,38 0,-37 38,11 63,26 0,0 63,0 0,63-13,-63 13,63 0,0 26</inkml:trace>
  <inkml:trace contextRef="#ctx0" brushRef="#br0" timeOffset="15232.4105">22943 10407,'63'50,"0"-100,-63-51,-88 101,25 0,13 0,50 101,88-101,-25 0,25 0</inkml:trace>
</inkml:ink>
</file>

<file path=ppt/ink/ink31.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2:06:19.475"/>
    </inkml:context>
    <inkml:brush xml:id="br0">
      <inkml:brushProperty name="width" value="0.05292" units="cm"/>
      <inkml:brushProperty name="height" value="0.05292" units="cm"/>
      <inkml:brushProperty name="color" value="#FF0000"/>
    </inkml:brush>
  </inkml:definitions>
  <inkml:trace contextRef="#ctx0" brushRef="#br0">19642 5279,'-63'0,"0"63,13-63,50 50,-51-50,51 63,0-12,-63-51,63 63,0-13,-50-50,50 51,0 12,0-13,0 13,0-13,0 13,0-12,50-51,-50 63,63-63,26 0,-39 0,13 0,-13 0,13 0,-12 0,12 0,-13 0,51 0,-13 0,-25 0,-12 0,12 0,25 0,-25 0,25 0,13 0,-51 0,13 0,-13 0,51 0,-13 0,-25 0,-12 0,-1 0,51 0,-51 0,13 0,-12 0,12 0,-13 0,13 0,-12 0,12 0,-13 0,13 0,-13 0,13 0,-12 0,12 0,-13 0,51 0,-51 0,13 0,-12 0,12 63,0-63,-13 0,1 0,12 0,-13 0,13 0,-13 0,13 0,-12 0,12 0,-13 0,51 0,-51 0,13 0,-12 0,12 0,-63-63,50 63,-50-51,63-12,-63 0,0-25,63 88,-63-63,0 13,0-13,-63 63,63-51,-63-12,13 63,-13 0,63-50,-51 50,-12 0,13 0,-13-63,0 63,-25 0,-13 0,51 0,-13 0,12 0,-12 0,13 0,-13-63,12 63,-49 0,49 0,-12 0,13 0,-13 0,63-63,-51 63,-12 0,-25 0,25 0,13 0,-13 0,-25 0,-13 0,13 0,25 0,-26 0,-49 0,50 0,-13 0,50 0,-12 0,13 0,-76 0,63 0,13 0,-13 0,12 0,-12 0,13 0,-13 0,13 0,-51 0,50 0,-12 63,-37-63,49 0,-12 0,13 0,-13 0,12 0,-12 0,13 0,-13 0,164 0</inkml:trace>
  <inkml:trace contextRef="#ctx0" brushRef="#br0" timeOffset="3401.7253">19768 5229,'-50'0,"50"-89,0-49,0 87,0-12,0-25,-63 25,0 63,63-63,101 63,-13 0,13-63,-38 63,-13 0,13 0</inkml:trace>
  <inkml:trace contextRef="#ctx0" brushRef="#br0" timeOffset="3611.9056">19957 4498,'0'50,"51"-50</inkml:trace>
  <inkml:trace contextRef="#ctx0" brushRef="#br0" timeOffset="3799.9871">20008 4498,'-51'0,"139"0,-25 63,-63-13,-100 51,-1-38</inkml:trace>
  <inkml:trace contextRef="#ctx0" brushRef="#br0" timeOffset="4203.8336">20272 4246,'0'0,"63"63,0 0,-12-63,-51 101,100-101,-49 0,-51-63,0 12,-63-12,63 0,-101 0,101 13,-50 50,50-63,0 126,50-63,13 50</inkml:trace>
  <inkml:trace contextRef="#ctx0" brushRef="#br0" timeOffset="4534.1168">20763 4473,'0'-51,"0"-12,0-25,0 25,-63 0,63 13,0-51,51 101,12 0,38 151,-101-100,63-51,-63 100,50-100,-50 51</inkml:trace>
  <inkml:trace contextRef="#ctx0" brushRef="#br0" timeOffset="4700.2596">20663 4473,'0'-101,"100"101,-37-88,0 88,-63-63,51 63</inkml:trace>
  <inkml:trace contextRef="#ctx0" brushRef="#br0" timeOffset="5060.1097">20940 3994,'63'0,"-63"63,50-63,-50 88,0 13,0-51,0 13,51-63,24-100,26-1,-101 38</inkml:trace>
  <inkml:trace contextRef="#ctx0" brushRef="#br0" timeOffset="5261.7826">21280 3830,'0'51,"63"12,0 37,0-37,-63 0</inkml:trace>
  <inkml:trace contextRef="#ctx0" brushRef="#br0" timeOffset="5493.982">21595 3792,'0'89,"0"11,50-100,-50 51</inkml:trace>
  <inkml:trace contextRef="#ctx0" brushRef="#br0" timeOffset="5750.2019">21469 3616,'0'0,"101"0,-51 0,13 0,-12 0,12 0,-63 101,63-38,-63-13,0 13,0-12,0 12,-101-63,101 50,-88-50,25 0,12 0</inkml:trace>
  <inkml:trace contextRef="#ctx0" brushRef="#br0" timeOffset="6117.9752">22061 3893,'0'-63,"0"13,-63-13,63-38,0 51,-50 50,50-101,0 13,50 88,51 0,-38 100,0-37,-13-63,26 101,-26-101,-50 51,63-51,-63 50,-100-50</inkml:trace>
  <inkml:trace contextRef="#ctx0" brushRef="#br0" timeOffset="6298.1297">22099 3742,'0'0,"0"-50,63-13,0 63,-63-51,88 51,13-75</inkml:trace>
  <inkml:trace contextRef="#ctx0" brushRef="#br0" timeOffset="6567.861">22704 3150,'0'0,"-51"0,-12 0,63 101,0-51,0 13,63 0,0-63,0 88,0-88,-12 0,12 0,-13 0</inkml:trace>
  <inkml:trace contextRef="#ctx0" brushRef="#br0" timeOffset="6740.0089">22805 3477,'0'63,"0"-12,0 12,0-13,50-50</inkml:trace>
  <inkml:trace contextRef="#ctx0" brushRef="#br0" timeOffset="7091.9182">23107 3414,'-63'-63,"63"-25,-63 25,63 0,0 13,0-13,0-25,63 88,25 63,-25-63,0 100,38-37,-101 0</inkml:trace>
  <inkml:trace contextRef="#ctx0" brushRef="#br0" timeOffset="7272.573">22981 3225,'63'-63,"38"0,-51 63,-50-63,101 63,-38-63</inkml:trace>
  <inkml:trace contextRef="#ctx0" brushRef="#br0" timeOffset="7587.8447">23523 2860,'0'63,"0"25,63-25,38-63,-13 0,-88-88,0-13,-63 0,12 101,-12 0,13 0,-13 0,-25 0,12 101,13-38</inkml:trace>
  <inkml:trace contextRef="#ctx0" brushRef="#br0" timeOffset="7782.0104">22716 2721,'63'-63,"38"0,-50 63,12 0</inkml:trace>
  <inkml:trace contextRef="#ctx0" brushRef="#br0" timeOffset="8111.8921">20638 3969,'0'0,"0"-51,0-12,-101 63</inkml:trace>
  <inkml:trace contextRef="#ctx0" brushRef="#br0" timeOffset="55568.1088">14451 15069,'51'0,"-51"-51,63 51,-126 0,12 0,190-75</inkml:trace>
  <inkml:trace contextRef="#ctx0" brushRef="#br0" timeOffset="56250.173">15182 15031,'0'0,"0"50,0 13,0-164,0 13,0 25,0 13,0-13,63 63,-63-51,50 51,26 89,-76 11,0-11,63 11,-63 1,0-50,50-51,-50 63,0-126,0 12</inkml:trace>
  <inkml:trace contextRef="#ctx0" brushRef="#br0" timeOffset="56451.846">15157 14955,'63'0,"0"-63,25 63,-25-63,0 63,-13 0</inkml:trace>
  <inkml:trace contextRef="#ctx0" brushRef="#br0" timeOffset="56860.6969">15875 14766,'-101'0,"51"0,-51 0,51 0,50 63,0-12,88-51,-25 0,38 75,-13-75,0 0,-25 63,-63-12,-63 49,-25-100,-13 0,13 0,25 0,63-63,101 63</inkml:trace>
  <inkml:trace contextRef="#ctx0" brushRef="#br0" timeOffset="57217.8671">16266 14703,'0'0,"-63"0,0 63,63 0,100 0,-37-63,-12 0,-51 51,101-51,-101 63,-139 0,38-63,51 0,-13 0,63 63,0-126,63 0</inkml:trace>
  <inkml:trace contextRef="#ctx0" brushRef="#br0" timeOffset="57427.5469">16618 14791,'0'0,"0"89,0-39,63 51,-63-38,0 25</inkml:trace>
  <inkml:trace contextRef="#ctx0" brushRef="#br0" timeOffset="57869.9267">16908 15132,'0'-101,"0"13,-63 25,63 0,0 12,0-12,63 126,-63 0,101 0,-101 0,101 0,-38-63,-63 51,88-51,-38 0,-50-89,0 26,0 13,0-13,0 13,-88-13,88 0,-63 63,63 100,0-49</inkml:trace>
  <inkml:trace contextRef="#ctx0" brushRef="#br0" timeOffset="58213.7208">17563 15018,'0'0,"0"-63,0-25,0-13,0 13,63 88,-12 0,24 139,-75-51,0 13,0-13,0 13,63-38,-63-13,-63-113</inkml:trace>
  <inkml:trace contextRef="#ctx0" brushRef="#br0" timeOffset="58409.7724">17475 15031,'0'0,"63"-63,25 63,-25 0,-12 0,49-63,1 63</inkml:trace>
  <inkml:trace contextRef="#ctx0" brushRef="#br0" timeOffset="58597.9339">18055 14791,'63'101,"-63"-38,0-12,0 12,0-13,63 13</inkml:trace>
  <inkml:trace contextRef="#ctx0" brushRef="#br0" timeOffset="58813.6184">17941 14817,'51'0,"49"0,-49 0,12 0,-63-63,50 63</inkml:trace>
  <inkml:trace contextRef="#ctx0" brushRef="#br0" timeOffset="59129.8904">18370 14867,'0'0,"0"101,0-51,100-50,26 0,-63 0,38-101,-101 51,0-51,0 51,-63 50,63-63,-50 63,50 63</inkml:trace>
  <inkml:trace contextRef="#ctx0" brushRef="#br0" timeOffset="59654.1308">18911 14779,'0'88,"0"-25,0-13,63 13,-63 0,63-63,-63 89,0-140,0-87,0 87,-63-12,63 0,-63 0,63 13,0-13,0 12,89 51,11 0,-100 89,51-26,-51 0,0-13,0 13,0-13,-88-50,-1 0,26 0,164 0,-50 0,37 0,13 63,-38-63,-13 0,13 0,-63 63</inkml:trace>
  <inkml:trace contextRef="#ctx0" brushRef="#br0" timeOffset="59999.9275">19541 15258,'0'0,"0"-101,0 50,0-12,0 13,0-38,0-13,0 51,51 50,24 138,-75-50,0 13,63 0,-63-13,63-25,-63-12,63-51,-63 63</inkml:trace>
  <inkml:trace contextRef="#ctx0" brushRef="#br0" timeOffset="60179.5816">19441 15195,'50'0,"-50"-63,139 63,-89 0,13-63,0 63</inkml:trace>
  <inkml:trace contextRef="#ctx0" brushRef="#br0" timeOffset="60643.5705">18407 14577,'0'-50</inkml:trace>
  <inkml:trace contextRef="#ctx0" brushRef="#br0" timeOffset="61328.4685">16581 14489</inkml:trace>
  <inkml:trace contextRef="#ctx0" brushRef="#br0" timeOffset="62564.6546">14502 16152,'0'51,"88"-51,13-63,-101 12,-51 51,-12 0,13 0,50 88,-63-25,151-63,-25 0</inkml:trace>
  <inkml:trace contextRef="#ctx0" brushRef="#br0" timeOffset="63499.8132">15119 15749,'0'63,"0"-13,0 39,0 11,63 1,-63-13,0-25,0-12,50-51,-50 63,0-126</inkml:trace>
  <inkml:trace contextRef="#ctx0" brushRef="#br0" timeOffset="63739.5188">15434 15799,'0'177,"0"-89,0 13,63-38,-63-13,0 1,50-51</inkml:trace>
  <inkml:trace contextRef="#ctx0" brushRef="#br0" timeOffset="63965.713">15169 16228,'0'-63,"63"63,-12 0,12-63,0 63,-13 0,51 0,-101-51,88 51</inkml:trace>
  <inkml:trace contextRef="#ctx0" brushRef="#br0" timeOffset="64243.9514">15774 15925,'0'63,"0"-12,0 12,0-13,0 13,0-12,51-51,-51 50,100-50,-11 0,-89-50,63 50,-63-89</inkml:trace>
  <inkml:trace contextRef="#ctx0" brushRef="#br0" timeOffset="64407.9356">15837 16165,'63'-63,"0"63,-63-88,88 88,-88-101,63 101</inkml:trace>
  <inkml:trace contextRef="#ctx0" brushRef="#br0" timeOffset="64566.0716">15799 15925,'101'0,"-101"-100,88 100,-88-51,101 51</inkml:trace>
  <inkml:trace contextRef="#ctx0" brushRef="#br0" timeOffset="64917.8734">16303 15825,'0'100,"0"-49,63 12,13 75,-13-75,-13-63,13-63,-63 13,63-13,-63 0,0 13,0-13,-63 0,63 12,0-12,-50 63,50-50,0 100,0 13,0-12</inkml:trace>
  <inkml:trace contextRef="#ctx0" brushRef="#br0" timeOffset="65457.6439">16870 15862,'0'101,"0"-50,0 12,63 0,-63-13,51-50,-51 63,63-63,-63-63,-63 0,-38-38,101 51,0-64,0 51,88 63,-88-50,101 50,-38 63,-63-13,0 13,0-12,-63 12,0 38,0-101,126 0,-13 0,39 0,11 0,-11 0,-26 0</inkml:trace>
  <inkml:trace contextRef="#ctx0" brushRef="#br0" timeOffset="65667.8242">17450 15938,'0'50,"0"13,75 26,-75-26,51-63</inkml:trace>
  <inkml:trace contextRef="#ctx0" brushRef="#br0" timeOffset="66028.1337">17903 15787,'-88'0,"-13"0,101 88,0 13,101-38,-13-63,-25 0,-63 50,0 13,0-12,-63-51,-25 63,25-63,63-51,-50 51,50-63,88 63,-88-50</inkml:trace>
  <inkml:trace contextRef="#ctx0" brushRef="#br0" timeOffset="66245.8202">18256 15862,'63'63,"-63"-12,63 87,-63-37,63-101,-63 51</inkml:trace>
  <inkml:trace contextRef="#ctx0" brushRef="#br0" timeOffset="66448.0437">18105 16039,'0'-63,"50"63,1 0,12 0,-13 0,13-63,0 63,-12 0,-51-51</inkml:trace>
  <inkml:trace contextRef="#ctx0" brushRef="#br0" timeOffset="66619.6909">18559 15913,'0'101,"0"-51,0 13,0 25,63-25,-13-63</inkml:trace>
  <inkml:trace contextRef="#ctx0" brushRef="#br0" timeOffset="66919.9482">19012 16001,'0'-63,"-50"63,-13 0,63 101,0-51,0 13,0-12,0 12,101 37,-38-100,25 0,13 0,-51 0,13-63,-63 0</inkml:trace>
  <inkml:trace contextRef="#ctx0" brushRef="#br0" timeOffset="67257.7384">19428 16303,'0'-63,"0"-25,-63 25,63-38,0 13,50 88,13-101,38 101,-50 0,-51 51,100 24,-100-24,0 12,63 0,-63-13,0 13</inkml:trace>
  <inkml:trace contextRef="#ctx0" brushRef="#br0" timeOffset="67429.7135">19327 16026,'63'0,"-63"-63,51 63,49 0,-49 0</inkml:trace>
  <inkml:trace contextRef="#ctx0" brushRef="#br0" timeOffset="67759.997">18508 15610,'0'-50,"-50"50</inkml:trace>
  <inkml:trace contextRef="#ctx0" brushRef="#br0" timeOffset="68089.7817">17664 15623,'0'63,"-101"0,-50 38,101-101</inkml:trace>
  <inkml:trace contextRef="#ctx0" brushRef="#br0" timeOffset="75673.9799">14552 17248,'-50'0,"50"51,0-102,0-12,100 0</inkml:trace>
  <inkml:trace contextRef="#ctx0" brushRef="#br0" timeOffset="76669.8751">15207 16921,'0'-63,"-50"63,-51 0,38 63,0 0,63-13,0 13,0-12,0 49,139-100,-89 0,13 0,-13 0,13 0,-12 0</inkml:trace>
  <inkml:trace contextRef="#ctx0" brushRef="#br0" timeOffset="77051.7027">15560 16845,'0'0,"0"88,-101-12,101-26,0 1,0 12,0-13,88-50,13 76,0-76,-13 0,13 0,-38-63,-63 0,63 0,-63-25,-63 88,0-101,-38 101,13 0,38 0,-13 0,0 63,63-13,0 13,0-12,63-51,0 100,-13-100</inkml:trace>
  <inkml:trace contextRef="#ctx0" brushRef="#br0" timeOffset="77545.503">16278 17261,'0'-88,"-75"-51,75 76,0 13,0-13,0 12,63 114,0 0,25-63,-25 0,-63-63,88 63,-88-88,0 25,0 164,0-51,0 51,0-50,0 12,0-13,63-50</inkml:trace>
  <inkml:trace contextRef="#ctx0" brushRef="#br0" timeOffset="78012.4041">17034 16883,'0'0,"0"50,0 13,0-12,0 12,0 25,63-88,-63 63,0-126,0-25,0 25,-63 0,63-25,0-13,0 50,0-12,88 63,-88-50,101 50,-101 50,63 13,-63 38,0-13,0 13,0-13,-101-25,51-63,-13 0,0-63,63 13,0-51</inkml:trace>
  <inkml:trace contextRef="#ctx0" brushRef="#br0" timeOffset="78423.6598">17576 16933,'0'51,"-63"12,63 38,0-51,63 13,75 13,-75-76,26 0,11 0,-37-139,-63 76,63 0,-63 13,0-13,-88 0,25 0,0 63,13 0,-89 0,139 126,-63-63,63 0,0-13,63 13</inkml:trace>
  <inkml:trace contextRef="#ctx0" brushRef="#br0" timeOffset="78941.6043">18130 16959,'0'100,"0"-49,76 50,-26-101,13 0,-126-63,-38 0,101-38,0 13,63-13,0 101,26 0,-89 88,0-25,0-13,0 13,-101 0,50-63,-12 63,0-63,63-50,63 50,26 0,-26 0,25 0,-25 0,-13 0,13 0,0-63,0-38</inkml:trace>
  <inkml:trace contextRef="#ctx0" brushRef="#br0" timeOffset="79129.7659">18748 16795,'0'63,"0"-13,0 13,0-12,63 12,-63 0,63 0,-63-13,63-50</inkml:trace>
  <inkml:trace contextRef="#ctx0" brushRef="#br0" timeOffset="79315.9259">18521 16845,'50'0,"13"0,-12 0,12-63,0 63,-13 0,38 0,-25-63</inkml:trace>
  <inkml:trace contextRef="#ctx0" brushRef="#br0" timeOffset="79662.0404">19138 17185,'0'0,"0"-63,0-63,0 38,0-13,0 51,0-13,88 63,13 0,-101 101,63-13,-63 13,0-13,63-25,-63 0,0-13</inkml:trace>
  <inkml:trace contextRef="#ctx0" brushRef="#br0" timeOffset="79834.1884">19088 17135,'63'0,"-63"-63,88 63,-25 0,-13 0,13-63,0 63,-12 0</inkml:trace>
  <inkml:trace contextRef="#ctx0" brushRef="#br0" timeOffset="80343.6255">19793 17236,'0'-51,"0"-49,0 49,0-50,0 13,0-13,0 51,0 100,0 13,0-12,0 12,63 0,-12-63,12 0,-63-101,63 13,-63-13,0 164,0-13,0 13,0-12,0-1,0 13,63-63,-63 51,50-51</inkml:trace>
  <inkml:trace contextRef="#ctx0" brushRef="#br0" timeOffset="80583.9524">20272 16820,'0'50,"0"13,0-12,0 12,51-63,-51 88,100-88,-37 63,-12-63,37 0,-88-88,63 88</inkml:trace>
  <inkml:trace contextRef="#ctx0" brushRef="#br0" timeOffset="80771.6134">20386 17059,'100'0,"-11"0,-89-63</inkml:trace>
  <inkml:trace contextRef="#ctx0" brushRef="#br0" timeOffset="80943.7611">20373 16833,'126'0,"-76"0,13-63</inkml:trace>
  <inkml:trace contextRef="#ctx0" brushRef="#br0" timeOffset="81379.6352">20915 17248,'0'-50,"0"-51,0 51,0-13,0 12,0-12,63 63,-63 101,0-50,63 12,-63 0,100 0,-49-63,50 63,-1-63,-49 0,37 0,-88-51,0-50,0 51,-88-13,88 0,-101 63,101-50,-50 50,50 50</inkml:trace>
  <inkml:trace contextRef="#ctx0" brushRef="#br0" timeOffset="81581.7094">21582 16845,'63'63,"-63"-12,0 12,0-13,63 13,-12-13,-51 13,88-63</inkml:trace>
  <inkml:trace contextRef="#ctx0" brushRef="#br0" timeOffset="81799.8967">21519 16858,'51'0,"12"0,-13 0,13 0,25 0,13-63,-38 63,-12 0</inkml:trace>
  <inkml:trace contextRef="#ctx0" brushRef="#br0" timeOffset="82061.6213">21986 16896,'0'0,"0"50,0 13,0-13,0 13,151 0,-50 0,-1-63,-11 0,-26-100,-63 37,63 0,-63 12,-164-150,25 125,1 76,-39 0,51 0,63 63,-38 101,101-76,-63-25</inkml:trace>
  <inkml:trace contextRef="#ctx0" brushRef="#br0" timeOffset="83305.6859">17122 17223,'0'0,"0"51,0 12,0-13,0 13,63-164,-63 38</inkml:trace>
</inkml:ink>
</file>

<file path=ppt/ink/ink32.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2:13:21.42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10949 4385,'0'-51,"63"51,-63-63,0-25,0 25,-63 0,63-25,-101-13,101 38,-63 63,126 0,63 0,50 0,-37 0,-51-63,13 63,-51 0,51-63</inkml:trace>
  <inkml:trace contextRef="#ctx0" brushRef="#br0" timeOffset="188.162">11465 3629,'63'88,"-63"-25,51-63,-51 50</inkml:trace>
  <inkml:trace contextRef="#ctx0" brushRef="#br0" timeOffset="406.2525">11465 3666,'0'0,"63"63,38-63,-101 89,0-26,-63-63,13 0,-51 0</inkml:trace>
  <inkml:trace contextRef="#ctx0" brushRef="#br0" timeOffset="908.1819">11957 3641,'0'0,"0"101,0-51,63 13,-63 0,50-63,-50 51,-63-114,0-76,63 51,-76-51,76 1,0-39,0 51,0 26,101 100,-101-51,51 51,-51 51,100 12,-100 37,0-11,0 11,0-11,0-26,-100 0,49-63,-12 63,0-63,13 0,50-51</inkml:trace>
  <inkml:trace contextRef="#ctx0" brushRef="#br0" timeOffset="1199.9323">12297 3578,'0'63,"0"25,0 13,63-101,-63 51,126-51,-63 0,0-63,0 0</inkml:trace>
  <inkml:trace contextRef="#ctx0" brushRef="#br0" timeOffset="1379.9483">12234 3742,'101'0,"-51"0,13-63,-13 63,-50-50</inkml:trace>
  <inkml:trace contextRef="#ctx0" brushRef="#br0" timeOffset="1530.0772">12297 3578,'0'-63,"63"63,0-63</inkml:trace>
  <inkml:trace contextRef="#ctx0" brushRef="#br0" timeOffset="1950.9384">12839 3818,'0'-63,"0"12,0-50,-63 101,63-88,100 151,1 0,0-63,-13 0,-25 0,-63-88,0 38,-75-102,-26 89</inkml:trace>
  <inkml:trace contextRef="#ctx0" brushRef="#br0" timeOffset="2218.6679">13758 3440,'0'50,"0"13,0-13,0 13,51-63,-51 89,63-89</inkml:trace>
  <inkml:trace contextRef="#ctx0" brushRef="#br0" timeOffset="2484.7362">13683 3276,'0'0,"101"0,-1 101,1-38,-13-63,-12 138,-76-75,63 0,-63 25,-101-88,38 101,0-101,13 0,-13 0</inkml:trace>
  <inkml:trace contextRef="#ctx0" brushRef="#br0" timeOffset="2970.653">14363 3427,'0'0,"0"50,0 51,0-50,0-1,63 51,-63-189,-63 25,63 0,0 12,-63-50,63 13,0-13,63 38,38 0,-38 126,-63-12,0 50,0-13,0-25,0-13,0 13,0-12,50-51,13 0</inkml:trace>
  <inkml:trace contextRef="#ctx0" brushRef="#br0" timeOffset="3165.8201">14829 3150,'0'50,"0"1,0 12,63 0,-63-13,63 51,-63-38</inkml:trace>
  <inkml:trace contextRef="#ctx0" brushRef="#br0" timeOffset="3479.9354">15144 3351,'0'126,"0"-63,0-12,51-51,-51 101,63-101,-13 0,-50-63,0-26,0 26,0 13,0-13,63-25,-63 138</inkml:trace>
  <inkml:trace contextRef="#ctx0" brushRef="#br0" timeOffset="3728.1482">15585 3263,'0'63,"0"-12,0 12,0-13,0 13,0 25,126-88,-63 63,0-63,-12 0,-51-50</inkml:trace>
  <inkml:trace contextRef="#ctx0" brushRef="#br0" timeOffset="3908.3027">15585 3477,'51'0,"49"0,-11 0</inkml:trace>
  <inkml:trace contextRef="#ctx0" brushRef="#br0" timeOffset="4057.9312">15711 3326,'0'-63,"0"13,63 50,-63-63</inkml:trace>
  <inkml:trace contextRef="#ctx0" brushRef="#br0" timeOffset="4234.5828">14665 3024</inkml:trace>
  <inkml:trace contextRef="#ctx0" brushRef="#br0" timeOffset="5369.2024">17286 3566,'0'-51,"-50"51,50-63,-63 63,63-50,-63-13,12 63,-12 0,13 0,-51 101,101-51,0 13,0-13,0 13,88-63,13 63,25-63,-25 0,12-63</inkml:trace>
  <inkml:trace contextRef="#ctx0" brushRef="#br0" timeOffset="5703.9902">17614 3314,'0'100,"0"-11,63-26,0-63,-13 0,13 0,38-101,-101 0,0 13,-101 88,0-63,13 63,-51 0,51 63,25 63,0-63,63 0,0-13,63-50,0 63,63-63,-25 0</inkml:trace>
  <inkml:trace contextRef="#ctx0" brushRef="#br0" timeOffset="6191.9086">18244 3515,'0'-50,"0"-51,0-25,0 63,-63-38,63 51,0-13,0 126,63 0,37 0,-49-63,12 0,-63-51,63-49,-63-1,0 239,0-12,0 13,75 0,-75-51,63 13,-63-38,51-63,12 0</inkml:trace>
  <inkml:trace contextRef="#ctx0" brushRef="#br0" timeOffset="6903.8409">19415 3339,'0'0,"0"63,0-13,0 13,51-63,24 88,-24-88,50 0,-13 0,-25 0,0-63,0-25,-63 25,-63 0,-38 0,-25 63,-13 0,13 0,26 63,37 0,63 0,0-12,138 62,1-113,-51 0</inkml:trace>
  <inkml:trace contextRef="#ctx0" brushRef="#br0" timeOffset="7376.1627">20713 3553,'0'63,"0"-126,0-63,0 63,0 13,0-51,0 50,63-12,-63 114,63 50,-63-1,0-11,63-26,-63 0,63 0</inkml:trace>
  <inkml:trace contextRef="#ctx0" brushRef="#br0" timeOffset="7541.8047">20562 3503,'63'0,"0"-63,25 63,-25-101,0 101,0-63</inkml:trace>
  <inkml:trace contextRef="#ctx0" brushRef="#br0" timeOffset="7940.1463">21242 3477,'0'-88,"0"25,0 13,0-38,0 25,0 12,0 177,0-63,63 0,38 38,-51-101,13 0,0-63,-63-38,-63 0,0 101,63-50</inkml:trace>
  <inkml:trace contextRef="#ctx0" brushRef="#br0" timeOffset="8150.8276">21633 2936,'0'0,"0"100,63-37,-63-12,0 12,0-13,63 51</inkml:trace>
  <inkml:trace contextRef="#ctx0" brushRef="#br0" timeOffset="8359.9797">21582 3024,'51'0,"12"0,-13 0,-50-63,101 63,-51 0</inkml:trace>
  <inkml:trace contextRef="#ctx0" brushRef="#br0" timeOffset="8575.6652">22011 2961,'63'101,"-63"-1,75-11,-75-26,51-63</inkml:trace>
  <inkml:trace contextRef="#ctx0" brushRef="#br0" timeOffset="8913.9551">22200 3024,'63'101,"-63"-38,0-13,63 13,-63 0,101-63,-38 63,25-63,-13-101,-75 38,0 13,0-13,-63 0,63-25,-63 88,63 50</inkml:trace>
  <inkml:trace contextRef="#ctx0" brushRef="#br0" timeOffset="9393.7717">22805 2999,'0'88,"0"-25,0-13,0 13,0-12,0 12,63-63</inkml:trace>
  <inkml:trace contextRef="#ctx0" brushRef="#br0" timeOffset="9963.7608">22981 3049,'0'63,"0"25,0-25,50-63,-50 88,63-25,0-63,-12 0,-51-50,0-89,-63 51,63-13,-63 1,63 11,0 26,0 13,63-13,-13 63,13 63,-63-13,0 13,0-12,0 12,0-13,-50-50,-51 63,101 0,50-63,51 0,-50 0,-51 51,63-51</inkml:trace>
  <inkml:trace contextRef="#ctx0" brushRef="#br0" timeOffset="10309.9095">23422 2923,'0'0,"0"63,0 63,0-63,76 38,12-38,13-63,-38-63,-63-25,0 25,0 12,0-50,-101 38,50 63,51 51,0 12</inkml:trace>
  <inkml:trace contextRef="#ctx0" brushRef="#br0" timeOffset="10692.2376">24039 2847,'0'0,"0"-50,-88 50,25 0,63 50,0 13,151 0,-100-63,49 0,-37 101,-12-101,-51 101,63-101,-63 50,-63-50,0 63,12-63,-12 0,13 0,-13 0,-25 0</inkml:trace>
  <inkml:trace contextRef="#ctx0" brushRef="#br0" timeOffset="11352.1518">22868 2495,'0'88,"-63"-25,63 0,0-13,0 13</inkml:trace>
  <inkml:trace contextRef="#ctx0" brushRef="#br0" timeOffset="11673.9278">22011 2684,'63'0</inkml:trace>
  <inkml:trace contextRef="#ctx0" brushRef="#br0" timeOffset="71494.0658">5770 4926,'-50'0,"-13"0,13 0,50 63,-51-63,139 0,-37 0,12-63,0 63,-13 0,13 0,-12 0,49 0,-11 0,-26 0,-13 0,13 0,-13 0,13 0,-12 0,12 0,-13 0,13 0,-12 0,49 0,-49 0,12 0,-13 0,13 0,-12 0,-1 0,13 0,-13 0,13 0,0 63,-12-63,12 63,-63-126</inkml:trace>
  <inkml:trace contextRef="#ctx0" brushRef="#br0" timeOffset="184717.0509">2343 13784,'-50'0,"50"63,0 63,0-63,0 25,0 13,0-13,0 12,0-49,0 12,0-13,0-176,0 63,-63 0,63 13,-76-51,76 0,0 13,0 0,0-13,0 13,0 25,0 13,101 50,-50 0,49 0,-100 50,51-50,-51 101</inkml:trace>
  <inkml:trace contextRef="#ctx0" brushRef="#br0" timeOffset="184943.7359">2142 14325,'63'-63,"-13"63,13-100,0 100,0-101,38 101</inkml:trace>
  <inkml:trace contextRef="#ctx0" brushRef="#br0" timeOffset="185213.9679">2709 14010,'0'89,"0"-26,0-13,63 51,0-1,-63-49,63-51</inkml:trace>
  <inkml:trace contextRef="#ctx0" brushRef="#br0" timeOffset="185780.1411">3062 14288,'0'88,"0"-38,0 51,0-202,0 51,0-1,0-12,0-25,0-13,0 13,75-13,-75 38,88 63,-88-50,101 50,-38 101,-63-13,0 13,0 25,-63-25,63-51,-101 13,13-63,-13 0,51 0,50-63,50 63,13 0,-63 63,89-63,-26 0,0 63,-13-63,76-63,-76 63,-50-101</inkml:trace>
  <inkml:trace contextRef="#ctx0" brushRef="#br0" timeOffset="186062.3943">3654 13985,'-63'0,"63"63,0 25,63-88,-63 89,88-89,-25 63,0-63,25 0,-25 0</inkml:trace>
  <inkml:trace contextRef="#ctx0" brushRef="#br0" timeOffset="186263.5679">3654 14099,'0'0,"63"0,-13 0,-50-89,101 89,-101-63</inkml:trace>
  <inkml:trace contextRef="#ctx0" brushRef="#br0" timeOffset="186399.6843">3566 13947,'50'0,"13"-63,38 0,0 0</inkml:trace>
  <inkml:trace contextRef="#ctx0" brushRef="#br0" timeOffset="186885.9859">2646 13695</inkml:trace>
  <inkml:trace contextRef="#ctx0" brushRef="#br0" timeOffset="188583.9421">4372 13847,'0'0,"0"100,0-49,0 12,0-13,0 13,101 0,-101-12,50-51,13 0,0-63,-63 12,0-12,0 13,0-13,0 12,0 177,0-25,63-38,0 0,25-63,-37 0,12 0,-13 0,13-63,-63 0,76-25,-76 25,0 13,0-13,-63 0,0 0,0 63,63 63,0-13</inkml:trace>
  <inkml:trace contextRef="#ctx0" brushRef="#br0" timeOffset="188958.2406">5380 14338,'0'-88,"0"-51,0 89,0-51,63 0,-63 51,101 50,-38-63,25 63,-88 126,75 12,-75 1,0-51,0-25,63 0,-63-13,0-138</inkml:trace>
  <inkml:trace contextRef="#ctx0" brushRef="#br0" timeOffset="189153.9085">5254 14262,'88'0,"13"-63,0 63,-13-75,13 75,12-63,-50 0</inkml:trace>
  <inkml:trace contextRef="#ctx0" brushRef="#br0" timeOffset="189446.6597">6035 13721,'0'88,"0"0,0 13,0-13,0-25,0-13,0 13,50-63,13 0,26 0,-26 0,-63-63</inkml:trace>
  <inkml:trace contextRef="#ctx0" brushRef="#br0" timeOffset="189745.916">6463 13758,'0'0,"-63"139,63-89,0 13,0-12,0 12,0-13,0 13,0 25,0-25,89-63,11 0,-49 0,-1 0,13 0,-12 0,-51-100,63 100,-63-51,0-50</inkml:trace>
  <inkml:trace contextRef="#ctx0" brushRef="#br0" timeOffset="190709.9443">8051 13897,'0'0,"0"101,0-13,101 13,-101-38,63 0,-63-13,0-138,-101 12,101 26,-114-101,114 25,0-51,0-62,0 0,63 138,0 38,0 63,-63 138,76 39,-76 12,-88 12,12 1,13-114,0-88,63 63,-88-63,-13-63,101 0,0 13,0-13</inkml:trace>
  <inkml:trace contextRef="#ctx0" brushRef="#br0" timeOffset="191010.2328">8467 13947,'-63'63,"63"0,0 26,0 11,0-12,63 13,-63-50,126-51,-26 75,1-75,-50 0,-51-101,63 38,-63 13</inkml:trace>
  <inkml:trace contextRef="#ctx0" brushRef="#br0" timeOffset="191196.3928">8517 14250,'50'0,"51"0,-13 0,-88-51</inkml:trace>
  <inkml:trace contextRef="#ctx0" brushRef="#br0" timeOffset="191362.5353">8416 14086,'63'-63,"88"-13,-100 76,12-63</inkml:trace>
  <inkml:trace contextRef="#ctx0" brushRef="#br0" timeOffset="191763.8793">9349 13884,'0'-63,"-89"63,26 0,63 63,0 26,0 11,139-100,-76 63,-13-63,13 63,-63-12,0 49,-88-100,-13 101,1-101,11 0,26 0,13 0,50-63,50 63,13-63</inkml:trace>
  <inkml:trace contextRef="#ctx0" brushRef="#br0" timeOffset="192111.9169">9865 13872,'0'0,"-63"0,63-63,-50 63,-13 63,63 38,0-51,50-50,26 101,12-101,38 0,-63 63,13 38,-152-1,-12-100,-13 101,0-101,51 0,-13 0,12 0,51-88,0-13,51 101</inkml:trace>
  <inkml:trace contextRef="#ctx0" brushRef="#br0" timeOffset="192485.7382">10344 13947,'-50'0,"50"63,-101 0,101 0,0 26,0-26,63-1,0-62,0 51,25-51,0 0,-25 0,0-51,0-49,-63-39,-138 76,75 0,-26 63,26 0,-25 0,-13 0,51 0,50 88,0-25,0-12</inkml:trace>
  <inkml:trace contextRef="#ctx0" brushRef="#br0" timeOffset="192905.6476">10949 14388,'0'-50,"63"50,-63-63,0-63,0 25,0 13,0-51,0 13,101 26,-101 37,50 63,-50 63,113 75,-113 1,0-13,76 12,-76 1,63-38,-63-51,0 13,0-126,-63 0</inkml:trace>
  <inkml:trace contextRef="#ctx0" brushRef="#br0" timeOffset="193093.8093">10949 14187,'88'0,"-25"0,0-63,-13 63,13-63,38-38</inkml:trace>
  <inkml:trace contextRef="#ctx0" brushRef="#br0" timeOffset="193377.5529">11616 13658,'0'50,"0"51,0-13,0 13,0-13,0 51,-63-51,63-25,0-13,89-50,-26 0,-13 0,13 0,25 0,-88 63,63-63</inkml:trace>
  <inkml:trace contextRef="#ctx0" brushRef="#br0" timeOffset="194862.8553">2243 15648,'0'0,"0"126,0 13,0-13,0 12,0-49,63-26,-63 37,50-100,-50-100,0 49,0-12,0 13,-63-51,63 0,0-25,0-12,0 12,0 25,0 50,0 1,0-13,50 63,13 0,0 63</inkml:trace>
  <inkml:trace contextRef="#ctx0" brushRef="#br0" timeOffset="195071.5343">2230 15951,'0'0,"88"-63,-25 63,-63-51,51 51,-51-63</inkml:trace>
  <inkml:trace contextRef="#ctx0" brushRef="#br0" timeOffset="195333.7593">2810 15724,'0'88,"0"-25,0 25,0 13,63-101</inkml:trace>
  <inkml:trace contextRef="#ctx0" brushRef="#br0" timeOffset="195903.4626">3263 15988,'0'0,"0"51,0 50,0-13,0-25,101-63,-101 88,88-88,-88-88,0 25,-101 0,38 0,0 0,63 0,-63 0,63-25,0-13,76 13,-26 25,13 63,-63-63,89 63,11 100,-100-37,76 26,-76-26,0-13,-63 13,0-63,0 63,13-63,-51 0,202 0,-51 0,13 63,0-63,0 63,-13-63,51 76,-38-76</inkml:trace>
  <inkml:trace contextRef="#ctx0" brushRef="#br0" timeOffset="196157.6808">4032 15787,'0'50,"-63"13,63 0,0 25,63-25,-63 0,101 0,-51-63,13 63,0-63,-13 0,13-63,-63-37</inkml:trace>
  <inkml:trace contextRef="#ctx0" brushRef="#br0" timeOffset="196345.8418">4044 15963,'51'0,"50"0,-51 0,13-63</inkml:trace>
  <inkml:trace contextRef="#ctx0" brushRef="#br0" timeOffset="196512.9857">3981 15787,'63'0,"-63"-63,126 63,-63-63,0 63</inkml:trace>
  <inkml:trace contextRef="#ctx0" brushRef="#br0" timeOffset="196945.8383">4548 15862,'0'0,"0"139,0-89,0 13,51-63,-51 51,101-51,-51 0,51 0,-38-101,-63 13,0 25,0 12,0-12,-51 63,51 63,-75 38,75-13,0 13,100-38,-37-63,38 101,-13-101,13 0,-13 0,-25 0,-63-63,63 0,-63 13,0-13,0-26,-113-11,63 37,-13 63,63-51,-51 51</inkml:trace>
  <inkml:trace contextRef="#ctx0" brushRef="#br0" timeOffset="197291.6341">5695 16278,'0'-50,"-76"-51,76 38,-63 0,63-25,0-13,0 51,63-13,0 63,-12 0,-51 126,75-26,-75 1,63 0,-63-51,0 13,51-63,-51 51</inkml:trace>
  <inkml:trace contextRef="#ctx0" brushRef="#br0" timeOffset="197455.7755">5455 16127,'101'0,"-50"0,12 0,-13 0,89-76,-76 76,0-88</inkml:trace>
  <inkml:trace contextRef="#ctx0" brushRef="#br0" timeOffset="197748.0263">6048 15673,'0'0,"63"0,-63 89,63-26,-63 0,0-13,0 63,0-50,0-12,0 12,88-63,-25 0,-13 0,13-63,25 63,-88-63,63 63,-63-51</inkml:trace>
  <inkml:trace contextRef="#ctx0" brushRef="#br0" timeOffset="198047.9036">6652 15510,'0'138,"0"-50,0 13,0-13,0-25,0-12,0 12,101-63,-38 101,-12-101,49 0,-49 0,50-76,-101 26,-63-13</inkml:trace>
  <inkml:trace contextRef="#ctx0" brushRef="#br0" timeOffset="198685.9509">3125 15258</inkml:trace>
  <inkml:trace contextRef="#ctx0" brushRef="#br0" timeOffset="199953.7859">8026 15762,'0'100,"0"-11,0-26,0-13,0 13</inkml:trace>
  <inkml:trace contextRef="#ctx0" brushRef="#br0" timeOffset="200254.0439">7912 15699,'51'0,"12"0,-13 0,51 0,0 63,-51-63,13 100,-63-49,63 12,-63 0,-63 0,0 0,-25-63,-13 63,13-63,25 0,13 0,50-63,88 0</inkml:trace>
  <inkml:trace contextRef="#ctx0" brushRef="#br0" timeOffset="200509.7631">8656 15585,'0'63,"-76"76,76-51,0 13,101 0,-38-38,0-63,0 63,25-63,13 0,-38-63,0-76</inkml:trace>
  <inkml:trace contextRef="#ctx0" brushRef="#br0" timeOffset="200673.9039">8643 15938,'63'0,"-13"0,1 0,24-101,-24 101</inkml:trace>
  <inkml:trace contextRef="#ctx0" brushRef="#br0" timeOffset="200831.5392">8681 15623,'0'0,"50"0,13-63,38 63,-13-76</inkml:trace>
  <inkml:trace contextRef="#ctx0" brushRef="#br0" timeOffset="201559.8793">10281 15799,'0'0,"0"63,0-12,63 12,-63 0,63 0,0 0,-63-126,-88 0,25 63,-13-139,13 76,63-38,-63 1,63 49,63-50,0 38,38 63,0-100,-13 100,-25 0,-63 63,101 37,-101-11,0 11,-63-11,0 11,-38-24,0-13,38-63,13 0,-13 0,63-63,63 63,25 0,51 0,-89 0,-50 101,101-101,-101 88,88-88,13 0,-13 0,-88-50</inkml:trace>
  <inkml:trace contextRef="#ctx0" brushRef="#br0" timeOffset="201799.5844">11100 15585,'0'0,"0"126,-63-63,63 0,0-12,0 12,63 0,0-63,0 100,-13-100,13 0,-12 0,12 0,-63-63,50 63</inkml:trace>
  <inkml:trace contextRef="#ctx0" brushRef="#br0" timeOffset="201963.6427">11037 15938,'0'0,"50"0,13 0,-12 0,49-101,-37 101</inkml:trace>
  <inkml:trace contextRef="#ctx0" brushRef="#br0" timeOffset="202143.7987">11150 15598,'101'-76,"-38"76,0-50,-13 50</inkml:trace>
  <inkml:trace contextRef="#ctx0" brushRef="#br0" timeOffset="202317.9466">11553 15459,'63'63,"-63"-12,63 12,-63 0,89 0,-26 63,-63-76,0 13,0-126</inkml:trace>
  <inkml:trace contextRef="#ctx0" brushRef="#br0" timeOffset="202617.7043">11717 15409,'0'63,"0"-13,101 13,-38 0,0 0,0 0,0 0,38 38,-101-38,-51-63,-12 0,0 63,13-63,-13 0,0 63,126-63,-13 0,26-101</inkml:trace>
  <inkml:trace contextRef="#ctx0" brushRef="#br0" timeOffset="202887.47">12435 15623,'0'50,"0"13,0-12,0 12,0-13,0 13,63 0,76 38,-38-101,-51 0,51 0,-101-88</inkml:trace>
  <inkml:trace contextRef="#ctx0" brushRef="#br0" timeOffset="203067.6242">12410 15837,'0'63,"63"-63,-12 0,12 0,0-101,-63 51</inkml:trace>
  <inkml:trace contextRef="#ctx0" brushRef="#br0" timeOffset="203223.7587">12486 15573,'88'0,"13"0,-13 63,-25-63</inkml:trace>
  <inkml:trace contextRef="#ctx0" brushRef="#br0" timeOffset="205907.9229">12020 14086,'63'0,"-13"0,51-63,-13 63,13-76,-38 76,0-63,-63 13</inkml:trace>
  <inkml:trace contextRef="#ctx0" brushRef="#br0" timeOffset="206111.5977">12435 13834,'63'63,"-63"25,51-88,12 0</inkml:trace>
  <inkml:trace contextRef="#ctx0" brushRef="#br0" timeOffset="206327.7832">12549 13758,'0'0,"50"0,13 0,-63 51,51-51,-51 63,0-13,-51-50,-12 0,0 63,-25-63,88-50,0-13</inkml:trace>
  <inkml:trace contextRef="#ctx0" brushRef="#br0" timeOffset="206868.2471">12965 13544,'0'51,"100"49,-100 1,63 0,-63-13,76 13,-76-38,50-63,-113-101,63 38,-100-38,37 1,-13-39,76 13,-113-25,113 25,0-13,75 38,-12 38,-12 63,12-63,-13 63,13 63,-63 38,76 0,-76-13,0-25,0-12,-101-51,38 100,0-100,12 0,-12 63</inkml:trace>
  <inkml:trace contextRef="#ctx0" brushRef="#br0" timeOffset="207288.0551">13872 13280,'0'0,"0"-101,-101 38,51 63,-13 0,0 63,12 0,51 38,-75-1,75-11,0-1,151 25,-50-50,25-63,-26 76,-11-76,11 0,-37-101,-63 38,63 0,-63 13,-50 50,-51 0</inkml:trace>
  <inkml:trace contextRef="#ctx0" brushRef="#br0" timeOffset="209057.6963">13128 15988,'101'0,"-50"0,12-63,37 63,-49 0,12 0,-13 0</inkml:trace>
  <inkml:trace contextRef="#ctx0" brushRef="#br0" timeOffset="209268.3776">13544 15988,'0'51,"0"12,63-63</inkml:trace>
  <inkml:trace contextRef="#ctx0" brushRef="#br0" timeOffset="209477.5571">13557 15925,'0'89,"101"-89,-101 63,50-63,-50 50,-50-50,-13 0,-26 0</inkml:trace>
  <inkml:trace contextRef="#ctx0" brushRef="#br0" timeOffset="210265.7388">14111 15736,'0'0,"0"89,0 11,63-11,-63 11,0-49,51-51,-51 101,0-164,0 12,0-50,0 13,0-50,-76-39,76-12,0 13,0 37,63 76,38 63,-13 0,-88 139,75-1,-75-12,0 13,0-51,-63 13,63-38,-100-63,37 63,12-63,102 0,12 0,-13 0,13 0,0 63,38 38,-38-38</inkml:trace>
  <inkml:trace contextRef="#ctx0" brushRef="#br0" timeOffset="210513.9512">14766 15736,'0'101,"0"-50,0 12,0-13,0 13,63-63,-63 50,51-50,49 63,-11-63,-89-50</inkml:trace>
  <inkml:trace contextRef="#ctx0" brushRef="#br0" timeOffset="210678.093">14842 15913,'88'0,"-25"0,38-76,-101-12</inkml:trace>
  <inkml:trace contextRef="#ctx0" brushRef="#br0" timeOffset="210835.7279">14741 15648,'101'0,"-38"-63,-13 63,13-63,0 63</inkml:trace>
  <inkml:trace contextRef="#ctx0" brushRef="#br0" timeOffset="211001.9043">15295 15636,'0'0,"0"138,0-87,63 49,-63-37,63 38</inkml:trace>
  <inkml:trace contextRef="#ctx0" brushRef="#br0" timeOffset="211255.6218">15232 15636,'63'100,"0"-100,13 139,-26-76,13 0,-63-13,63 13,-63 0,0 26,-88-89,0 0,25 63,0-63,13 0,-13 0</inkml:trace>
  <inkml:trace contextRef="#ctx0" brushRef="#br0" timeOffset="211517.8472">15661 15749,'0'63,"0"-13,-63 51,63 0,0-51,0 13,101 0,-1 38,26-101,-63 0,0-63</inkml:trace>
  <inkml:trace contextRef="#ctx0" brushRef="#br0" timeOffset="211691.9962">15673 16051,'0'0,"101"0,-50 0,37 0,-88-100,0 49</inkml:trace>
  <inkml:trace contextRef="#ctx0" brushRef="#br0" timeOffset="211841.6243">15673 15686,'89'0,"11"-76,-49 76,50-63</inkml:trace>
  <inkml:trace contextRef="#ctx0" brushRef="#br0" timeOffset="213513.957">14237 16858,'0'0,"0"-63,-101 63,1 75,49-75,51 89,0-26,63 0,25-63,13 0,0 63,-51-63,-50 88,0-25,0-13,-63 13,-37 0,11-63,-11 76,-1-76,50 0,-12 0,63-63,-50 63,50-51,63-12</inkml:trace>
  <inkml:trace contextRef="#ctx0" brushRef="#br0" timeOffset="213767.6749">14350 17059,'-62'63,"62"26,0-26,62-63,1 88,26-88,-26 63,37-63,-49 0,12-63</inkml:trace>
  <inkml:trace contextRef="#ctx0" brushRef="#br0" timeOffset="213947.8301">14363 17261,'88'0,"-25"-63,38 63,0-101,0 38,-38 0,-63 13</inkml:trace>
  <inkml:trace contextRef="#ctx0" brushRef="#br0" timeOffset="214089.8763">14489 17022,'50'0,"13"-63,0 63,38-139</inkml:trace>
  <inkml:trace contextRef="#ctx0" brushRef="#br0" timeOffset="214585.8021">15144 16996,'0'0,"0"89,63-26,-63 37,63-37,-63-12,51-51,-51-126,-63 63,63 0,-139 0,139 0,-63 0,63 12,139-24,-76 75,-13 0,13 0,38 63,-101 75,0-87,0 12,0-13,-101 13,0 13,13-76,25 63,-38-63,202 0,-51 0,13 0,26 0,-1 0,13 0,-51 0,13 0,-13 0,-50-101</inkml:trace>
  <inkml:trace contextRef="#ctx0" brushRef="#br0" timeOffset="214923.5918">15623 16984,'0'50,"0"13,101 38,-38 0,0-38,38 0,-13-63,-25 0,-13 0,13 0,-63-101,-75-38,12 76,0 0,0-37,63 11,0 26,-63 0,163 177</inkml:trace>
  <inkml:trace contextRef="#ctx0" brushRef="#br0" timeOffset="215118.2155">16253 16795,'0'138,"0"-49,0-1,63 13,-63-38,63 0,0 0,0-126</inkml:trace>
  <inkml:trace contextRef="#ctx0" brushRef="#br0" timeOffset="215297.8691">16505 16971,'76'101,"-76"-38,63 0,-63-13,50-50,-50 63,50-63,-50-63</inkml:trace>
  <inkml:trace contextRef="#ctx0" brushRef="#br0" timeOffset="215552.0876">16518 16795,'100'0,"-37"101,38-101,38 113,-38-50,-51-63,-50 126,63-126,-63 101,-63-101,-25 63,-13-63,13 0,-13 0,51 0,-13 0,201 0</inkml:trace>
  <inkml:trace contextRef="#ctx0" brushRef="#br0" timeOffset="215905.8919">17185 17122,'0'0,"0"101,0-13,0-25,89 0,11-63,1 63,-13-63,13 0,-38-63,0-75,-63 75,0 12,-101-12,13 0,-51 63,51 0,-12 0,11 0,89 89,-63-26,63-13,0 13,0-13,51-50,12 0</inkml:trace>
  <inkml:trace contextRef="#ctx0" brushRef="#br0" timeOffset="216369.7487">17878 17110,'63'138,"-63"-49,63-26,-63-114,-63-12,0 0,13 63,50-138,-63 75,63 12,0 1,0-51,0 51,88 50,-25-101,38 101,-51 0,-50 126,0-25,0 25,0 12,0-12,0-25,76-13,-26-88,13 0,25 0,-12-138,-76 87,88-12,-88 0,0 13</inkml:trace>
  <inkml:trace contextRef="#ctx0" brushRef="#br0" timeOffset="216902.2055">16177 16581</inkml:trace>
  <inkml:trace contextRef="#ctx0" brushRef="#br1" timeOffset="257501.8967">4221 14464,'0'63,"0"-13,-63 13,63 0,0-12,-88 12,88 0,126-63,-63 0,25-63,13 63,-51 0,-100 0</inkml:trace>
  <inkml:trace contextRef="#ctx0" brushRef="#br1" timeOffset="257689.5574">4385 14880,'0'50,"50"-50</inkml:trace>
  <inkml:trace contextRef="#ctx0" brushRef="#br1" timeOffset="257907.9206">4448 14754,'88'0,"-88"63,63-63,-63 50,0 13,-63-63,-25 0</inkml:trace>
  <inkml:trace contextRef="#ctx0" brushRef="#br1" timeOffset="258372.0409">5014 14716,'0'-63,"-50"63,0 0,50 63,0-13,63 13,-13-63,13 63,38 0,-101 0,0-12,-139-51,51 0,-13 75,51-75,-13 0,126-63</inkml:trace>
  <inkml:trace contextRef="#ctx0" brushRef="#br1" timeOffset="258747.8635">5304 14766,'-50'0,"50"51,0 12,0-13,0 13,0-13,126-50,-63 63,0-63,25 0,-25 0,-13 0,-50-88,-63-13,0 101,-37-100,11 100,-11 0,49 0,-12 63,63-13,51-50</inkml:trace>
  <inkml:trace contextRef="#ctx0" brushRef="#br1" timeOffset="259137.6979">5783 14930,'0'50,"0"51,0-50,63-51,-63 63,50-63,-50-101,0 50,-63-100,63 101,-63-13,63-25,0 25,0 12,0-50,89 101,-26 0,-13 0,-50 63</inkml:trace>
  <inkml:trace contextRef="#ctx0" brushRef="#br1" timeOffset="259339.441">5707 15043,'101'0,"38"-113,-76 113,-63-50,50 50</inkml:trace>
  <inkml:trace contextRef="#ctx0" brushRef="#br1" timeOffset="259557.6282">6262 14817,'0'63,"0"-13,75 51,-12-38</inkml:trace>
  <inkml:trace contextRef="#ctx0" brushRef="#br1" timeOffset="259773.8139">6035 14854,'0'-63,"101"63,-51 0,13-63,0 63,25 0</inkml:trace>
  <inkml:trace contextRef="#ctx0" brushRef="#br1" timeOffset="260239.7135">6514 14791,'-51'0,"51"89,0 11,51-100,-51 51,101-51,-51 0,51 0,-51 0,-50-51,0-49,0 49,-50 51,-13 0,63 126,0-63,151 38,-101-101,139 0,-126 0,-63-50,89 50,-89-101,0 50,0-49,-51 49,-50 51,51 0</inkml:trace>
  <inkml:trace contextRef="#ctx0" brushRef="#br1" timeOffset="260569.4773">7421 15195,'63'-63,"-63"-38,0 50,0-12,63 0,-63 13,50 50,13 0,0 139,-63-76,63 0,-63-13,63-50,-63 63,51-63</inkml:trace>
  <inkml:trace contextRef="#ctx0" brushRef="#br1" timeOffset="260741.6251">7421 15169,'0'0,"63"-63,0 63,0-63,-13 63,13 0,-63-50,89 50,-89-63</inkml:trace>
  <inkml:trace contextRef="#ctx0" brushRef="#br1" timeOffset="261282.0891">7988 14930,'0'0,"63"101,-63-13,0-25,50-63,-50-63,0-63,0 63,0 13,0-39,-63 26,63 0,0-25,101 13,0 75,-13 0,-88 100,0-49,0 12,0-13,0 51,-88-101,25 63,0 0,63-13,88-50,13 0,-13 0,-25 0,-13 0,-50 63,63-63,-12 0</inkml:trace>
  <inkml:trace contextRef="#ctx0" brushRef="#br1" timeOffset="261543.8197">8681 14741,'-63'63,"63"38,0-51,0 13,63-63,-63 88,50-88,-50 63,88-63,13 0,-38-63,-63 0</inkml:trace>
  <inkml:trace contextRef="#ctx0" brushRef="#br1" timeOffset="261717.9701">8593 14993,'88'0,"-88"-63,63 63,-63-50</inkml:trace>
  <inkml:trace contextRef="#ctx0" brushRef="#br1" timeOffset="261873.6027">8567 14766,'63'0,"26"0,-26 0,-13-63</inkml:trace>
  <inkml:trace contextRef="#ctx0" brushRef="#br1" timeOffset="263553.6455">3830 16581,'0'88,"0"50,-63-75,63-12,0 12,-50-63,50 50,63-113,-13 63,-50-88,63 88,-12 0,12 0</inkml:trace>
  <inkml:trace contextRef="#ctx0" brushRef="#br1" timeOffset="263757.8208">4057 16883,'0'88,"0"-25</inkml:trace>
  <inkml:trace contextRef="#ctx0" brushRef="#br1" timeOffset="263989.5196">4070 16795,'50'0,"51"0,-101 63,50-63,-50 50,0 51,-50-101,50 50,-101-50,51 0</inkml:trace>
  <inkml:trace contextRef="#ctx0" brushRef="#br1" timeOffset="264477.8576">4599 16694,'-51'0,"51"63,139 0,-51-63,-25 63,0-63,-63 101,0-13,-101-12,38-76,13 0,-13-63,0 0,63-38,-50 101</inkml:trace>
  <inkml:trace contextRef="#ctx0" brushRef="#br1" timeOffset="264852.1792">4863 16757,'0'0,"0"88,0-25,0-12,63 12,-12-63,49 63,1-63,-13 0,13-63,-38 63,-63-89,0-11,-113-1,25 101,-51-63,38 63,51 0,-51 101,101-13,0-25,50-63,13 63,0-63,-12 0</inkml:trace>
  <inkml:trace contextRef="#ctx0" brushRef="#br1" timeOffset="265211.9883">5544 16744,'63'89,"-63"11,63-100,-13 0,-50-63,-63 0,63-25,0 25,0 13,0-13,0 12,0 1,101 50,-51 0,13 0,-63 88,0-37</inkml:trace>
  <inkml:trace contextRef="#ctx0" brushRef="#br1" timeOffset="265391.4815">5556 16807,'51'0,"-51"-50,100 50,39-76,-51 76</inkml:trace>
  <inkml:trace contextRef="#ctx0" brushRef="#br1" timeOffset="265588.1504">6375 16631,'0'88,"51"-88,-51 101,63-13</inkml:trace>
  <inkml:trace contextRef="#ctx0" brushRef="#br1" timeOffset="265773.8097">6035 16644,'101'0,"-51"0,13 0,0-63,-12 63,-1 0,-50-51,101 51</inkml:trace>
  <inkml:trace contextRef="#ctx0" brushRef="#br1" timeOffset="266210.184">6615 16644,'-63'63,"63"25,100 25,52-50,-89-63,-13 0,51-63,-101 13,0-51,0 51,-101 50,38 63,63-13,0 13,101 0,-38-63,38 63,-13-63,13 0,-51 0,-50-50,88 50,-88-101,0 13,-50 88,-13-101,0 101,63-101,-51 101</inkml:trace>
  <inkml:trace contextRef="#ctx0" brushRef="#br1" timeOffset="266531.9129">7749 17022,'0'-63,"0"12,0-50,0 51,0-13,0-25,0 25,63 63,-63-51,50 51,13 101,-63-13,75 13,-75-50,0 12,63 0,-63-13</inkml:trace>
  <inkml:trace contextRef="#ctx0" brushRef="#br1" timeOffset="266711.5666">7698 16946,'88'0,"-25"0,-12 0,12-63,0 63,0-63,25 0</inkml:trace>
  <inkml:trace contextRef="#ctx0" brushRef="#br1" timeOffset="267153.9466">8303 16694,'0'101,"0"-13,63-25,-126-63,63-50,-88-26,88 26,-63-13,63 0,0 12,0-12,50 63,-50-50,88 50,13 0,-51 0,-50 126,0-63,0-13,0 51,-50-101,50 50,0 13,50-63,13 63,0-63,26 0,-89-63</inkml:trace>
  <inkml:trace contextRef="#ctx0" brushRef="#br1" timeOffset="267380.1406">8756 16530,'0'0,"0"51,0 49,0-11,63 11,38-37,-13-63,13 0,-101-50,51 50</inkml:trace>
  <inkml:trace contextRef="#ctx0" brushRef="#br1" timeOffset="267551.7696">8731 16795,'88'0,"-25"0,-12 0,12 0,-63-63,50 63</inkml:trace>
  <inkml:trace contextRef="#ctx0" brushRef="#br1" timeOffset="267723.9175">8416 16543,'51'0,"49"0,-37-63,63 63,26-76,-64 76,-25 0,-63-50</inkml:trace>
  <inkml:trace contextRef="#ctx0" brushRef="#br1" timeOffset="268879.7948">3868 17248,'0'0,"0"89,-113 62,113-63,-63 13,63-51,63-50,25 0,-38 0,13 0,-12 0,49 0,-49 0,12-63,0 63,0-63,0 0,-63 13</inkml:trace>
  <inkml:trace contextRef="#ctx0" brushRef="#br1" timeOffset="269067.9565">4296 17488,'0'88,"63"13,-63-38,63-63,0-63</inkml:trace>
  <inkml:trace contextRef="#ctx0" brushRef="#br1" timeOffset="269291.6473">4372 17563,'0'0,"0"51,50-51,51 63,-50-63,-51 63,-63 0,12-63,-12 0,13 0</inkml:trace>
  <inkml:trace contextRef="#ctx0" brushRef="#br1" timeOffset="269545.7783">4888 17412,'0'50,"0"39,0 11,101-37,-101 38,101-101,-101 88,88-88,-25 0,-63-50,0-13</inkml:trace>
  <inkml:trace contextRef="#ctx0" brushRef="#br1" timeOffset="269733.9397">5241 17400,'0'0,"88"62,-88 39,101-38,-101-12,101-51,-101 100,50-100,-138 0</inkml:trace>
  <inkml:trace contextRef="#ctx0" brushRef="#br1" timeOffset="269913.5939">5040 17777,'138'-75,"-75"75,0-63,-12 63,-51-51,88 51,-25 0</inkml:trace>
  <inkml:trace contextRef="#ctx0" brushRef="#br1" timeOffset="270289.917">5934 17664,'0'0,"0"63,0-126,0-25,0 25,0 12,0-49,0 12,0 25,88 63,-88-51,51 51,24 101,-75-13,63 13,-63-13,63 13,-63-38,0 25,63-88,-126 0,63-50,-88 50</inkml:trace>
  <inkml:trace contextRef="#ctx0" brushRef="#br1" timeOffset="270461.5278">5947 17677,'138'-76,"-37"76,-38-101,0 101,0-100,38 37</inkml:trace>
  <inkml:trace contextRef="#ctx0" brushRef="#br1" timeOffset="270925.9264">6589 17488,'0'0,"0"63,0-13,51-50,-51 101,63-38,-63-126,-101-38,101 51,-63-13,63 0,0-25,0 25,101 0,-51 63,-50-63,101 63,-38 100,-63-37,0-12,0 12,0 25,-88-88,25 0,63 63,138-63,-49 0,-26 63,0-63,25 0,-25 0,25 0,-88-63</inkml:trace>
  <inkml:trace contextRef="#ctx0" brushRef="#br1" timeOffset="271113.5874">7295 17462,'0'101,"63"-38,-63-12,101 49,-101-37,63-63</inkml:trace>
  <inkml:trace contextRef="#ctx0" brushRef="#br1" timeOffset="271369.8073">7245 17412,'50'0,"13"63,0-63,0 139,0-76,50 75,-113-75,-138 0,37-63,13 0,-13 0,51 0,150-63</inkml:trace>
  <inkml:trace contextRef="#ctx0" brushRef="#br1" timeOffset="271850.7405">7698 17538,'0'0,"0"101,0-51,51-50,-51 101,100-101,-37 63,25-63,13-76,-101-12,0 25,0 13,0-13,-50 63,50 138,0-87,101 50,-51-101,13 0,-13-51,51 51,-101-101,0 51,0-51,-75 13,24 25,-50 63</inkml:trace>
  <inkml:trace contextRef="#ctx0" brushRef="#br1" timeOffset="272194.0356">8517 17866,'0'-63,"0"-26,0 26,0-25,0 25,63 0,0 0,25 63,-37 0,24 139,-75-76,101 38,-101-13,63-25,-63 38,0-51,-50-50</inkml:trace>
  <inkml:trace contextRef="#ctx0" brushRef="#br1" timeOffset="272381.6969">8567 17815,'0'0,"63"-63,0 63,-12 0,12 0,0-63,-13 63,13 0,-12 0,12 0</inkml:trace>
  <inkml:trace contextRef="#ctx0" brushRef="#br1" timeOffset="272921.5905">9097 17576,'63'63,"0"38,-63-51,50-50,-50-88,0 25,0 12,-101-49,101-1,0 13,0 25,0 12,0-12,63 0,0 63,0 101,-63-38,0-12,0 12,0 25,-63-88,13 0,50 63,50-63,-50 50,101-50,-51 0,51 63,-38-63,-12 0</inkml:trace>
  <inkml:trace contextRef="#ctx0" brushRef="#br1" timeOffset="273207.8361">9790 17286,'-63'63,"63"-12,0-1,0 13,0-13,63 13,25-63,50 0,-87 0,-51-50</inkml:trace>
  <inkml:trace contextRef="#ctx0" brushRef="#br1" timeOffset="273410.0093">9664 17387,'0'0,"88"0,13 0,-13 0,-88-50</inkml:trace>
  <inkml:trace contextRef="#ctx0" brushRef="#br1" timeOffset="273573.79">9777 17185,'50'0,"13"0,-12 0,12-63,38 63</inkml:trace>
  <inkml:trace contextRef="#ctx0" brushRef="#br1" timeOffset="433878.314">11755 11188,'0'-50,"0"-51,0-25,0 63,0-25,0-13,0 51,176 50,-75 0,-13-63,13 63,-13 0,-25 0,-12 0</inkml:trace>
  <inkml:trace contextRef="#ctx0" brushRef="#br1" timeOffset="434073.4815">12297 10520,'0'0,"0"101,0-13,50-88</inkml:trace>
  <inkml:trace contextRef="#ctx0" brushRef="#br1" timeOffset="434281.6602">12171 10457,'0'63,"101"-63,-51 0,13 0,0 63,-13-63,-50 51,-100 12,11-63,26 0,13 0</inkml:trace>
  <inkml:trace contextRef="#ctx0" brushRef="#br1" timeOffset="435135.6329">12977 10445,'0'126,"63"12,-63 1,76 0,-76-39,63-12,-63-25,0-12,0-139</inkml:trace>
  <inkml:trace contextRef="#ctx0" brushRef="#br1" timeOffset="435623.5517">13481 10697,'0'0,"0"63,0-13,0 1,0 49,63-37,-63-12,51-51,-51 100,63-100,-63-100,-101 37,101 12,-101-49,101-1,-76 0,76 13,0-13,0 13,76-13,-76 51,126 50,-63 0,-13 0,13 0,0 138,-63-12,0 13,0-51,0 13,-100-38,11-63,-11 101,-1-101,50 0,-24-139,75 38,-63-37</inkml:trace>
  <inkml:trace contextRef="#ctx0" brushRef="#br1" timeOffset="435869.5323">12902 10130,'0'0,"0"-101</inkml:trace>
  <inkml:trace contextRef="#ctx0" brushRef="#br1" timeOffset="436653.7052">14791 10193,'0'0,"0"126,0 12,76 1,-76-13,63 113,-63-150,63-89,-63 63,-63-164,63 50</inkml:trace>
  <inkml:trace contextRef="#ctx0" brushRef="#br1" timeOffset="436850.3866">14413 10558,'63'0,"0"-63,63 63,26-101,-26 101,25-113,-63 113,-25-63,0 63</inkml:trace>
  <inkml:trace contextRef="#ctx0" brushRef="#br1" timeOffset="437231.7139">15510 10961,'0'-138,"63"37,-63 13,0-13,0-25,0-13,0 51,0 25,100 0,-24 164,-76 0,63 37,-63-49,63 11,-63-37,63 0,-63-12,63-51</inkml:trace>
  <inkml:trace contextRef="#ctx0" brushRef="#br1" timeOffset="437419.3748">15333 10772,'63'0,"-12"0,12-63,37-12,1 75,0-101,-51 101,13-63,0 63</inkml:trace>
  <inkml:trace contextRef="#ctx0" brushRef="#br1" timeOffset="438003.6556">16102 10420,'0'88,"50"-88,-50 138,101-138,-101 89,88-89,-88-51,-63-12,13 63,-26-101,13 38,63-25,0 25,0 13,0-13,101 63,-38-63,-13 63,13 0,0 63,-63 0,63 0,-63 25,0-25,-63 0,0-63,0 88,13-88,-13 0,164 0,-13-63,13 63,0-63,-13 63,-25 0,-63 51,50-51,-50 100,0 26,-88-126,12 101,-12-101,25 63,0-63,13 0,50-50</inkml:trace>
  <inkml:trace contextRef="#ctx0" brushRef="#br1" timeOffset="438319.4263">17009 10079,'63'0,"-63"139,0-89,0 39,0 11,63 1,-63-50,0 12,101-63,-38 100,-13-100,13 0,-13 0,13 0,-63-100,89 100,-89-51,-89 51</inkml:trace>
  <inkml:trace contextRef="#ctx0" brushRef="#br1" timeOffset="438589.6578">17576 10029,'0'0,"0"50,0 13,0-12,0 50,0-51,63 13,0 0,-13-63,13 63,0-63,-12 0</inkml:trace>
  <inkml:trace contextRef="#ctx0" brushRef="#br1" timeOffset="438753.2986">17462 10319,'63'0,"-12"0,-1 0,13 0,0-101</inkml:trace>
  <inkml:trace contextRef="#ctx0" brushRef="#br1" timeOffset="438904.1936">17311 10042,'63'-63,"-12"63,12 0,-13 0</inkml:trace>
  <inkml:trace contextRef="#ctx0" brushRef="#br1" timeOffset="439189.4383">18231 9853,'0'0,"-101"0,51 0,-13 0,-38 63,101 0,76 75,12-138,63 151,-50-151,0 101,-38 0,-126-38,-38-63,-76 0,1 0,88 0,25 0,63-63</inkml:trace>
</inkml:ink>
</file>

<file path=ppt/ink/ink33.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2:23:25.350"/>
    </inkml:context>
    <inkml:brush xml:id="br0">
      <inkml:brushProperty name="width" value="0.05292" units="cm"/>
      <inkml:brushProperty name="height" value="0.05292" units="cm"/>
      <inkml:brushProperty name="color" value="#002060"/>
    </inkml:brush>
  </inkml:definitions>
  <inkml:trace contextRef="#ctx0" brushRef="#br0">8870 4208,'0'-50,"0"-1,0-12,0 13,0-13,-63 0,63 13,0-13,-63 63,63-51,101 51,-13 0,-25 0,-13 0,89 0,-89 0,51 0,-51 0,13 0,-163 0,49 0,-12 0</inkml:trace>
  <inkml:trace contextRef="#ctx0" brushRef="#br0" timeOffset="218.4158">9412 3591,'0'50,"0"13,50-63</inkml:trace>
  <inkml:trace contextRef="#ctx0" brushRef="#br0" timeOffset="435.6022">9349 3591,'0'0,"100"0,-37 63,-63-13,51-50,-51 63,-51-63,-12 0,63-63</inkml:trace>
  <inkml:trace contextRef="#ctx0" brushRef="#br0" timeOffset="1860.7541">10243 3540,'0'-50,"-63"50,63-63,-50 63,-13 0,63 101,0-51,-101 26,101-26,101-50,-101 63,88-63,-25 0,63 0,-63-63,0 63,-63-138</inkml:trace>
  <inkml:trace contextRef="#ctx0" brushRef="#br0" timeOffset="2249.9819">10646 3339,'0'50,"-63"13,63 0,0-12,0 12,51-63,-51 88,101-88,-51 0,13 0,-63-88,101 12,-101 26,0-13,0 12,-63-12,0 63,0-101,0 101,12 0,-12 63,63 0,-63 0,63-12,0-1,63 13,-12-63,12 0</inkml:trace>
  <inkml:trace contextRef="#ctx0" brushRef="#br0" timeOffset="2729.8934">11113 3326,'0'101,"50"-101,-50 88,101-25,-51-63,-50-50,-63-51,0 0,63 13,0 25,0 13,0-13,50 63,-50-51,101 51,-50 0,-51 51,0 12,0-13,-63 13,0 0,12-63,-12 101,-37-101,49 0,51-63,0 12,51 51</inkml:trace>
  <inkml:trace contextRef="#ctx0" brushRef="#br0" timeOffset="2962.5928">11503 3225,'0'63,"0"-12,0 50,63-101,-63 88,50-25,13-63</inkml:trace>
  <inkml:trace contextRef="#ctx0" brushRef="#br0" timeOffset="3321.6837">11881 3540,'-50'0,"50"-63,-63 63,63-50,0-13,0 13,0-13,0 12,63 51,0-63,-13 63,13 0,-13 0,26 139,-76-38,63-38,-63 25,0-25,-101-63</inkml:trace>
  <inkml:trace contextRef="#ctx0" brushRef="#br0" timeOffset="3494.8323">11843 3477,'0'0,"51"0,-51-63,88 63,-25-63,0 63,0-63</inkml:trace>
  <inkml:trace contextRef="#ctx0" brushRef="#br0" timeOffset="3764.0637">12574 2999,'-101'63,"38"0,63-13,63-50,-12 0,49 0,-11 0,11 63,-37 38,-63 37,-88-138,25 101,0-101,13 0,50-63,-101 0,101 0,-63 0</inkml:trace>
  <inkml:trace contextRef="#ctx0" brushRef="#br0" timeOffset="4079.8345">11528 3099,'0'0,"0"-63</inkml:trace>
  <inkml:trace contextRef="#ctx0" brushRef="#br0" timeOffset="4423.6556">10810 2873,'0'0,"0"50,0 13,-63 0,63-13,-50-50</inkml:trace>
  <inkml:trace contextRef="#ctx0" brushRef="#br0" timeOffset="5113.7476">13670 3263,'0'63,"0"-12,51-51,-51 63,63-63,-63 50</inkml:trace>
  <inkml:trace contextRef="#ctx0" brushRef="#br0" timeOffset="5383.8818">13708 3200,'0'0,"50"0,39 0,11 0,-11 0,-14 101,-12 25,-63-76,-75 51,24-101,-12 63,0-63,13 0,-13 0,12 0,51-50</inkml:trace>
  <inkml:trace contextRef="#ctx0" brushRef="#br0" timeOffset="5639.6008">14388 3125,'0'63,"0"25,0-25,0-13,0 13,88 0,13-63,-50 0,-51-63</inkml:trace>
  <inkml:trace contextRef="#ctx0" brushRef="#br0" timeOffset="5819.8976">14313 3402,'50'0,"13"0,0-63,0-38</inkml:trace>
  <inkml:trace contextRef="#ctx0" brushRef="#br0" timeOffset="5961.8772">14350 3125,'0'0,"0"-51,51 51,75-63</inkml:trace>
  <inkml:trace contextRef="#ctx0" brushRef="#br0" timeOffset="6791.6944">15447 3087,'-51'0,"-12"0,63 101,0-51,0 13,101-63,-13 0,13 63,0-63,-101 63,0-13,-101-50,0 101,13-101,25 0,13 0,50-88</inkml:trace>
  <inkml:trace contextRef="#ctx0" brushRef="#br0" timeOffset="7047.9144">15976 3125,'-63'0,"63"63,0 25,0 13,101-38,-51-63,13 0,25 0,13 0</inkml:trace>
  <inkml:trace contextRef="#ctx0" brushRef="#br0" timeOffset="7228.0684">15925 3339,'89'0,"-89"-63,100 63,-100-88,89 88,-89-63</inkml:trace>
  <inkml:trace contextRef="#ctx0" brushRef="#br0" timeOffset="7399.666">16001 3074,'0'0,"88"0,-25-63,0 63,0-63</inkml:trace>
  <inkml:trace contextRef="#ctx0" brushRef="#br0" timeOffset="7805.5142">16543 2885,'0'0,"0"51,-51-51,51 100,0-49,-63 12,63 0,0-13,89-50,74 101,-37-101,-63 0,-12 0,-51-88,63 88,-63-101,-101 38,38 63,-25 0,25 0,12 0,51 50,89-50,-26 0,50 0,-113-50,88 50,-88-50</inkml:trace>
  <inkml:trace contextRef="#ctx0" brushRef="#br0" timeOffset="8127.7916">17185 2948,'0'0,"0"126,0-75,0 12,101 0,50 0,-63-63,-25 0,38-101,-101 13,0 25,0 12,-63-12,-38 0,38 0,126 126</inkml:trace>
  <inkml:trace contextRef="#ctx0" brushRef="#br0" timeOffset="8652.2655">17903 3036,'0'0,"0"51,0 12,0-13,0 13,0-12,0 49,51-100,-51-100,-63 37,63 12,0-50,0 13,0-13,0 51,0-13,101 63,-101-50,88 50,-88 50,63 13,-63 0,0-13,-63 13,63 0,-88-63,25 0,0 63,-26-63,178 0,-26 0,-13 0,13 0,-13 0,13 0,38 63,-50-63,12 0,-63-63</inkml:trace>
  <inkml:trace contextRef="#ctx0" brushRef="#br0" timeOffset="8989.5548">18483 3276,'-63'0,"63"63,63-63,-63-63,0-25,0 25,0 12,-76-100,76 88,101 0,-38 63,-63 50,101 26,-101 12,63 13,-63-13,63-25,0 38</inkml:trace>
  <inkml:trace contextRef="#ctx0" brushRef="#br0" timeOffset="9161.7027">18445 3251,'88'-63,"-25"63,-12 0,12 0,-13 0,13-63,0 63</inkml:trace>
  <inkml:trace contextRef="#ctx0" brushRef="#br0" timeOffset="9589.5124">19163 3414,'63'-88,"-63"-50,0 87,0-50,0 13,0-13,0 13,0 139,63 12,-63 0,63 0,38 37,-50-100,49 0,-11 0,-89-100,0 49,0-12,-63-38,0 13</inkml:trace>
  <inkml:trace contextRef="#ctx0" brushRef="#br0" timeOffset="9845.7323">20058 2646,'0'0,"-50"0,-13 0,12 0,51 50,-63 13,63 38,0-13,0 0,0-25,88-63,-12 101,-26-101,51 0,-50 0,-51-63</inkml:trace>
  <inkml:trace contextRef="#ctx0" brushRef="#br0" timeOffset="10001.8654">20008 3251,'0'0,"0"88,0-25,63-63</inkml:trace>
  <inkml:trace contextRef="#ctx0" brushRef="#br0" timeOffset="10378.2557">20398 3276,'0'-88,"0"25,0 12,63-12,-63-38,0 51,63-13,38 0,-51 63,-50 50,0 51,0 25,63-25,-63-13,0-25,63-63,-63 51</inkml:trace>
  <inkml:trace contextRef="#ctx0" brushRef="#br0" timeOffset="10527.8843">20436 3314,'0'0,"139"-63,-76 63,-13 0,13 0,0-63,-13 63</inkml:trace>
</inkml:ink>
</file>

<file path=ppt/ink/ink34.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2:29:36.5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18029 9853,'0'0,"152"-76,-26 76,-63 0,-63-63,-63 63,-63 0,-114 126,-125-38,0 51,-64-1,64-37,50-13,75-88,89 114,302-190,164-62,164-51,63-13,0 13,-51 38,-126 63,-113-1,-126 89,-252 0,-100 0,-89 189,-177-50,14 12,-1-12,-63 12,63-12,114-51,176-88,252 0,214-164,214-25,114-13,138-24,-12-1,-139 76,1-1,-115 64,-289 88,-126-63,-163 63,-89 151,-189-12,-152 12,-74 0,-1 51,-126 25,-113 12,214-37,214-101,315-101,240 0,239-164,164-38,226-25,102-75,112-26,-24 64,-114 24,-365 102,-164 50,-227 88,-176 0,-152 75,-125 64,-240 62,-163 89,12 13,-88-64,-26 63,240-87,328-127,667-227,253-62,465-140,127-11,100-14,-100 1,-366 125,-365 152,-303 88,-176-63,-227 139,-138 25,-177 37,-88 127,-479 151,1-1,-115 14,102-1,504-226,239-64,327-138,102 0,188-113,253-89,389-150,342-77,-1 1,113-26,-352 127,-441 188,-290 51,-202 88,-314 0,-165 189,-113 12,-264 140,-202 62,-126 88,-126 101,378-201,454-202,327-189,328 0,201-239,379-114,327-139,88 64,-25 75,-353 114,-353 88,-302 75,-441 202,-63 13,-113 50,-215 126,-138 50,-25 76,125-101,303-163,252-177,215 0,188-76,265-176,188-76,266-75,100 63,-365 113,-303 89,-226 62,-467 152,-100 62,-177 64,-151 12,-302 189,100-25,126-88,291-88,226-127,504-201,189-113,100-13,89 0,151-114,-50 140,-252 74,-214 77,-215 75,-277 0,-75 88,-177 0,-138 126,-1-12,-138 88,13-63,126-13,188-76,140-138,389-100,278-140,114-50,49 38,89-12,-88 12,-113 113,-177 51,-152 88,-200 0,-140 126,-75 13,-176 100,-1 51,-75 75,-12-50,150-25,52-151,288-139,178 0,150-114,252-125,152-89,163-100,89 37,-114 38,-50 127,-240 24,-289 76,-152 126,-226 0,-114 0,-252 252,-75-50,-164 163,-227 38,12 0,102-25,239-113,289-164,316-101,239-114,302-188,328-101,315-89,101-24,-101 24,-240 102,-302 239,-340 75,-491 76,-189 189,-114 13,0 37,-176 101,-177 38,-24 76,-102 25,265-190,328-87,226-126,265-139,214-101,290-139,429-100,-102 25,-24 63,-114 25,-265 38,-227 126,-213 126,-265 0,-215 139,-112 113,-178 25,-163 101,-252 114,114-14,-13 1,390-202,265-138,643-328,314-176,480-265,327-63,100 63,-112 25,-379 202,-504 264,-352 64,-265 75,-252 163,-315 51,-428 202,-114 101,-126 12,101 63,240-113,377-214,316-127,276-138,278-75,264-177,316-89,327-150,-26 75,228-37,-353 125,-328 63,-290 127,-277 138,-302 0,-214 138,-189 64,-139 88,-227 37,114-12,-127 89,102-26,238-101,291-139,315-138,276-126,215-113,278-89,301-150,114-14,-25 64,-189-26,-379 202,-339 139,-290 113,-189 0,-202 138,-214 77,-177 100,114-26,101-24,0 12,113-25,227-126,265-126,138 0,202-113,327-152,278-113,125-101,-12 76,-37 76,-430 138,-175 88,-303 101,-240 0,-188 139,-177 62,-264 139,12 26,13-1,0-12,0 12,239-113,227-113,252-139,239 0,202-240,265-87,377-152,114-12,-113 12,-13 88,-467 190,-226 62,-264 139,-102 0,-175 0,-203 189,-352 38,-113 151,-1 12,-12 64,-114 25,102-26,137-87,468-190,251-176,251-75,190-114,341-139,188-126,227-50,-114 38,-125 76,-164 163,-353 88,-618 139,-302 252,-176 25,-164 101,-12 0,-127 101,-25 76,265-190,403-126,278-239,326 0,203-239,301-101,178-114,11 1,-138 87,-100 26,-253 101,-163 113,-454 126,-126 126,-164 75,-12-12,-51 13,0-13,114 12,-1-12,165-63,176-126,138 0,189-75,303-177,101-63,138-51,-101 26,-201 101,-151 50,-228 126,-163 63,-163 0,-253 252,-151 0,-151 113,126-88,-127 76,241-101,100-63,189-63,189-126,163 0,178-151,213-151,240-26,50-37,25-76,-239 138,-189 114,-227 114,-453 75,-76 189,-164 12,-88 114,-163 51,11-14,127-74,227-39,226-113,253-126,238-252,253 13,25-76,76 50,-139-37,-25 113,-164 101,-190 88,-250 0,-165 163,-202 77,-49 12,-89 12,138-24,64-51,226-63,139-63,189-63,164-164,201-76,1-12,50 13,-114 37,-50 13,-113 63,-215 126,-138 0,-202 76,-189 176,-151 13,-126 24,177 26,12-12,126-64,239-113,580-315,114-101,62-12,-63 50,51 13,-101-13,-176 75,-165 114,-163 63,-63 0,-214 214,-202 26,51 12,12-63,51 0,163-51,165-75,289-176,189-126,62-1,-74 51,12 0,-63 63,-101 0,-164 126,-176 0,-113 76,-189 62,62 51,-12 0,0 0,13-50,50-13,164-50,403-152,63-63,126-100,-13 37,-50 26,-113 0,-13 37,-101 63,-252 76,-126 89,-201 100,-64 50,1 13,113-63,63-63,126-38,126-88,303-88,125-88,76-76,-63 25,-51-13,-75 114,-100 51,-89 12,-202 63,-50 75,-126 64,-50 0,50 37,50-37,64-64,62 1,341-202,113-63,63 12,-114 39,-62 62,-114 13,-25 63,-63-63,-101 63,-75 76,-89 100,1 1,-14 49,115-62,62-63,101-51,63-50,113 0,152-226,-13 87,-51-37,-163 75,-38 38,-252 138,-88 152,12-50,114-64</inkml:trace>
</inkml:ink>
</file>

<file path=ppt/ink/ink35.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2:30:27.917"/>
    </inkml:context>
    <inkml:brush xml:id="br0">
      <inkml:brushProperty name="width" value="0.05292" units="cm"/>
      <inkml:brushProperty name="height" value="0.05292" units="cm"/>
      <inkml:brushProperty name="color" value="#002060"/>
    </inkml:brush>
  </inkml:definitions>
  <inkml:trace contextRef="#ctx0" brushRef="#br0">9223 10067,'0'88,"-63"-25,63-13,0 13,0-12,-63 12,63 0,0 25,50-88,13 0,-13 0,13 0,-12 0,12 0,-13 0,13 0,-63-50</inkml:trace>
  <inkml:trace contextRef="#ctx0" brushRef="#br0" timeOffset="226.1237">9550 10483,'0'63,"0"-13,0 13</inkml:trace>
  <inkml:trace contextRef="#ctx0" brushRef="#br0" timeOffset="540.3933">9500 10394,'0'51,"63"12,75-63,-49 63,-26-63,-63 63,-101-63,50 0,51 50,-100-50,49 0,51 63</inkml:trace>
  <inkml:trace contextRef="#ctx0" brushRef="#br0" timeOffset="3347.959">10470 10432,'0'-63,"-63"63,13 0,-13 0,63 101,-51-101,51 50,0 13,51-63,87 0,-37 63,-13-63,-88 89,63-89,-63 63,0-13,-101-50,51 0,-13 63,0-63,-25 0,25 0,63-50,0-51,0 50</inkml:trace>
  <inkml:trace contextRef="#ctx0" brushRef="#br0" timeOffset="4095.9919">10684 10432,'0'63,"0"-12,0 12,63 0,-63-13,63 13,-63 0,0-126,-63 63,63-88,-63 25,63-38,0 13,0-13,0 51,0-13,101 0,-38 63,-63-51,50 51,-50 88,0-25,0-12,0 12,0-13,-88-50,88 63,-138-63,87 0,-12 0</inkml:trace>
  <inkml:trace contextRef="#ctx0" brushRef="#br0" timeOffset="4605.9295">11201 10432,'-51'0,"51"63,-75 38,75-51,0 39,63-89,-63 63,88-63,-25 0,-13 0,13-63,0 63,-63-101,63 38,-63-25,0 37,-63-12,0 63,0-63,13 63,-13 63,0 0,0 0,63-12,0-1,0 13,88-63,-25 0</inkml:trace>
  <inkml:trace contextRef="#ctx0" brushRef="#br0" timeOffset="5025.7906">11579 10445,'0'63,"-63"-13,63 13,0-12,63 12,25 12,-25-75,-13 0,13 0,38-75,-101-14,0 26,0-25,-101 88,38-63,13 63,-13 0,12 0,51 51,-63-51,63 100,0-49,76 50</inkml:trace>
  <inkml:trace contextRef="#ctx0" brushRef="#br0" timeOffset="5470.0876">12221 10508,'0'88,"0"-38,0 13,63 0,-63-12,63-51,-63-51,0-12,-101 63,101-88,-63 25,63 13,-63-13,63 0,0 12,0-12,0 13,0-51,63 101,38-63,-13 63</inkml:trace>
  <inkml:trace contextRef="#ctx0" brushRef="#br0" timeOffset="5671.7608">12095 10722,'88'0,"-25"-63,0 63,0-101,38 38</inkml:trace>
  <inkml:trace contextRef="#ctx0" brushRef="#br0" timeOffset="5925.9785">12675 10382,'0'0,"0"101,0-13,0-25,63 0,0 0,0-63,-63 50,50-50</inkml:trace>
  <inkml:trace contextRef="#ctx0" brushRef="#br0" timeOffset="6375.8623">13028 10697,'0'0,"0"63,0-126,0-25,0-13,0 50,0-12,0 13,63 113,-63 25,100 13,-100-38,101 0,0 0,-38-63,-13 0,-50-50,0-51,0 50,0-12,-100 0,100 13,-63-13,63 151,0-25</inkml:trace>
  <inkml:trace contextRef="#ctx0" brushRef="#br0" timeOffset="6850.269">13784 10319,'-51'0,"51"88,-63-25,63 0,0-13,63 13,0 0,-12-63,12 63,-13-63,13 0,38-63,-101 0,0 13,-63 50,-25 0,25 0,163 0,-49 0,50 0,-101-63,50 63</inkml:trace>
  <inkml:trace contextRef="#ctx0" brushRef="#br0" timeOffset="7322.0611">12700 10105</inkml:trace>
</inkml:ink>
</file>

<file path=ppt/ink/ink36.xml><?xml version="1.0" encoding="utf-8"?>
<inkml:ink xmlns:inkml="http://www.w3.org/2003/InkML">
  <inkml:definitions>
    <inkml:context xml:id="ctx0">
      <inkml:inkSource xml:id="inkSrc0">
        <inkml:traceFormat>
          <inkml:channel name="X" type="integer" min="-11520" max="3840" units="cm"/>
          <inkml:channel name="Y" type="integer" min="-2142" max="2160" units="cm"/>
          <inkml:channel name="T" type="integer" max="2.14748E9" units="dev"/>
        </inkml:traceFormat>
        <inkml:channelProperties>
          <inkml:channelProperty channel="X" name="resolution" value="322.01257" units="1/cm"/>
          <inkml:channelProperty channel="Y" name="resolution" value="160.52238" units="1/cm"/>
          <inkml:channelProperty channel="T" name="resolution" value="1" units="1/dev"/>
        </inkml:channelProperties>
      </inkml:inkSource>
      <inkml:timestamp xml:id="ts0" timeString="2022-04-20T21:59:29.847"/>
    </inkml:context>
    <inkml:brush xml:id="br0">
      <inkml:brushProperty name="width" value="0.05292" units="cm"/>
      <inkml:brushProperty name="height" value="0.05292" units="cm"/>
      <inkml:brushProperty name="color" value="#FF0000"/>
    </inkml:brush>
  </inkml:definitions>
  <inkml:trace contextRef="#ctx0" brushRef="#br0">10442 13406 0,'0'0'0,"-35"0"15,35 70 1,-35 36 0,35 0-16,0 35 15,0 0-15,0-35 16,0 0-16,35-36 0,-35-34 15,35-1-15</inkml:trace>
  <inkml:trace contextRef="#ctx0" brushRef="#br0" timeOffset="443.8817">10830 13758 0,'0'0'0,"0"36"0,0-1 16,0 35-16,0 36 16,0-70-16,0 34 15,0 1-15,0-36 16,0-35-16,0-35 47,0-36-47,0 1 15,0-1-15,106-141 16,-35 106-16,-1 1 16,36-1-16,0 0 15,-36 71-15,-34 35 16,-1 35-1,-35 36-15,0 34 16,-71 1-16,-34 0 16,-1-35-16,-35-36 15,70-35 1,1 0-16,34 0 0,1 0 16,35-71-16,0-35 15</inkml:trace>
  <inkml:trace contextRef="#ctx0" brushRef="#br0" timeOffset="638.0475">10795 12947 0,'35'0'47</inkml:trace>
  <inkml:trace contextRef="#ctx0" brushRef="#br0" timeOffset="1882.1173">12876 13370 0,'0'0'0,"0"-35"16,-35 35-16,0-35 16,0 35-16,-1 0 15,1 0-15,0 35 16,-1 0-16,36-35 15,0 71-15,0-36 16,71 0-16,-36 36 16,36-1-16,-1 1 15,-34 0-15,-36-1 0,0 1 16,-36-36-16,-34 36 16,-1-71-16,36 0 15,0 0-15,-1 0 16,36-36-1,0 36-15,0-35 16,0 0-16,0 35 16</inkml:trace>
  <inkml:trace contextRef="#ctx0" brushRef="#br0" timeOffset="2260.9428">13088 13794 0,'0'0'0,"0"35"16,0 35-16,0-34 15,0-1-15,35 0 16,-35-35-16,0 36 16,0-72 15,-35-34-16,35 34-15,0-69 16,0-1-16,35-35 16,142-142-1,-107 213-15,-34 35 16,-1 35-16,-35 0 16,35 0-16,-35 70 15,0-35-15,0 142 16,-70-107-16,34-34 15,-34-1-15,-1 0 16,-35-35-16,36 0 16</inkml:trace>
  <inkml:trace contextRef="#ctx0" brushRef="#br0" timeOffset="2661.2871">13617 13547 0,'0'0'0,"-35"0"0,0 0 15,-1 35 1,36 35-16,0-34 15,0 34-15,0-34 16,36-1-16,34 0 16,1-35-16,-36 0 15,0 0-15,1 0 0,-1-35 16,-35 0-16,0-36 16,0 0-16,-71 1 15,1-1-15,-36 36 16,71 35-1,-36 0-15,36 35 16,0 1-16,35 34 16,0-35-16,35 36 15,71-36-15</inkml:trace>
  <inkml:trace contextRef="#ctx0" brushRef="#br0" timeOffset="3027.6017">13935 13617 0,'0'0'0,"0"71"16,0-36-16,0 0 15,0 36-15,0-36 16,35 0-16,36 1 16,34-36-1,-69 0-15,-36 0 16,0-36-16,0 1 16,0-35-16,0-36 15,-71 0-15,-35 0 16,36 71-16,-1 35 15,1 0-15,34 0 0,1 70 16,35 1-16,0-36 16,35 36-16,36-36 15</inkml:trace>
  <inkml:trace contextRef="#ctx0" brushRef="#br0" timeOffset="3381.9058">14570 13511 0,'0'0'16,"0"71"-16,0-1 0,0 1 15,0 0-15,0-36 16,0 0-16,35 0 15,-35-35 1,0-35 0,0-35-16,0 34 15,0-34-15,-35-36 0,35 0 16,-36 0-16,36 0 16,0 36-16,0-36 15,36 0-15,-1 71 16,36 0-16,-36 35 15,35 0-15,1 0 16,-1 35-16,-34 0 16</inkml:trace>
  <inkml:trace contextRef="#ctx0" brushRef="#br0" timeOffset="3561.5606">14429 13547 0,'35'0'0,"0"0"16,36 0-16,35 0 15,-1 0-15,-34 0 16,-36 0-16,0-36 16</inkml:trace>
  <inkml:trace contextRef="#ctx0" brushRef="#br0" timeOffset="3744.7178">14958 13406 0,'0'70'0,"35"-35"16,-35 1-16,0-1 15,0 0-15,35 0 16,-35 1-16,0-1 0,0 0 15,0 1-15</inkml:trace>
  <inkml:trace contextRef="#ctx0" brushRef="#br0" timeOffset="4184.0957">15240 13864 0,'0'-35'47,"0"35"-47,0-71 16,0 36-16,0-36 16,0 1-16,0-1 15,0 1-15,35 35 16,-35-1-16,0 36 15,0 71 17,36-36-32,-36 36 15,35-36-15,-35 0 0,35-35 16,0 35 0,-35-35-1,36 0 1,-36-35-16,35-35 15,-35-1-15,0-70 16,0 0-16,0 35 16,35 36-16,-35 34 15,0 72 17,0-1-32</inkml:trace>
  <inkml:trace contextRef="#ctx0" brushRef="#br0" timeOffset="4567.9254">15734 13123 0,'0'36'16,"-35"-1"-16,35 35 15,-36 36-15,36 0 16,0-35-16,0-1 16,36 1-16,-1-36 0,0-35 15,-35 0 1,35 0-16,1 0 0,-1-35 16,-35-1-16,0-34 15,0-1-15,-35 36 16,-1 0-16,1 35 15,106 0 17,-36 0-17,0 35-15,1-35 16,-1 0 0</inkml:trace>
  <inkml:trace contextRef="#ctx0" brushRef="#br0" timeOffset="4868.184">14852 13018 0,'0'0'0,"-71"0"46,71 0-30</inkml:trace>
  <inkml:trace contextRef="#ctx0" brushRef="#br0" timeOffset="10145.7187">10372 16122 0,'0'0'0,"35"0"47,-35-35-31,35-36-16,1-35 0,-1 0 15,-35-35-15,70-70 16,-70 34-16,36 36 16,-36 71-1,0 34-15,0 36 32,0 71-32,0-1 15,0-34-15,0-1 16,35-35-16,0 0 15,0 0 1,1-35-16,-1-1 16,-35 1-16,35 0 15,-35 0-15,36 35 0,-36 35 16,0 35 0,0 36-16,0 35 15,0 1-15,0-72 16,0-35-16,0 1 15,0-1-15</inkml:trace>
  <inkml:trace contextRef="#ctx0" brushRef="#br0" timeOffset="10469.998">11042 15840 0,'0'35'15,"0"-70"17,0-1-32,0-34 15,0 35-15,0-36 16,0-35-16,35 0 15,-35 36-15,71 35 16,-71 35-16,35 0 16,0 0-16,1 0 15,-1 35-15,-35 71 16,35 0-16,-35-36 0,0 1 16,35-36-16,-35 0 15,0-35-15,-35 0 16,0 71-16</inkml:trace>
  <inkml:trace contextRef="#ctx0" brushRef="#br0" timeOffset="10650.1529">11148 15663 0,'0'0'0,"35"-35"31,0 35-31,71-35 16,-71 35 0,1 0-1,-1-35-15</inkml:trace>
  <inkml:trace contextRef="#ctx0" brushRef="#br0" timeOffset="10963.9221">11748 15487 0,'35'0'16,"0"0"0,-35-35-16,35 35 15,-35-36-15,0 1 16,-35 35-1,-35 0 1,-1 0-16,-35 71 16,71 35-16,35-36 15,0-35-15,0 36 16,70-36-16,1 0 16,0-35-16,-1 36 15,1-36-15,-36 0 0,0 0 16</inkml:trace>
  <inkml:trace contextRef="#ctx0" brushRef="#br0" timeOffset="11712.0652">13723 15064 0,'0'0'0,"-35"0"0,-1 0 15,1 0 1,0 0-16,0 0 0,-1 0 16,36 35-1,0 0-15,0 0 16,36-35-16,34 36 16,1-1-16,35 0 15,-71 1-15,-35 34 16,35 1-16,-35-1 15,-70 1-15,-1-1 16,0-34-16,1-36 16,35 0-16,-1 0 15,1-36-15,35 1 16,0-35-16,-70 34 0,70 36 16,0-35-16,35 0 15,0 35-15,0-36 16</inkml:trace>
  <inkml:trace contextRef="#ctx0" brushRef="#br0" timeOffset="12117.9137">14252 15522 0,'0'0'0,"0"36"0,-35-1 15,35 0-15,0 0 0,35 1 16,1-36-16,-36 0 16,0 0-1,0 0-15,0-36 16,-36-34-16,1-1 16,0 1-16,35-1 15,0-35-15,0 36 16,35-36-16,36 71 15,-1-36-15,1 71 16,-1 0-16,-35 0 16,36 0-16,-36 35 15,-35 36-15,0-1 16,-35 1-16,0-36 0,-71 1 16,-35-1-1,70-35-15,-70 35 0,71-35 16,34 0-16,72 0 31</inkml:trace>
  <inkml:trace contextRef="#ctx0" brushRef="#br0" timeOffset="12511.2519">14676 15381 0,'0'0'0,"0"71"16,-36-36-16,36 0 15,0 1-15,0-1 16,36 0-16,-1 0 15,0-35-15,0 36 16,1-36-16,-1 0 16,0-36-1,-35-34-15,0 35 16,0-71-16,-70 0 16,34 35-16,-34 36 15,35 35-15,-1 0 16,1 0-16,35 35 0,-35 36 15,35-36-15,35 36 16,0-36-16,1-35 16</inkml:trace>
  <inkml:trace contextRef="#ctx0" brushRef="#br0" timeOffset="12882.0706">15099 15311 0,'0'0'16,"-71"35"-16,71 35 15,-35 1-15,35-36 0,0 1 16,0-1-16,35 35 15,1-70-15,-1 0 16,0 0-16,0 0 16,1 0-16,-1-35 15,-35 0-15,35 0 0,-35-71 16,-35 35-16,0 36 16,-1-36-16,-34 71 15,35-35-15,-1 35 16,1 35-16,35 36 15,0-36 1,35 36-16,36-71 16</inkml:trace>
  <inkml:trace contextRef="#ctx0" brushRef="#br0" timeOffset="13233.8728">15487 15275 0,'0'0'0,"-35"71"0,35-1 15,0 1-15,0 0 16,0-36-16,0 35 16,35-34-16,-35-36 15,35-36 1,-35 1-1,0-35-15,0-1 16,-35 0-16,35-70 16,-35 35-16,35 36 0,0-1 15,0 36 1,0 0-16,35-36 16,-35 71-16,71-35 0,-36 35 15,35 0-15,-34 0 16,34 0-16,-35 0 15,-35 35-15</inkml:trace>
  <inkml:trace contextRef="#ctx0" brushRef="#br0" timeOffset="13410.5247">15452 15452 0,'0'0'0,"35"0"15,0 0-15,1 0 16,-1 0-16,35 0 16,-34-36-1,34 36-15,-35-35 0</inkml:trace>
  <inkml:trace contextRef="#ctx0" brushRef="#br0" timeOffset="13564.157">15804 15240 0,'0'0'16,"0"71"0,0-36-16,0 0 15,0 0-15,0 1 0,36-1 16,-36 0-16,0 36 16,0-71-16</inkml:trace>
  <inkml:trace contextRef="#ctx0" brushRef="#br0" timeOffset="14014.0436">16016 15699 0,'0'0'0,"0"-36"31,0 36-31,0-35 0,0-35 16,0 34-16,0-34 15,0-1-15,35 1 16,-35-36-16,71 70 16,-71 107 15,0 0-16,35-1-15,0-35 16,1 1-16,-36-36 16,35 35-1,0-35-15,-35 0 0,71 0 16,-71-35 0,0 35-16,0-36 15,0-34-15,0-1 16,0-35-16,0 36 0,0 35 15,-35 35 1,35 35 0</inkml:trace>
  <inkml:trace contextRef="#ctx0" brushRef="#br0" timeOffset="14397.8733">16581 15064 0,'-71'70'15,"36"36"1,35 0 0,-36-36-16,36 107 15,36-142-15,-1 0 16,0-35-16,1 36 15,-1-36-15,0 0 16,36-36-16,-71-69 16,0 69-1,0-34-15,-36 34 16,1 36-16,0 0 16,70 36 15,71-36-31,-35 35 15,-36-35-15,35 0 16,-34 0-16</inkml:trace>
  <inkml:trace contextRef="#ctx0" brushRef="#br0" timeOffset="14712.1435">15769 15064 0,'0'0'0,"-35"0"78</inkml:trace>
  <inkml:trace contextRef="#ctx0" brushRef="#br0" timeOffset="25131.0982">23248 7302 0</inkml:trace>
</inkml:ink>
</file>

<file path=ppt/ink/ink37.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20T22:33:23.309"/>
    </inkml:context>
    <inkml:brush xml:id="br0">
      <inkml:brushProperty name="width" value="0.05292" units="cm"/>
      <inkml:brushProperty name="height" value="0.05292" units="cm"/>
      <inkml:brushProperty name="color" value="#002060"/>
    </inkml:brush>
  </inkml:definitions>
  <inkml:trace contextRef="#ctx0" brushRef="#br0">9235 4032,'0'-63,"0"12,0-49,0 49,-63-50,63 13,-75-13,75 1,-63 11,63-11,-63 37,63 12,-101-24,101 24,-101-12,101 0,-50 0,50 13,-63-13,63 0,0 12,0-12,138-37,-37 100,38-114,62 39,-75 75,25-114,-25 114,26-113,-64 113,-13-88,-24 88</inkml:trace>
  <inkml:trace contextRef="#ctx0" brushRef="#br0" timeOffset="240.0669">9953 1802,'0'63,"0"25,63 13,-12-101,12-63</inkml:trace>
  <inkml:trace contextRef="#ctx0" brushRef="#br0" timeOffset="615.8893">9878 1852,'138'0,"-87"0,-1 0,-50 63,0-13,0 51,-63 0,13-101,50 50,-101-50</inkml:trace>
  <inkml:trace contextRef="#ctx0" brushRef="#br0" timeOffset="4457.9639">10697 1323,'50'0,"-50"139,0-13,76 12,-76 1,0-13,63-26,-63-49,0 12,50-63,-50-63,0 12,0-12,-101-37,101 11,-138-62,138-25,-76 25,76 25,0-13,0 13,0 25,51 101,-51-88,100 88,1 63,-101 25,63 64,-63-26,0-26,-138 1,75-38,0-63,0 63,12-63,-12 0,63-50</inkml:trace>
  <inkml:trace contextRef="#ctx0" brushRef="#br0" timeOffset="4878.3245">11213 1839,'0'-50,"0"-51,0 51,0-51,0-25,0 25,0 51,63 50,-12 0,62 139,-113-1,63 1,-63-51,0-25,63-63,-63 50,0-100</inkml:trace>
  <inkml:trace contextRef="#ctx0" brushRef="#br0" timeOffset="5049.972">11113 1764,'50'-63,"13"63,0-101,38 101,-38-101,37 1,-37 37</inkml:trace>
  <inkml:trace contextRef="#ctx0" brushRef="#br0" timeOffset="5221.947">11780 1285,'0'51,"0"49,0-49,101-51</inkml:trace>
  <inkml:trace contextRef="#ctx0" brushRef="#br0" timeOffset="5492.1794">11654 983,'101'0,"-38"101,38-38,0 37,-38 1,0 0,-63 0,63-38,-63-13,-63 51,0-101,-26 63,-11-63,11 0,-11 0,100-51,0-49,0 49</inkml:trace>
  <inkml:trace contextRef="#ctx0" brushRef="#br0" timeOffset="5980.0981">12372 1285,'0'0,"0"126,0-63,0-12,63 12,-63-1,0-124,0 11,0-12,-100-38,100 51,-63-13,63-38,0 13,0-13,0 13,88 25,13 63,-101 50,63 13,-63 38,0-13,0-37,-63 12,0 38,151-101,-25 0,-13 0,-50 63,101-63,-13 0</inkml:trace>
  <inkml:trace contextRef="#ctx0" brushRef="#br0" timeOffset="6324.3018">12965 1462,'0'-63,"0"12,0-50,-63 38,63 13,0-13,0 13,0-13,63 63,25 75,-88-24,101 12,-101 0,63 0,-63 25,63-88,-164 0</inkml:trace>
  <inkml:trace contextRef="#ctx0" brushRef="#br0" timeOffset="6497.9506">12839 1298,'0'-63,"63"0,-13 63,13 0,-13 0,13 0,-12 0,-1 0,13-63</inkml:trace>
  <inkml:trace contextRef="#ctx0" brushRef="#br0" timeOffset="6811.72">13229 1084,'0'0,"0"50,0 51,139-101,-51 0,13 0,-13 0,13-63,-38 0,-63 0,63 0,-63 12,0-12,-51 63,-24-100,24 100,-37 0,-13 0,-25 0,26 0,37 63,0 0</inkml:trace>
  <inkml:trace contextRef="#ctx0" brushRef="#br0" timeOffset="6999.8815">12902 781,'63'-63,"0"63,-13 0</inkml:trace>
  <inkml:trace contextRef="#ctx0" brushRef="#br0" timeOffset="8282.1441">8895 2444,'0'-50,"0"100,88 26,-88-26,101 13,-38 38,13 0,-13 0,0-38,0 0,37 37,-100-49,51-51,12 0,0-63,25 63,13-101,0 101,-1-63,-11 63,11 0,-37-63,-12 63,-102 0</inkml:trace>
  <inkml:trace contextRef="#ctx0" brushRef="#br0" timeOffset="8483.9645">10331 2873,'0'88,"0"-25,51-63,12 0,-63-101</inkml:trace>
  <inkml:trace contextRef="#ctx0" brushRef="#br0" timeOffset="8671.9787">10331 2772,'63'63,"38"0,-50 0,-51 0,-101 38,50-101,-12 63,63-126</inkml:trace>
  <inkml:trace contextRef="#ctx0" brushRef="#br0" timeOffset="9096.3431">11163 3074,'0'0,"0"-63,0 13,0-51,0 13,0-51,0 51,0 25,50 63,-50-50,76 226,-76-37,0-13,63-26,-63-37,63-63,-63 89,-63-152</inkml:trace>
  <inkml:trace contextRef="#ctx0" brushRef="#br0" timeOffset="9272.771">11087 3062,'63'-63,"38"0,-51 63,13-63,0 63,0-63,-12 63,-51-89,101 89</inkml:trace>
  <inkml:trace contextRef="#ctx0" brushRef="#br0" timeOffset="9444.4178">11742 2545,'0'63,"0"63,63-126,-63 101,63-38,-63-126</inkml:trace>
  <inkml:trace contextRef="#ctx0" brushRef="#br0" timeOffset="9700.1376">11604 2343,'63'63,"0"0,0 0,75 0,14 13,-14 0,-37-76,-101 88,50-88,-50 101,-50-101,-51 100,-37-100,-1 76,51-76,25 0,12 0,51-63,63 0</inkml:trace>
  <inkml:trace contextRef="#ctx0" brushRef="#br0" timeOffset="10202.3954">12662 2835,'-63'-101,"63"51,0-13,-101-38,101 13,-63-13,63 50,101 114,-50 0,12-63,-13 0,13-63,-63 0,63 0,-63 13,0-13,0 13,0 100,151 63,-75 39,-13-14,12-37,-12-38,-12-13</inkml:trace>
  <inkml:trace contextRef="#ctx0" brushRef="#br0" timeOffset="40504.7182">14539 844,'-50'0,"-51"0,101 51,-88-51,25 0,63-51</inkml:trace>
  <inkml:trace contextRef="#ctx0" brushRef="#br0" timeOffset="41036.1746">14237 844,'0'88,"0"-25,0-12,0-1,0 13,0-12,0-140,0 26,0-25,-50 88,-13 63,63-12</inkml:trace>
  <inkml:trace contextRef="#ctx0" brushRef="#br0" timeOffset="93655.9043">6892 10092,'-63'0,"63"50,-51-50,51 51,-63-51,63 101,-63-38,63-13,0 13,0-13,0 13,0-12,0 12,0-13,0 13,0-12,63-51,-63 63,51-63,12 0,-13 0,13 0,-63 50,51-50,12 0,-13 0,13 0,-13 0,13 0,-12 0,50 0,-101-50,88 50,-38 0,13 0,-12 0,12 0,25 0,13 0,-101-63,88 63,-25 0,-13 0,13 0,-13 0,13 0,-12 0,12 0,-13 0,51 0,-51 0,13 0,-12 0,12 0,-13 0,13 0,-12 0,-1 0,-50-51,63 51,-13 0,13 0,-12 0,12 0,-13 0,13 0,-12 0,12 0,-13 0,13 0,-13 0,13 0,-12 0,12 0,-13 0,-50-63,0 13,0-51,0 51,0-13,-88 63,88-51,-63 51,0-63,13 63,-13-63,0 63,12 0,51-63,-63 63,13 0,-13 0,-25 0,-13 0,101-50,-51 50,-12 0,0-63,-25 63,0 0,25-63,-76 63,89 0,-13 0,13 0,-13 0,12 0,-12 0,13 0,-13 0,12 0,-12 0,13 0,-13 0,13 0,-51-63,13 63,25 0,63 50</inkml:trace>
  <inkml:trace contextRef="#ctx0" brushRef="#br0" timeOffset="94653.9057">9374 10911,'0'63,"-51"-63,51 126,-63-63,63 0,63 0,63-63,13 0,-51 0,13 0,-13 0,-25 0,-126 0</inkml:trace>
  <inkml:trace contextRef="#ctx0" brushRef="#br0" timeOffset="95396.1065">10457 11226,'-50'0,"50"50,50-50,-50-50,-50 50,50 50,50-50,-100 0,50-50</inkml:trace>
  <inkml:trace contextRef="#ctx0" brushRef="#br0" timeOffset="95771.9289">10987 10961,'0'51,"-63"-51,63 138,0-87,-63 12,63 0,0-13,100-50,-37 63,-12-63,12 0,-13 0,13-63</inkml:trace>
  <inkml:trace contextRef="#ctx0" brushRef="#br0" timeOffset="95943.9537">10924 11264,'0'-63,"0"12,63 51</inkml:trace>
  <inkml:trace contextRef="#ctx0" brushRef="#br0" timeOffset="96116.1013">10835 10974,'51'0,"12"0</inkml:trace>
  <inkml:trace contextRef="#ctx0" brushRef="#br0" timeOffset="96364.3144">11188 10974,'63'0,"25"0,-25 101,38-101,0 100,-13-100,-12 101,-26-101,13 63,0-63,-164 0</inkml:trace>
  <inkml:trace contextRef="#ctx0" brushRef="#br0" timeOffset="96582.5016">11780 11050,'-50'0,"50"63,-101-1,101-11,-101-51,38 101,-38-26</inkml:trace>
  <inkml:trace contextRef="#ctx0" brushRef="#br0" timeOffset="96895.7254">12146 10835,'-63'63,"63"63,-63-63,63 38,50-101,-50 50,88-50,13 0,-51 0,-50-50</inkml:trace>
  <inkml:trace contextRef="#ctx0" brushRef="#br0" timeOffset="97083.8869">12083 11012,'63'0,"-13"0</inkml:trace>
  <inkml:trace contextRef="#ctx0" brushRef="#br0" timeOffset="97234.0159">12133 10886,'63'-63,"-13"63</inkml:trace>
  <inkml:trace contextRef="#ctx0" brushRef="#br0" timeOffset="98185.6647">10861 11264,'0'-51,"63"51,-13 0,51-63,-38 63</inkml:trace>
  <inkml:trace contextRef="#ctx0" brushRef="#br0" timeOffset="98687.5954">10911 10974,'50'0,"-50"-50,63 50,-63-63,51 63</inkml:trace>
</inkml:ink>
</file>

<file path=ppt/ink/ink4.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2:19:03.915"/>
    </inkml:context>
    <inkml:brush xml:id="br0">
      <inkml:brushProperty name="width" value="0.05292" units="cm"/>
      <inkml:brushProperty name="height" value="0.05292" units="cm"/>
      <inkml:brushProperty name="color" value="#FF0000"/>
    </inkml:brush>
  </inkml:definitions>
  <inkml:trace contextRef="#ctx0" brushRef="#br0">6022 2495,'0'63,"0"-126,63 63,-63-126,0 25,76-38,-76-100,0-1,0 64,0 75,0 164,0 63,0-25,0-13,0-25,0-12,50-51,1 0,24-139,-75 76,0-25,63-13,-63 51,0 176,0 50,0 63,0-62,0-76,0-13,0-25,0-13,-63-113,63 13</inkml:trace>
  <inkml:trace contextRef="#ctx0" brushRef="#br0" timeOffset="676.521">6615 2394,'0'0,"0"-88,0 25,0-26,0-49,75-1,-75 51,63 25,0 0,0 126,-63-13,0 51,63 0,-63-51,0 13,0-12</inkml:trace>
  <inkml:trace contextRef="#ctx0" brushRef="#br0" timeOffset="899.7123">6589 2142,'63'-101,"26"101,-14-101,-24 101,-1 0,-50-50,63 50,-13 0</inkml:trace>
  <inkml:trace contextRef="#ctx0" brushRef="#br0" timeOffset="1336.0583">7169 1613,'0'163,"0"-24,0-13,0-25,0-13,0-25,-63-63,63 50,-50-50,50 63,88-63,-25 0,25 0,51 0,-51 0,-13-100,-24 100,-51-101</inkml:trace>
  <inkml:trace contextRef="#ctx0" brushRef="#br0" timeOffset="1837.4878">7761 1713,'0'139,"0"-13,0-25,0-13,63-25,-63-13,139-50,-76 63,-13-63,13 0,0-63,0 13,-63-13,0 13,0-51,0 50,-63 51,0 139,63-51,0-25,63 0,-13-63,13 63,38-63,-13 0,-25 0,0-101,-63 38,63 0,-63-25,0-13,0-25,0 26,-63 100,63-89,-50 89,-13 63</inkml:trace>
  <inkml:trace contextRef="#ctx0" brushRef="#br0" timeOffset="2227.866">8958 2192,'0'-101,"0"51,0-51,0-25,63 25,-63 1,63 37,0 63,-13 0,-50 138,0-12,0 13,0-51,63 13,-63-38,0-13,-88-50</inkml:trace>
  <inkml:trace contextRef="#ctx0" brushRef="#br0" timeOffset="2400.0127">8870 2079,'63'-63,"-13"63,-50-51,101 51,-38-63,25 63,-25 0,-63-63,51 63</inkml:trace>
  <inkml:trace contextRef="#ctx0" brushRef="#br0" timeOffset="2933.9707">9512 1902,'0'126,"0"-37,0-26,63 0,-63-13,63-50,-63 63,51-63,-51-63,0 13,0-51,-101 0,101-25,-63-13,63 39,0 49,0-12,101 0,-13 63,13 63,-101 0,63 38,-63-13,0 13,0-51,-63 13,-76 13,89-76,-51 0,101-63,-50 63,50-50,50 50,13 100,0-100,38 63,-13-63,-25 101,38-101,-51 0,13 0,-12 0</inkml:trace>
  <inkml:trace contextRef="#ctx0" brushRef="#br0" timeOffset="3187.6945">10168 1802,'0'0,"0"126,0-63,0-13,0 13,0-13,63 13,0-63,-63 63,88-63,13 0,-13 0,-88-100</inkml:trace>
  <inkml:trace contextRef="#ctx0" brushRef="#br0" timeOffset="3359.8421">10168 1890,'0'0,"63"63,0-63,-13 0,13 0,-13 0,51-63</inkml:trace>
  <inkml:trace contextRef="#ctx0" brushRef="#br0" timeOffset="3517.9777">10218 1713,'50'0,"51"0,-50 0,49 0,39-63</inkml:trace>
  <inkml:trace contextRef="#ctx0" brushRef="#br0" timeOffset="4267.0772">12360 958,'0'0,"0"126,-164 113,25 139,-50 50,-138 253,239-417,88-138,0-63,138-63,-75-101</inkml:trace>
  <inkml:trace contextRef="#ctx0" brushRef="#br0" timeOffset="5787.7168">12561 1877,'0'51,"0"12,0 25,0 50,0-49,0 11,0-11,0-26,0-164,0 13,0-51,0 13,-75-63,75 13,0-64,0 51,126-12,-51 50,-12 88,0 63,-12 0,12 0,-63 138,63 1,-63-13,-63 25,-13-63,-25 13,1-26,49-75,-12 0,0 63,63-163</inkml:trace>
  <inkml:trace contextRef="#ctx0" brushRef="#br0" timeOffset="6477.8514">13002 1814,'0'139,"0"-51,0 13,0-51,0 13,0 25,0-138,0-13,0-25,0 25,0-25,-63-13,63 0,0 13,101-13,-38 38,25 63,-25-63,0 63,-63 51,63 12,-63 37,0 26,0 13,-151 12,50-50,1-38,37-63,12 0,-37 0,88-63,0-25,0 37,88 51,-88-63,51 63,24 101,-75-51,63 13,-63 0,51-63,-51 89,63-89,0 63,-13-63,-50-51,101 51,-101-101</inkml:trace>
  <inkml:trace contextRef="#ctx0" brushRef="#br0" timeOffset="6845.6664">13418 2343,'0'0,"63"0,-63-50,0-51,0 51,0-51,63 13,-63-13,101 38,-51 63,-50-63,63 63,-63 63,0 25,0 51,0-13,0 12,0-49,0-26,51-63,-51 88,0-176</inkml:trace>
  <inkml:trace contextRef="#ctx0" brushRef="#br0" timeOffset="7033.8277">13393 2192,'50'0,"13"0,26 0,11 0,-11 0,-26 0,-13 0,13 0,-63-50</inkml:trace>
  <inkml:trace contextRef="#ctx0" brushRef="#br0" timeOffset="7437.6775">14275 1852,'0'0,"-50"0,-26 139,13-39,63 26,-63-25,63-13,0-25,0-12,101 24,-51-75,13 0,25 0,-25 0,0-100,0-1,-63 0,-88 101,12-88,26 88,-13 0,126 63,0-63,25 0,-25 0,-12 0</inkml:trace>
  <inkml:trace contextRef="#ctx0" brushRef="#br0" timeOffset="7797.9861">14791 2457,'0'63,"0"-126,0 12,0-87,0 87,0-49,0 49,63-12,38 0,-50 63,-51 88,0 13,75-13,-75 13,0-50,0 12,51-63,-51 50,-63-138</inkml:trace>
  <inkml:trace contextRef="#ctx0" brushRef="#br0" timeOffset="7947.6139">14703 2318,'63'0,"-12"0,49 0,-11-63,11 63,-49 0,12-63</inkml:trace>
  <inkml:trace contextRef="#ctx0" brushRef="#br0" timeOffset="9751.592">15736 1890,'0'-63,"-63"63,13 0,-51 0,101 63,0-13,101-50,-38 63,25 0,-25 0,-164 51,13-114,-13 0,51 0,-13 0,13 0,50-63,63 0,-13 63,13 0</inkml:trace>
  <inkml:trace contextRef="#ctx0" brushRef="#br0" timeOffset="10089.8817">17311 1751,'-63'63,"63"38,0-13,0-25,0-12,0 12,89-63,-89 50,63-50</inkml:trace>
  <inkml:trace contextRef="#ctx0" brushRef="#br0" timeOffset="10368.0775">17211 1512,'63'63,"0"0,37 0,-37 38,0-1,-63-11,76 11,-76-11,0-26,-101 0,0 0,-37 12,-1-75,51 0,25 0,13 0,50-63,100 0,1 0,-13 0</inkml:trace>
  <inkml:trace contextRef="#ctx0" brushRef="#br0" timeOffset="10585.7643">17740 1688,'0'139,"0"-51,0 13,0-51,0 13,50 0,-50-12,63-51</inkml:trace>
  <inkml:trace contextRef="#ctx0" brushRef="#br0" timeOffset="11005.624">18105 1877,'0'0,"0"101,0-13,0 13,0-13,0-25,101 0,-51-63,51 63,-38-63,0-63,-13 63,-50-126,0 63,0-25,0-13,-126 101,63-63,0 63,13 0,50 63,63 0,63-63,-63 0,-13 0,51 0,-101-63</inkml:trace>
  <inkml:trace contextRef="#ctx0" brushRef="#br0" timeOffset="11191.7765">18974 1701,'0'50,"0"13,0 25,0-25,0-12,0 12,63-63,-63 88,51-88</inkml:trace>
  <inkml:trace contextRef="#ctx0" brushRef="#br0" timeOffset="11409.463">19252 1751,'0'139,"0"-51,75 13,-75-38,0 25,63-25,-63-13,51-50</inkml:trace>
  <inkml:trace contextRef="#ctx0" brushRef="#br0" timeOffset="11611.6362">19189 1751,'138'0,"-87"0,12 0,-13 0,13 0,25 0</inkml:trace>
  <inkml:trace contextRef="#ctx0" brushRef="#br0" timeOffset="11965.9395">19705 2217,'0'0,"0"63,0-163,0 49,0-12,0 13,0-51,63 0,-63 51,63-13,-12 63,-51 50,75 51,-75 38,0-51,0 13,0-51,0 13,0-13,0-100</inkml:trace>
  <inkml:trace contextRef="#ctx0" brushRef="#br0" timeOffset="12145.9215">19617 2079,'0'-51,"88"51,13 0,-51 0,51 0,-13 0,-88-63,63 63</inkml:trace>
  <inkml:trace contextRef="#ctx0" brushRef="#br0" timeOffset="12317.568">20222 1802,'0'50,"0"13,0-13,0 13,0-12,0 12,0-13,63 13</inkml:trace>
  <inkml:trace contextRef="#ctx0" brushRef="#br0" timeOffset="12566.2847">20801 1588,'-50'0,"50"125,0-62,63 38,-63-13,101 13,-101-38,0-12,0 49,-63-100,-26 0,-11 0,-1-113,38 25,63-51,-76-50</inkml:trace>
  <inkml:trace contextRef="#ctx0" brushRef="#br0" timeOffset="12729.9216">20348 1058,'-63'0</inkml:trace>
  <inkml:trace contextRef="#ctx0" brushRef="#br0" timeOffset="13017.6675">18811 1109,'0'0,"0"-63</inkml:trace>
  <inkml:trace contextRef="#ctx0" brushRef="#br0" timeOffset="13557.9823">17929 1071,'0'0,"63"0,-63-50,0-51</inkml:trace>
  <inkml:trace contextRef="#ctx0" brushRef="#br0" timeOffset="95443.3385">7648 1096,'-51'0,"-12"0,63 63,-50-63,50 51,0 12,-63-63,63 50,0 13,0-13,0 13,0-12,0-1,0 13,0-13,0 13,63-63,-63 51,0 12,0-13,50-50,-50 63,63 0,-63-12,0 12,63-63,-63 50,0 13,0-13,0 13,51-63,-51 51,0 12,0-13,0 13,0-12,0 12,-51-63,-12 63,0-63,63 50,-50-50,-13 0,63 63,-50-63,-13 50,0-50,12 0,51 63,0-126,51 63</inkml:trace>
  <inkml:trace contextRef="#ctx0" brushRef="#br0" timeOffset="96231.4819">6375 2986,'0'88,"0"-25,0-12,-63 12,63 0,0-13,-63 13,0 38,114-101,12 0,-13 0,13 0,25 0,13-63,-38 63,-63-63</inkml:trace>
  <inkml:trace contextRef="#ctx0" brushRef="#br0" timeOffset="96425.6488">6552 3402,'0'63,"50"-63</inkml:trace>
  <inkml:trace contextRef="#ctx0" brushRef="#br0" timeOffset="96627.3215">6665 3351,'50'0,"-50"51,0 12,-50-63,50 50,-63-50,13 0</inkml:trace>
  <inkml:trace contextRef="#ctx0" brushRef="#br0" timeOffset="97251.5444">7005 3843,'76'-101,"-76"51,0-13,0-26,0-11,63-39,-63 51,0 25,0 126,0 25,0 13,0-51,0 1,63-51,-13 0,13-89,-63 26,0 13,0-13,0 13,63-13,-63 113,0 13,0 25,0-25,0-12,0 12,0-13,0 51,0-51</inkml:trace>
  <inkml:trace contextRef="#ctx0" brushRef="#br0" timeOffset="97663.3974">7560 3767,'0'0,"0"-101,0 51,0-13,0 13,63-13,-63 0,50 63,13 0,-63 63,0 25,0 13,0-13,0-25,50-63,-50 126,0-214</inkml:trace>
  <inkml:trace contextRef="#ctx0" brushRef="#br0" timeOffset="97873.1722">7471 3692,'89'0,"-26"0,25-63,-25 63,0-63</inkml:trace>
  <inkml:trace contextRef="#ctx0" brushRef="#br0" timeOffset="98307.5447">7950 3452,'0'-50,"0"138,0 13,0 50,0-101,0 13,63-63,25 0,51 0,-139-63,88 63</inkml:trace>
  <inkml:trace contextRef="#ctx0" brushRef="#br0" timeOffset="98511.2184">8391 3414,'0'51,"0"12,0-13,0 13,0-12,0 49,0-11,0-39</inkml:trace>
  <inkml:trace contextRef="#ctx0" brushRef="#br0" timeOffset="98967.3247">8870 3528,'0'-63,"0"12,-63 51,12 0,-12 0,63 89,-63-26,63 0,0 25,101-25,-13-63,13 0,-50 0</inkml:trace>
  <inkml:trace contextRef="#ctx0" brushRef="#br0" timeOffset="99207.53">9160 3326,'0'63,"0"-12,0 12,0-13,0 0,50-50,-50 101,0-50,63-51</inkml:trace>
  <inkml:trace contextRef="#ctx0" brushRef="#br0" timeOffset="99545.3199">9386 3477,'0'63,"0"-12,51 12,-51-13,63-50,-63 63,50-63,13 0,0-101,-63 51,0-51,0 13,-50 88</inkml:trace>
  <inkml:trace contextRef="#ctx0" brushRef="#br0" timeOffset="99883.4549">10155 3238,'-63'0,"13"0,-51 0,101 101,0-13,151-12,-101-76,13 0,-63 50,51-50,-152 76,51-76,-51 0,50 0,-12 0,0-63,63 0</inkml:trace>
  <inkml:trace contextRef="#ctx0" brushRef="#br0" timeOffset="100161.6927">9185 2923,'50'0,"-100"0</inkml:trace>
  <inkml:trace contextRef="#ctx0" brushRef="#br0" timeOffset="100557.0319">8366 3301,'0'-63</inkml:trace>
  <inkml:trace contextRef="#ctx0" brushRef="#br0" timeOffset="101623.5259">8983 1134,'-50'0,"-13"0,63 63,-51-63,-12 0,13 0,-13 0,63-63,101 63,0-63,-51 63,13 0,0-63,-13 63,13 0,-63-50</inkml:trace>
  <inkml:trace contextRef="#ctx0" brushRef="#br0" timeOffset="101797.1746">9122 907,'0'0,"63"88,0 13,0-101</inkml:trace>
  <inkml:trace contextRef="#ctx0" brushRef="#br0" timeOffset="101999.471">9160 932,'50'0,"13"0,-63 89,0-26,-63-63,63 50,-88-50,88-50</inkml:trace>
  <inkml:trace contextRef="#ctx0" brushRef="#br0" timeOffset="102419.3308">9701 580,'0'0,"-63"0,13 0,50 50,-63-50,63 63,101 38,-38-101,38 63,-51-63,13 63,-63 0,-139 0,89-63,-13 0,-76 75,76-75,139-100</inkml:trace>
  <inkml:trace contextRef="#ctx0" brushRef="#br0" timeOffset="102779.6395">10016 655,'-63'0,"63"88,0-25,0-12,76 50,-26-101,13 63,0-63,-12 0,-51-89,0-11,0-26,-139 50,76 76,63-88,-88 88,38 0,50 88,0-25,0-13,0 1,50-51</inkml:trace>
  <inkml:trace contextRef="#ctx0" brushRef="#br0" timeOffset="103153.6646">10420 592,'0'0,"0"139,0-89,0 1,0 12,63 0,-63-13,50-50,-50-126,0 25,-63 13,63-13,-63 0,63 51,0-13,0-25,63-13,0 38,38 63,-51 0,-50 63</inkml:trace>
  <inkml:trace contextRef="#ctx0" brushRef="#br0" timeOffset="103333.3184">10319 643,'50'0,"13"-63,0 63,0-63,-12 63,49 0</inkml:trace>
  <inkml:trace contextRef="#ctx0" brushRef="#br0" timeOffset="103543.4984">10936 391,'0'138,"0"-50,63-25,-63 0,0-12,63-51,-63 63</inkml:trace>
  <inkml:trace contextRef="#ctx0" brushRef="#br0" timeOffset="103739.1661">10785 466,'50'0,"13"0,38-75,-50 75,12 0,-13 0,13 0</inkml:trace>
  <inkml:trace contextRef="#ctx0" brushRef="#br0" timeOffset="104181.1879">11415 504,'-63'0,"-38"101,101-38,0-13,101 26,-51-76,26 88,-26-88,13 0,-12 0,-51-50,0-64,0 51,0 13,-51 50,51 50,0 13,88-63,13 0,-50 0,-51-101,0-25,0 76,-63-51,63 189</inkml:trace>
  <inkml:trace contextRef="#ctx0" brushRef="#br0" timeOffset="104533.4897">11994 781,'63'0,"-63"-63,51 63,-51-50,0-13,0-25,0 25,0 12,0-12,0 13,63 50,-13 0,-50 50,63 51,-63-13,0 13,63-38,-63-13,0 51,-101-164</inkml:trace>
  <inkml:trace contextRef="#ctx0" brushRef="#br0" timeOffset="104713.6443">11906 466,'139'0,"-89"0,13 0,-12 0,12 0,25 0,13 0</inkml:trace>
  <inkml:trace contextRef="#ctx0" brushRef="#br0" timeOffset="105172.7427">12561 416,'0'88,"-63"-25,63-13,0 13,114 38,-64-101,-50-63,0 13,0-1,-101-24,101-13,-63 25,63 0,0 12,0-12,63 0,0 63,26 0,11 76,-100 50,0-63,0-13,-100 13,49-63,51 63,-63-63,126 63,38-63,-13 63,13-63,-13 0</inkml:trace>
  <inkml:trace contextRef="#ctx0" brushRef="#br0" timeOffset="105389.4286">13116 391,'0'0,"0"88,0 13,0-51,0 51,88-101,-88 50,101-50,-13 0,-88-88</inkml:trace>
  <inkml:trace contextRef="#ctx0" brushRef="#br0" timeOffset="105553.0687">13053 592,'0'0,"101"-63,-1 63,1-63</inkml:trace>
  <inkml:trace contextRef="#ctx0" brushRef="#br0" timeOffset="105695.1899">13103 239,'51'0,"49"-63,-37 63,26 0,-89-50</inkml:trace>
</inkml:ink>
</file>

<file path=ppt/ink/ink5.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2:21:48.124"/>
    </inkml:context>
    <inkml:brush xml:id="br0">
      <inkml:brushProperty name="width" value="0.05292" units="cm"/>
      <inkml:brushProperty name="height" value="0.05292" units="cm"/>
      <inkml:brushProperty name="color" value="#FF0000"/>
    </inkml:brush>
  </inkml:definitions>
  <inkml:trace contextRef="#ctx0" brushRef="#br0">9727 10835,'0'-50,"50"50,-50-63,63 63,0-63,0 0,-13 63,-50-50,101 50,-50 0,-1 0,13 0,-13 0,13 0,-12 0,-51-63,63 63,-13 0,13 0,-12 0,12 0,-13 0,51 0,-51 0,13 0,25 0,-25 0,25 0,51 0,-51 0,13-63,-51 63,-50-51,63 51,-63-63,0 13,0-13,51 63</inkml:trace>
  <inkml:trace contextRef="#ctx0" brushRef="#br0" timeOffset="247.905">11730 10205,'0'51,"50"-51</inkml:trace>
  <inkml:trace contextRef="#ctx0" brushRef="#br0" timeOffset="496.1177">11667 10105,'0'63,"63"-63,-63 50,50-50,-50 63,0-13,-50-50,-13 0,12 0</inkml:trace>
  <inkml:trace contextRef="#ctx0" brushRef="#br0" timeOffset="954.01">11894 9865,'63'0,"-63"51,0 12,0-13,0 13,0-13,0 13,88-63,-25 0,-13 0,13 0</inkml:trace>
  <inkml:trace contextRef="#ctx0" brushRef="#br0" timeOffset="1854.2364">12398 9802,'0'51,"-63"-51,63-51,100 51,-37-63,-12 63,-51 51,0 49,-51-100,51 51,-63-51,63-51,101 51,-101-63,88 63,-25 0,-63 101,0-13,0 13,-100-38,-1-63,50 0,-12 0,-25 0,88-50,-63-13,63 0</inkml:trace>
</inkml:ink>
</file>

<file path=ppt/ink/ink6.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2:25:54.583"/>
    </inkml:context>
    <inkml:brush xml:id="br0">
      <inkml:brushProperty name="width" value="0.05292" units="cm"/>
      <inkml:brushProperty name="height" value="0.05292" units="cm"/>
      <inkml:brushProperty name="color" value="#FF0000"/>
    </inkml:brush>
  </inkml:definitions>
  <inkml:trace contextRef="#ctx0" brushRef="#br0">10168 5846,'0'-50,"0"100,-63-50,63 63,0-13,63-50,-63 63,50-63,13 0,-13 0,13 0,-12 0,12 0,-13 0,13 0,-12 0,-1 0,13 0,-13 0,13 0,-12 0,12 0,-13 0,13 0,-63 51,50-51,13 0,-12 0,12 0,-13 0,13 0,-12 0,12 0,-63 50,50-50,13 0,-13 0,13 0,-12 0,12 0,-13 0,13 0,-12 0,-1 0,13 0,-13 0,13 0,-12 0,12 0,-13 0,13 0,-12 0,12 0,25 0,-25 0,-13 0,13 0,-12 0,12 0,-13 0,13 0,-13 0,-50-50,63 50,-12 0,12 0,-13 0,1 0,12 0,-13 0,13 0,-13 0,13 0,-12 0,12 0,-13 0,13 0,-12 0,12 0,-13 0,13 0,-13 0,13 0,-12 0,12 0,-13 0,13 0,-13 0,13 0,-12 0,12 0,-13 0,1 0,12 0,25 0,-25 0,-13 0,13 0,-12 0,12 0,-13 0,13 0,-13 0,13 0,-12 0,12 0,-63-51,0-12,0 13,0-13</inkml:trace>
  <inkml:trace contextRef="#ctx0" brushRef="#br0" timeOffset="1470.1887">11931 6174,'-63'63,"63"0,-63 0,0 37,63-11,-50-89,50 63,50-63,13 0,-12 0,12 0,-13 0,13 0,-63-63,51 63,-102 0</inkml:trace>
  <inkml:trace contextRef="#ctx0" brushRef="#br0" timeOffset="1671.8617">12083 6615,'0'50,"50"-50,13 0</inkml:trace>
  <inkml:trace contextRef="#ctx0" brushRef="#br0" timeOffset="1911.8505">12196 6615,'0'-63,"63"126,-63 0,-63-63,-25 63,88-126</inkml:trace>
  <inkml:trace contextRef="#ctx0" brushRef="#br0" timeOffset="2535.8852">12750 6804,'0'50,"0"51,0-51,51-50,-51-50,0-13,0-25,-63 25,63 0,0 12,0-12,63 0,0 63,25 0,-25 0</inkml:trace>
  <inkml:trace contextRef="#ctx0" brushRef="#br0" timeOffset="2722.0447">12599 6955,'0'0,"101"0,-38-63,-13 63,1 0</inkml:trace>
  <inkml:trace contextRef="#ctx0" brushRef="#br0" timeOffset="3173.8647">13267 7005,'0'-63,"50"63,-50-50,0-51,0 51,0-51,63 101,-63-51,51 51,12 0,-63 126,0-63,0-12,0 12,0 25</inkml:trace>
  <inkml:trace contextRef="#ctx0" brushRef="#br0" timeOffset="3360.0245">13229 6867,'88'0,"-25"-63,38 63,-50 0,49-63</inkml:trace>
  <inkml:trace contextRef="#ctx0" brushRef="#br0" timeOffset="3682.3006">13695 6514,'0'63,"0"-13,0 13,0 25,0-25,-63-63,164 0,-50 0,12 0,-13 0,51 0</inkml:trace>
  <inkml:trace contextRef="#ctx0" brushRef="#br0" timeOffset="3922.0471">13998 6463,'0'139,"0"-89,0 13,0-12,0 12,50-63,-50 50</inkml:trace>
  <inkml:trace contextRef="#ctx0" brushRef="#br0" timeOffset="4125.7214">14225 6501,'0'51,"0"12,0-13,0 13,0-13,0 13,0-12,0-1</inkml:trace>
  <inkml:trace contextRef="#ctx0" brushRef="#br0" timeOffset="4297.869">13809 6678,'50'0,"51"0,-13 0,13 0</inkml:trace>
  <inkml:trace contextRef="#ctx0" brushRef="#br0" timeOffset="4702.2156">14413 6791,'0'-63,"76"-76,-76 89,0-13,63 0,-13 63,-50 63,0-13,0 51,0-50,0 12,63 25,-63-139</inkml:trace>
  <inkml:trace contextRef="#ctx0" brushRef="#br0" timeOffset="4867.7416">14451 6690,'101'0,"-13"0,0 0</inkml:trace>
  <inkml:trace contextRef="#ctx0" brushRef="#br0" timeOffset="6973.9278">15409 6867,'0'-51,"0"-50,0 13,0-13,0 51,0 100,63 13,0 0,25-63,-25 0,25 0,-88-88,0-13,0 13,-50 88,50 51,0 12</inkml:trace>
  <inkml:trace contextRef="#ctx0" brushRef="#br0" timeOffset="7295.7039">15938 6501,'0'51,"0"49,0-49,88-51,-37 0,12 0,-13 0,13-63,-63-25,-63 25,13 63,-13-63,0 63,-26 0,89 50,0 13,51-63</inkml:trace>
  <inkml:trace contextRef="#ctx0" brushRef="#br0" timeOffset="7700.0506">16732 6350,'0'0,"-63"0,12 0,51 101,101-38,0 0,-51 0,-50-13,-88 26,25-76,13 0,113-63</inkml:trace>
  <inkml:trace contextRef="#ctx0" brushRef="#br0" timeOffset="7909.7989">17097 6400,'0'63,"0"26,0 11,63-37,0-63</inkml:trace>
  <inkml:trace contextRef="#ctx0" brushRef="#br0" timeOffset="8196.5446">17488 6426,'0'0,"-101"0,101 50,0 51,101-38,-38-63,0 63,-63-13,-63-50,0 63,12-63,-12 0,13 0,113-63,-13 63</inkml:trace>
  <inkml:trace contextRef="#ctx0" brushRef="#br0" timeOffset="8406.2242">17992 6274,'0'101,"0"-50,0 12,0 25,0-25</inkml:trace>
  <inkml:trace contextRef="#ctx0" brushRef="#br0" timeOffset="8607.8967">17866 6312,'63'0,"-13"0,13 0,25 0,13 0,-51 0</inkml:trace>
  <inkml:trace contextRef="#ctx0" brushRef="#br0" timeOffset="8826.0248">18281 6363,'0'0,"0"100,-63-37,63-12,0 12,0 25,101-88,-101 63,88-63,13 0,-101-63</inkml:trace>
  <inkml:trace contextRef="#ctx0" brushRef="#br0" timeOffset="9006.1793">18294 6489,'63'0,"25"0,13 0</inkml:trace>
  <inkml:trace contextRef="#ctx0" brushRef="#br0" timeOffset="9163.8142">18433 6262,'0'0,"50"0,89 0</inkml:trace>
  <inkml:trace contextRef="#ctx0" brushRef="#br0" timeOffset="21345.7314">18798 6791,'-50'0,"50"-50,50 50,-50-63,0 12,63-12,-63-38,63 13,-63-50,63 37,-63 50,0 177,0-25,0-50,0 12,63-63,-13 0,51-76,-101 26,63-13,-63 0,63-26,-63 178,0 11,-63-11,63-26,0-13,0 13,0-13</inkml:trace>
  <inkml:trace contextRef="#ctx0" brushRef="#br0" timeOffset="21730.0607">19327 6615,'51'0,"-51"-63,0 12,0-50,0 13,63-13,0 101,-63 63,0 26,0-1,0 13,0-51,0 13,0-13,0-100,0-13</inkml:trace>
  <inkml:trace contextRef="#ctx0" brushRef="#br0" timeOffset="21902.0654">19264 6375,'51'0,"12"0,25 0,13 0,-51 0,13 0,-13 0</inkml:trace>
  <inkml:trace contextRef="#ctx0" brushRef="#br0" timeOffset="23323.2042">20020 6564,'0'0,"0"126,0-63,0-12,0 12,0 25,-101-13</inkml:trace>
  <inkml:trace contextRef="#ctx0" brushRef="#br0" timeOffset="23861.6656">20499 6627,'0'-101,"0"51,0-38,76-13,-76 0,0 13,50 25,-50 0,75 202,-75-76,63 0,0 37,0-100,-12 0,-51-63,0 13,0-51,0 51,0-51,0 51,0 100,0 51,0-51</inkml:trace>
  <inkml:trace contextRef="#ctx0" brushRef="#br0" timeOffset="24213.7748">21053 6564,'0'0,"0"51,0-102,0-12,0 13,0-51,0 13,63 25,-63 0,63 63,-63 63,0 25,0 13,0-13,0-25,0-13,0 13</inkml:trace>
  <inkml:trace contextRef="#ctx0" brushRef="#br0" timeOffset="24372.4106">21003 6476,'63'0,"-13"0,13 0,0-63,-12 63,12 0</inkml:trace>
  <inkml:trace contextRef="#ctx0" brushRef="#br0" timeOffset="24640.6408">21620 6211,'0'51,"0"12,0-13,0 13,0 25,88-25</inkml:trace>
  <inkml:trace contextRef="#ctx0" brushRef="#br0" timeOffset="25128.0111">22023 6577,'63'0,"-63"-88,0-51,0 89,0-13,0-26,0-11,0 163,0-13,0 13,51-63,50 0,-101-101,88 38,-88 13,0-51,0 202,0-13,0-38,0 51,63-38,-63-12</inkml:trace>
  <inkml:trace contextRef="#ctx0" brushRef="#br0" timeOffset="25541.866">22565 6098,'0'88,"0"-25,0-12,0 12,0-13,0 13,0-13,0-100,0-13,0 13,0-13,0-26,0-11,0 11,76-11,-76 49,50 51,-50-101,63 101,-12 0,-51 63,0 26,0-26,-63 0,0 0,12-63,-12 63,0-63,63-63</inkml:trace>
  <inkml:trace contextRef="#ctx0" brushRef="#br0" timeOffset="25848.1289">22994 5934,'-63'63,"63"0,-51 0,51-12,0 12,0-13,0 13,0-13,88 13,-25-63,26 0,-26 0,-63-50,-63-51</inkml:trace>
  <inkml:trace contextRef="#ctx0" brushRef="#br0" timeOffset="26088.1393">23296 6010,'0'50,"0"13,-63 0,63-12,0 12,0-13,101 51,-51-101,13 0,-63-51</inkml:trace>
  <inkml:trace contextRef="#ctx0" brushRef="#br0" timeOffset="26253.7824">23271 6111,'50'0,"51"0,-51 0,-50-51,89 51</inkml:trace>
  <inkml:trace contextRef="#ctx0" brushRef="#br0" timeOffset="26403.9101">23447 5783,'139'-63,"-76"63,-13 0</inkml:trace>
  <inkml:trace contextRef="#ctx0" brushRef="#br0" timeOffset="26583.5649">23989 5833,'0'0,"0"51,0-1,-63 13,63 0,0-12,0 12,0-13,0 51</inkml:trace>
  <inkml:trace contextRef="#ctx0" brushRef="#br0" timeOffset="26755.7117">23724 5859,'0'-51,"63"51,25 0,-37 0,12 0,-13 0,13 0</inkml:trace>
  <inkml:trace contextRef="#ctx0" brushRef="#br0" timeOffset="27085.5465">24090 6262,'0'0,"0"101,0-51,0-100,0-13,0 12,0-50,0 13,0-13,0 51,63 50,-63-63,50 63,-50 101,0-51,0 13,0-12,63 12,-63 0,0-13</inkml:trace>
  <inkml:trace contextRef="#ctx0" brushRef="#br0" timeOffset="27243.6815">24090 6073,'0'0,"63"-63,0 63,25 0,-25-63</inkml:trace>
  <inkml:trace contextRef="#ctx0" brushRef="#br0" timeOffset="27461.8688">24594 5707,'0'0,"-63"0,63 101,0-50,0 12,0-13,0 13,0-13,63-50,-63 101,88-101,-25 0</inkml:trace>
  <inkml:trace contextRef="#ctx0" brushRef="#br0" timeOffset="27609.996">24594 6123,'0'101,"-63"-38,63-13,0 1,50-51</inkml:trace>
  <inkml:trace contextRef="#ctx0" brushRef="#br0" timeOffset="27925.7664">24707 6325,'0'-88,"0"-1,0 26,0 13,63-152,-63 152,63-13,-13 63,-50 126,0-63,0-13,63 13,-63 0,0 26</inkml:trace>
  <inkml:trace contextRef="#ctx0" brushRef="#br0" timeOffset="28083.7627">24770 5997,'63'0,"-13"0,13-63,0 63</inkml:trace>
  <inkml:trace contextRef="#ctx0" brushRef="#br0" timeOffset="28383.5194">25072 5758,'-50'0,"50"88,0-38,0 13,50-63,13 0,0 63,-12-63,50-63,-101-37,0 49,0-12,-101 0,50 63,-12-63,0 63,13 0,50 101</inkml:trace>
  <inkml:trace contextRef="#ctx0" brushRef="#br0" timeOffset="28569.6786">24959 5468,'0'0,"101"0,-13 0,-25 0,-13 0</inkml:trace>
  <inkml:trace contextRef="#ctx0" brushRef="#br0" timeOffset="29695.8222">21645 5896,'63'0,"-63"-50,0 100,-100-50</inkml:trace>
  <inkml:trace contextRef="#ctx0" brushRef="#br0" timeOffset="31173.916">21494 7497,'0'-51,"-63"51,13 0,50 88,-63-25,63 0,0-12,0 12,63-63,0 88,25-88,13 0,-13 0,-25 0,-13-50</inkml:trace>
  <inkml:trace contextRef="#ctx0" brushRef="#br0" timeOffset="31523.7157">21960 7585,'-63'0,"63"50,0 13,0 25,101-25,-50-63,12 0,25 0,-88-50,0-51,0 51,0-13,-63 0,12 63,-12-63,-37 63,37 101,63-38,0 25</inkml:trace>
  <inkml:trace contextRef="#ctx0" brushRef="#br0" timeOffset="31991.1154">22313 7824,'0'-88,"0"-13,0-25,0 63,0 13,63-51,-63 227,63-63,-63 0,101 38,-38-101,-13 0,-50-101,0 51,0-51,-63 38,63 126</inkml:trace>
  <inkml:trace contextRef="#ctx0" brushRef="#br0" timeOffset="32363.6718">22893 7333,'-51'0,"51"138,0-49,0 11,0-11,0 11,0-49,63 12,-12-63,-51-51,0-12,0 13,0-51,-63 13,63 25,0 13,0-13,0-63,0 63,0 12,50 51,13-63,38 63,-13 0</inkml:trace>
  <inkml:trace contextRef="#ctx0" brushRef="#br0" timeOffset="32529.8142">22666 7698,'63'0,"-13"0,13 0,-12 0,-51-63,101 63</inkml:trace>
  <inkml:trace contextRef="#ctx0" brushRef="#br0" timeOffset="32740.4945">23107 7471,'0'89,"0"-26,0-13,0 13,0-13,0 1,0 12,50-63</inkml:trace>
  <inkml:trace contextRef="#ctx0" brushRef="#br0" timeOffset="33121.7769">23283 7434,'-63'138,"63"-75,0-12,0 12,63 37,0-100,-12 0,12 0,25-63,-88-37,0 49,0-50,-50 101,100 0,13 0</inkml:trace>
  <inkml:trace contextRef="#ctx0" brushRef="#br0" timeOffset="33465.5715">23661 7421,'0'63,"0"-13,0 13,0-12,0 12,0-13,101 13,0-63,0-63,-101-25,0 25,0 13,0-13,0-26,-63 89</inkml:trace>
  <inkml:trace contextRef="#ctx0" brushRef="#br0" timeOffset="33945.9833">24127 7459,'0'0,"0"138,0-87,0 12,0-13,0 13,0-12,0-140,0 26,0 13,-100-26,100-12,0 25,0 13,0-13,0 12,63 51,25 0,13 0,-101 126,0-63,0-12,-63 12,-38 38,101-38,50-63,-50 50,63-50,-12 0,-1 0</inkml:trace>
  <inkml:trace contextRef="#ctx0" brushRef="#br0" timeOffset="34299.56">24468 7862,'0'0,"0"-88,0-51,0 89,0-51,0 13,0 25,100 63,-100-88,51 88,-51 50,0 51,0-13,63 13,-63-38,0-13,75 51</inkml:trace>
  <inkml:trace contextRef="#ctx0" brushRef="#br0" timeOffset="34463.7005">24442 7585,'51'0,"50"0,-51 0,51 0,-13 0</inkml:trace>
  <inkml:trace contextRef="#ctx0" brushRef="#br0" timeOffset="34741.939">24946 7522,'51'0,"50"0,-202 0,50 0,1 0,-13 0,126 0,-13 0,1 0</inkml:trace>
  <inkml:trace contextRef="#ctx0" brushRef="#br0" timeOffset="35595.7898">22981 8404,'0'-51,"-63"51,0 63,-38 0,101 25,0 13,101-38,0-63,-13 0,-25 0</inkml:trace>
  <inkml:trace contextRef="#ctx0" brushRef="#br0" timeOffset="35955.5983">23283 8731,'0'-63,"0"-25,0-13,0 13,63 25,-12 63,12 0,-63 50,0 51,63-38,-63-12,0 12</inkml:trace>
  <inkml:trace contextRef="#ctx0" brushRef="#br0" timeOffset="36174.1351">23346 8492,'51'0,"12"0,-13 0,1 0,-51-51,100 51,-49 0</inkml:trace>
  <inkml:trace contextRef="#ctx0" brushRef="#br0" timeOffset="36465.8854">23649 8391,'0'0,"0"88,0 13,63-101,50 63,-50-63,25 0,-88-63,0 13,-63-51,-38 25,13 76,25 0,13 0,50 63</inkml:trace>
  <inkml:trace contextRef="#ctx0" brushRef="#br0" timeOffset="36699.5855">23208 8126,'50'0,"51"0,-13 0,-25 63,38-63</inkml:trace>
  <inkml:trace contextRef="#ctx0" brushRef="#br0" timeOffset="37059.7818">22817 9008,'0'89,"0"11,-63 1</inkml:trace>
  <inkml:trace contextRef="#ctx0" brushRef="#br0" timeOffset="602363.6294">10231 14489,'50'0,"13"0,25-63,-25 63,25 0,-176 0,-13 0,51 0,-13 0,13 0,100 0</inkml:trace>
  <inkml:trace contextRef="#ctx0" brushRef="#br0" timeOffset="602625.8543">10558 14363,'0'50,"0"51,0-50</inkml:trace>
  <inkml:trace contextRef="#ctx0" brushRef="#br0" timeOffset="602829.5433">10558 14325,'0'88,"0"-25,51-63,-51 51,0-1,-89-50,26 0,13 0</inkml:trace>
  <inkml:trace contextRef="#ctx0" brushRef="#br0" timeOffset="603375.5112">11037 14376,'0'88,"0"-38,0 13,0 25,0-138,0-51,0 51,0-1,0-49,63 37,0 0,-13 63,-50 101,0-13,-88-88,25 63,0-63,13 0,50 63,-63-63</inkml:trace>
  <inkml:trace contextRef="#ctx0" brushRef="#br0" timeOffset="603675.7838">11339 14439,'0'63,"0"25,0-38,0 13,101-63,-51 0,-50-63</inkml:trace>
  <inkml:trace contextRef="#ctx0" brushRef="#br0" timeOffset="603841.9261">11327 14552,'50'0,"51"0</inkml:trace>
  <inkml:trace contextRef="#ctx0" brushRef="#br0" timeOffset="603984.0482">11364 14439,'63'0,"-12"0</inkml:trace>
  <inkml:trace contextRef="#ctx0" brushRef="#br0" timeOffset="604433.9336">11692 14628,'0'0,"0"-51,0-50,0 13,0 25,0 126,101 38,0-38,-13-63,-25 0,-63-50,0-51,0 50,0-11,-63 62,63-51,0 102</inkml:trace>
  <inkml:trace contextRef="#ctx0" brushRef="#br0" timeOffset="604725.9212">12776 14313,'0'50,"0"13,63 0,-63 25,50-88,-50 63</inkml:trace>
  <inkml:trace contextRef="#ctx0" brushRef="#br0" timeOffset="604981.6394">12713 14174,'63'0,"-13"0,13 101,-63-38,101 0,-101-13,0 13,0-12,0 49,-88-100,-13 0,50 0,-12 0,13 0,50-63</inkml:trace>
  <inkml:trace contextRef="#ctx0" brushRef="#br0" timeOffset="605462.0513">13191 14413,'0'89,"0"11,0-11,51-89,-51 63,63-63,-63-63,0-26,-63 26,63 0,0 13,0-13,0 13,101-13,-51 63,13 0,-63 50,0 13,0 25,-63-88,63 63,0-12,63 12,-13-63,64-101</inkml:trace>
  <inkml:trace contextRef="#ctx0" brushRef="#br0" timeOffset="605663.7239">13670 14174,'0'88,"63"-25,-63 38,51-101,-51 50,0 13</inkml:trace>
  <inkml:trace contextRef="#ctx0" brushRef="#br0" timeOffset="605985.8252">13847 14313,'0'0,"63"63,0 25,0-25,0-63,-13 0,-50-51,0 1,63-13,-63 0,0 13,0-13,0 126</inkml:trace>
  <inkml:trace contextRef="#ctx0" brushRef="#br0" timeOffset="606233.5372">14476 14187,'-50'0,"50"63,0-13,0 13,0-13,0 1,0 50,50-101,39 0,-26 0,-63-101</inkml:trace>
  <inkml:trace contextRef="#ctx0" brushRef="#br0" timeOffset="606399.6791">14401 14325,'0'51,"101"-51,-51 0,38 0,-88-51</inkml:trace>
  <inkml:trace contextRef="#ctx0" brushRef="#br0" timeOffset="606519.7818">14539 14212,'51'0</inkml:trace>
  <inkml:trace contextRef="#ctx0" brushRef="#br0" timeOffset="606759.4844">13632 13960</inkml:trace>
  <inkml:trace contextRef="#ctx0" brushRef="#br0" timeOffset="608171.612">15270 13935,'0'0,"0"88,0-25,0 25,0 13,-63 0,63-13,-63 13,63-13,-101-13,101-24,-100-51,100 63</inkml:trace>
  <inkml:trace contextRef="#ctx0" brushRef="#br0" timeOffset="608577.4597">15749 13985,'0'139,"-63"-76,63-13,0 13,0-13,0 51,63-101</inkml:trace>
  <inkml:trace contextRef="#ctx0" brushRef="#br0" timeOffset="608869.784">15749 13998,'63'63,"0"38,-63-51,63 13,-63 0,0-13,0 13,0 25,-101-88,51 0,-13 0,-25 0,25 0,63-50,100 50</inkml:trace>
  <inkml:trace contextRef="#ctx0" brushRef="#br0" timeOffset="609101.483">16077 14363,'0'50,"0"51,0-50,63-51</inkml:trace>
  <inkml:trace contextRef="#ctx0" brushRef="#br0" timeOffset="609431.7662">16341 14300,'0'0,"-50"0,50 63,0-13,88-50,-25 0,25 63,-88 38,-50-101,-13 63,12-63,-12 0,63-101,0 51,63 50</inkml:trace>
  <inkml:trace contextRef="#ctx0" brushRef="#br0" timeOffset="609844.5077">16770 14275,'-51'0,"51"101,0-51,0 13,0-13,0 13,88-63,-25 0,26 0,-89-63,63 63,-63-88,0 25,0 13,-63-13,-38-38,38 101,0 101,63-51,0 51,0-51</inkml:trace>
  <inkml:trace contextRef="#ctx0" brushRef="#br0" timeOffset="610069.7">16883 14476,'0'0,"0"63,0 26,0-26,0-13,63-50,25 0</inkml:trace>
  <inkml:trace contextRef="#ctx0" brushRef="#br0" timeOffset="610406.4884">17211 14388,'0'63,"0"-12,63 12,0-63,-13 0,-50-51,63 51,-63-101,0-24,0 24,0 164</inkml:trace>
  <inkml:trace contextRef="#ctx0" brushRef="#br0" timeOffset="610691.7328">17689 14250,'0'0,"0"50,-50-50,50 101,0-51,0 13,88-63,13 0,-51 0,13 0,-63-63</inkml:trace>
  <inkml:trace contextRef="#ctx0" brushRef="#br0" timeOffset="610849.6623">17702 14401,'63'0,"25"0,13-63</inkml:trace>
  <inkml:trace contextRef="#ctx0" brushRef="#br0" timeOffset="610999.79">17840 14237,'0'-50,"63"50,-12 0</inkml:trace>
  <inkml:trace contextRef="#ctx0" brushRef="#br0" timeOffset="611187.4516">18168 14124,'0'63,"63"0,-63 25,0 13,0-51,50-50</inkml:trace>
  <inkml:trace contextRef="#ctx0" brushRef="#br0" timeOffset="611381.7607">18017 14149,'0'0,"101"0,-51 0,13-63,0 63,25 0,-37 0</inkml:trace>
  <inkml:trace contextRef="#ctx0" brushRef="#br0" timeOffset="611643.8428">18546 14086,'0'63,"-50"-63,50 88,0-25,0-13,0 51,0-50,50-51,51 75,-38-75,-63-63</inkml:trace>
  <inkml:trace contextRef="#ctx0" brushRef="#br0" timeOffset="611809.5309">18433 14300,'0'0,"63"0,-13 0,13 0,25 0</inkml:trace>
  <inkml:trace contextRef="#ctx0" brushRef="#br0" timeOffset="611959.6592">18584 14099,'63'0</inkml:trace>
  <inkml:trace contextRef="#ctx0" brushRef="#br0" timeOffset="612543.6594">16102 14036</inkml:trace>
  <inkml:trace contextRef="#ctx0" brushRef="#br0" timeOffset="613557.4865">19239 13859,'0'63,"0"-12,-63 49,63 39,-76-51,76 13,0-13,-63 13,63 0,0-51</inkml:trace>
  <inkml:trace contextRef="#ctx0" brushRef="#br0" timeOffset="614097.9832">19894 14174,'0'-50,"-50"50,-13 0,0 101,63-13,0-25,0 25,88-88,-12 101,-26-101,13 0,-13 0,1 0,12-63</inkml:trace>
  <inkml:trace contextRef="#ctx0" brushRef="#br0" timeOffset="614291.649">20159 14275,'0'63,"0"-13,63-50,-63 101,0-51,50-50</inkml:trace>
  <inkml:trace contextRef="#ctx0" brushRef="#br0" timeOffset="614577.8942">20272 14149,'0'50,"101"13,-38-63,0 63,38 13,-101-26,0 1,-139-51,38 75,13-75,25 0,63-101</inkml:trace>
  <inkml:trace contextRef="#ctx0" brushRef="#br0" timeOffset="614855.5864">21015 13683,'0'0,"0"126,0 12,-63 1,63-13,-113 25,113-63,-101 13,101 0,-50-101,50 50,50-50,-50-88</inkml:trace>
  <inkml:trace contextRef="#ctx0" brushRef="#br0" timeOffset="615237.9145">21204 13910,'0'100,"0"-49,0 50,0-13,0 12,0-49,0 12,0-126,0 12,0-11,0 11,0-12,0 13,0-13</inkml:trace>
  <inkml:trace contextRef="#ctx0" brushRef="#br0" timeOffset="615507.6456">21267 13796,'0'51,"0"49,101-37,-101 0,63 0,-63-12,0 12,0-13,0 51,-88-101,25 50,0-50,13 0,-13 0,63-50</inkml:trace>
  <inkml:trace contextRef="#ctx0" brushRef="#br0" timeOffset="615875.5698">21658 14036,'0'50,"0"13,0-13,0 13,63 25,0-25,38-63,-101-50,63-51,-63 51,0-51,0 13,0 25,0 13,0 100</inkml:trace>
  <inkml:trace contextRef="#ctx0" brushRef="#br0" timeOffset="616085.7239">22212 13910,'0'88,"0"-25,0-13,0 13,0-12,0 12,51-63</inkml:trace>
  <inkml:trace contextRef="#ctx0" brushRef="#br0" timeOffset="616347.4736">22263 13796,'63'0,"-63"88,101-25,-101 0,88 0,-88 0,0-12,0 12,-88-63,-1 0,26 0,13 0,-51 0,51 0</inkml:trace>
  <inkml:trace contextRef="#ctx0" brushRef="#br0" timeOffset="620789.6676">19466 15043,'0'51,"0"12,0-13,-63 51,63 0,-63-38,63-13,0 13,63 0,-13-63,13 0,-12 0,12 0,-13 0</inkml:trace>
  <inkml:trace contextRef="#ctx0" brushRef="#br0" timeOffset="620969.7886">19617 15522,'63'0,"-63"101,0-51,0 13,50-63</inkml:trace>
  <inkml:trace contextRef="#ctx0" brushRef="#br0" timeOffset="621171.4607">19680 15623,'0'50,"50"-50,-50 101,0-13,-63-25,63-151</inkml:trace>
  <inkml:trace contextRef="#ctx0" brushRef="#br0" timeOffset="621455.7039">19932 15459,'0'88,"0"-25,63 0,-63 26,63-26,-63 0</inkml:trace>
  <inkml:trace contextRef="#ctx0" brushRef="#br0" timeOffset="621673.8909">20234 15497,'0'139,"0"-89,0 13,-63 0,63-13,0 51</inkml:trace>
  <inkml:trace contextRef="#ctx0" brushRef="#br0" timeOffset="621861.5618">19995 15787,'0'0,"63"0,25 0,51 0,-51-76</inkml:trace>
  <inkml:trace contextRef="#ctx0" brushRef="#br0" timeOffset="622229.3769">20537 15484,'0'51,"50"-51,-50 101,0-13,0-25,0-13,63-50,-13 0,13 0</inkml:trace>
  <inkml:trace contextRef="#ctx0" brushRef="#br0" timeOffset="622565.6652">20486 15434,'0'0,"63"63,38 0,0 13,-38-13,-63-13,-101 13,0-63,51 0,-13 0,63-50</inkml:trace>
  <inkml:trace contextRef="#ctx0" brushRef="#br0" timeOffset="623165.4429">21356 15472,'-101'101,"101"-38,0 63,0-26,50-100,-50 51,101-51,-51 0,-50-88</inkml:trace>
  <inkml:trace contextRef="#ctx0" brushRef="#br0" timeOffset="623339.5924">21280 15648,'101'0,"-13"0</inkml:trace>
  <inkml:trace contextRef="#ctx0" brushRef="#br0" timeOffset="623699.9013">21633 15459,'0'51,"101"24,-1 26,1 0,0 0,-101-164</inkml:trace>
  <inkml:trace contextRef="#ctx0" brushRef="#br0" timeOffset="623879.5645">22099 15459,'-113'139,"113"-76,-101 0,101-13,-63 13,63 0,-51-63</inkml:trace>
  <inkml:trace contextRef="#ctx0" brushRef="#br0" timeOffset="624095.7496">22301 15472,'0'63,"0"25,63 13,-63-51,50-50,-50 63</inkml:trace>
  <inkml:trace contextRef="#ctx0" brushRef="#br0" timeOffset="624329.4493">22187 15396,'88'0,"-25"0,-12 0,37 0,-25 0</inkml:trace>
  <inkml:trace contextRef="#ctx0" brushRef="#br0" timeOffset="624569.6558">22653 15396,'0'63,"0"-12,0 87,0-87,0 37,51-88,-51 63,101-63,-13 0,-13-101</inkml:trace>
  <inkml:trace contextRef="#ctx0" brushRef="#br0" timeOffset="624725.7888">22691 15497,'63'0,"25"0,13 0</inkml:trace>
  <inkml:trace contextRef="#ctx0" brushRef="#br0" timeOffset="624875.4715">22729 15333,'0'0,"63"0,0-63</inkml:trace>
  <inkml:trace contextRef="#ctx0" brushRef="#br0" timeOffset="625385.9089">23094 15459,'0'88,"0"-25,0-12,0 12,63-63,-63 88,0-138,0-51,0 50,0-12,0 13,0-13,0 13,89 50,-89-101,63 101,-13 0,-50 101,0-51,0 13,-63 0,-38 0,164-63,-12 0,-51 50,100-50,-100 63,51-63,-51 51,63-51</inkml:trace>
  <inkml:trace contextRef="#ctx0" brushRef="#br0" timeOffset="625821.7818">23573 15900,'0'-50,"0"-51,0 51,0-89,0 89,0-51,51 101,-51 63,63 0,-63-13,63 13,-63 0,62-63,-62 51,51-51,12 0,0-139,-63 89,0-51,0 13,0 25,0 12,0-50,-63 202,63-38</inkml:trace>
  <inkml:trace contextRef="#ctx0" brushRef="#br0" timeOffset="626135.6404">24153 15384,'-63'100,"63"-49,0 12,0-13,100 51,-49-101,12 0,25 0,-88-88,63 25,-63-25,0-13,-63 0,63 51,-88 50,-13 0,0 100,101-49,-63 50,63-38</inkml:trace>
  <inkml:trace contextRef="#ctx0" brushRef="#br0" timeOffset="637797.6148">2936 15270,'50'0,"13"0</inkml:trace>
</inkml:ink>
</file>

<file path=ppt/ink/ink7.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2:44:11.675"/>
    </inkml:context>
    <inkml:brush xml:id="br0">
      <inkml:brushProperty name="width" value="0.05292" units="cm"/>
      <inkml:brushProperty name="height" value="0.05292" units="cm"/>
      <inkml:brushProperty name="color" value="#FF0000"/>
    </inkml:brush>
  </inkml:definitions>
  <inkml:trace contextRef="#ctx0" brushRef="#br0">11994 7786,'89'63,"49"-63,-87 0,12 63,0-63,-13 0,13 0,-13 0,13 0</inkml:trace>
  <inkml:trace contextRef="#ctx0" brushRef="#br0" timeOffset="188.1611">12561 7862,'0'50,"0"13,63-63</inkml:trace>
  <inkml:trace contextRef="#ctx0" brushRef="#br0" timeOffset="367.815">12561 7799,'0'0,"0"50,51-50,-51 63,0-12,0-102,0-12</inkml:trace>
  <inkml:trace contextRef="#ctx0" brushRef="#br0" timeOffset="1110.3989">13305 7988,'-63'0,"63"50,0 51,0-51,0-138,0-13,63 39,-63 11,63-12,38-38,-38 101,-63 51,0 12,-101-63,101 88,-88-88,-13 75,164-75,-13 0,13 0,-12 0,-1 0,-50 51,63-51,-63 101,-151-1,63-100,-13 63,13-63,25 0,-26 0,89-88,126 88,-126-50</inkml:trace>
  <inkml:trace contextRef="#ctx0" brushRef="#br0" timeOffset="1515.746">13670 7938,'0'100,"0"-49,0 12,0-13,0 0,88 26,13-13,-38-63,-12 0,12-101,-63 51,63-13,-63 0,0 12,0-12,-51 63,51-50,0 100</inkml:trace>
  <inkml:trace contextRef="#ctx0" brushRef="#br0" timeOffset="1987.8479">14451 7824,'-63'0,"-37"63,100 0,0-13,0 51,0-50,0 12,0-13,138-50,-75 63,-13-63,13 0,-63-50,51 50,-51-101,0 50,-88 51,25 0,12 0,102 0,12 0,-13 0,13 0,25 0,-25 0,0-63</inkml:trace>
  <inkml:trace contextRef="#ctx0" brushRef="#br0" timeOffset="2737.9398">15888 7887,'0'88,"0"-25,0-12,0 12,0-13,0 13,0-126,0 13,0-13,0 12,0-49,0 11,75-11,-75 49,88 51,-88-63,63 63,-63 101,0-13,0-25,51-63,12 0,0 63,25 0,-88 25,0-25,-50-63,-13 63,-76-63,89 0,-1 0,-12 0,63-63,0 13,0-13</inkml:trace>
  <inkml:trace contextRef="#ctx0" brushRef="#br0" timeOffset="3135.7811">16719 7786,'-101'0,"1"76,100-26,-51 13,51 0,0-12,0 12,88-63,-25 63,-12-63,12 0,-13 0,-50-101,101 101,-101-88,0 25,0 12,-63-12,0 63,0-63,13 63,-13 0,12 0,51 51,-88-51,88 63</inkml:trace>
  <inkml:trace contextRef="#ctx0" brushRef="#br0" timeOffset="3511.1024">17009 7862,'0'101,"0"-13,101-88,-38 63,-13-63,51 0,-38-63,-63-25,63 25,-63-38,0-25,0 25,0 51,-63 50,13 0,50 151</inkml:trace>
  <inkml:trace contextRef="#ctx0" brushRef="#br0" timeOffset="3938.139">17639 8063,'50'0,"-50"-50,0-51,63 38,-63 13,63-51,-63 0,63 101,-63-50,0 100,0 51,0-13,0 13,0-50,101 11,-38 1,-13-63,13-63,-63-25,63 25,-63-37,0 11,0 39,-63-13,0 126</inkml:trace>
  <inkml:trace contextRef="#ctx0" brushRef="#br0" timeOffset="4139.8122">18533 7597,'0'126,"0"-25,0-13,0-25,-63 0,63-12,0-140</inkml:trace>
  <inkml:trace contextRef="#ctx0" brushRef="#br0" timeOffset="4335.9802">18332 7597,'101'76,"-1"-76,-49 0,12 0,-13 0,1 0</inkml:trace>
  <inkml:trace contextRef="#ctx0" brushRef="#br0" timeOffset="4516.1344">18861 7560,'0'0,"0"50,63 13,13 38,-26-101,13 0</inkml:trace>
  <inkml:trace contextRef="#ctx0" brushRef="#br0" timeOffset="4679.8796">19289 7547,'0'0,"-113"101,0 100,-13 1,0 12,-76 139,202-303,0 51</inkml:trace>
  <inkml:trace contextRef="#ctx0" brushRef="#br0" timeOffset="363906.9749">13582 15610,'0'0,"-101"0</inkml:trace>
</inkml:ink>
</file>

<file path=ppt/ink/ink8.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2:54:31.531"/>
    </inkml:context>
    <inkml:brush xml:id="br0">
      <inkml:brushProperty name="width" value="0.05292" units="cm"/>
      <inkml:brushProperty name="height" value="0.05292" units="cm"/>
      <inkml:brushProperty name="color" value="#FF0000"/>
    </inkml:brush>
  </inkml:definitions>
  <inkml:trace contextRef="#ctx0" brushRef="#br0">11906 13002,'-63'63,"63"26,-75 49,-1 64,-50 12,50-25,1-38,75-63,-63 13,290-101,-51 0,0 0,-24-63,-64 63,-25 0,-13 0,-100 0</inkml:trace>
  <inkml:trace contextRef="#ctx0" brushRef="#br0" timeOffset="202.1729">12297 14111,'0'0,"0"51,0 12,50-63</inkml:trace>
  <inkml:trace contextRef="#ctx0" brushRef="#br0" timeOffset="420.3603">12297 14048,'50'0,"13"63,-63 0,-50-63,-13 0,0 63,12-63</inkml:trace>
  <inkml:trace contextRef="#ctx0" brushRef="#br0" timeOffset="1230.1715">13002 13884,'0'177,"0"-89,0 13,0-13,0-25,0-13,0 1,-50-51,50-89</inkml:trace>
  <inkml:trace contextRef="#ctx0" brushRef="#br0" timeOffset="1418.3327">12725 14023,'63'0,"63"0,-63-63,0 63,-12 0,12 0,25 0</inkml:trace>
  <inkml:trace contextRef="#ctx0" brushRef="#br0" timeOffset="1950.3039">13305 13897,'0'101,"0"-51,0 13,0-12,0 12,0-13,63-50,-63 88,0-138,0-1,0-12,0 13,0-13,0 13,0-13,88 63,-25-63,-13 63,13 0,-63 63,0-13,0 13,-63 0,63-13,-88-50,88 63,-101-63,13 0,88-63,51 63,49 0,-11 0,-89 63,50-63,-50 51,63-51,-13 0,51 0</inkml:trace>
  <inkml:trace contextRef="#ctx0" brushRef="#br0" timeOffset="2310.6122">13947 13935,'-63'63,"63"0,0-13,0 13,0 25,126-88,-63 0,-12 0,12 0,25 0,-88-50,0-51,0 51,0-13,-101 0,51 63,-51-63,13 63,-13 0,13 0,88 50,-63-50,63 101,63-101</inkml:trace>
  <inkml:trace contextRef="#ctx0" brushRef="#br0" timeOffset="2588.3506">14464 13859,'0'0,"50"0,13 0,-12 0,12 0,0-63,-13 63,13 0,-13 0</inkml:trace>
  <inkml:trace contextRef="#ctx0" brushRef="#br0" timeOffset="2880.1215">14653 13796,'0'88,"63"-88,-63 139,63-76,-63-13,63 13,-63 51,0-51,-101-63,13 0,-13 0,101-101,0 51,101-13,-101 0</inkml:trace>
  <inkml:trace contextRef="#ctx0" brushRef="#br0" timeOffset="3283.9675">15232 14313,'0'-139,"0"89,0-13,63-38,-63 13,63 25,0 0,-63 151,63 13,-63-38,0-13,0 13,0 25</inkml:trace>
  <inkml:trace contextRef="#ctx0" brushRef="#br0" timeOffset="3464.6226">15144 14073,'101'-63,"-51"63,13 0,-12 0,12 0,25 0</inkml:trace>
  <inkml:trace contextRef="#ctx0" brushRef="#br0" timeOffset="14160.2066">15837 14325,'0'-50,"0"-13,0-25,0 25,0 12,63-12,-63 0,0 13,63 151,-63-51,63-50,-63 63,63 0,-63 25,51-88,-51-88,0 25,0 13,0-13,0-25,0 25,0 12,100 51</inkml:trace>
  <inkml:trace contextRef="#ctx0" brushRef="#br0" timeOffset="15442.7075">13128 15447,'0'88,"0"-25,0 25,0 13,0-51,0 13,0-12,63-51,-63-126,0 25,0 13,0 25,0-26,0-11,0 11,0 1,101 13,-50 75,12-63,0 63,-13 0,-50 138,0-50,-63 13,0-38,0 0,0-63,0 63,-25-63,138 0,-50 101,101-101,-101 88,101-25,0 0,-51-63,13 0,25 0,-88-50,0-38</inkml:trace>
  <inkml:trace contextRef="#ctx0" brushRef="#br0" timeOffset="15832.0409">13695 15522,'-100'63,"37"88,63-100,0-1,63 51,-13-101,13 0,-13 0,13 0,0-63,-63-63,0 63,-63 0,0 0,0 63,13 0,-13 0,13 0,-51 101,101-38,0-13,0 13,0-12,88-51,13 75,-38-75</inkml:trace>
  <inkml:trace contextRef="#ctx0" brushRef="#br0" timeOffset="16192.3237">14048 15560,'0'0,"0"63,-50-63,50 126,0 13,138-39,-37-100,-13 0,13 0,-51 0,-50-50,63 50,-63-139,0 89,-151-26,101 76,-51-63,13 63,-13 0,38 63,0 38,63-50,63 49,38-100,-13 0,13 0</inkml:trace>
  <inkml:trace contextRef="#ctx0" brushRef="#br0" timeOffset="16432.029">14791 15522,'0'101,"0"-51,0 51,0-13,0-25,0-12,51 12,12-63,-13 0,-50-126</inkml:trace>
  <inkml:trace contextRef="#ctx0" brushRef="#br0" timeOffset="16636.2033">14489 15459,'0'-50,"50"50,51 0,25 0,13 0,-51 0,13-76,-38 76,-13 0</inkml:trace>
  <inkml:trace contextRef="#ctx0" brushRef="#br0" timeOffset="16858.8943">15258 15220,'0'101,"0"25,75 25,-75-63,63 13,-63-13,101-12,0-76</inkml:trace>
  <inkml:trace contextRef="#ctx0" brushRef="#br0" timeOffset="17182.1954">15787 14980,'0'101,"-63"0,63-13,-101 13,101-38,-164 0,164-13,-88-50,189 76,-51-76,13 88,0-88,25 0,-25 0,-12 0,50-101</inkml:trace>
  <inkml:trace contextRef="#ctx0" brushRef="#br0" timeOffset="17378.364">16014 15258,'0'50,"0"13,0-13,0 13,0 63,50-126,-50 63,101-63,-13 0</inkml:trace>
  <inkml:trace contextRef="#ctx0" brushRef="#br0" timeOffset="17572.5303">16568 15308,'0'88,"63"-25,-63 0,0-12,63 12,-63-152</inkml:trace>
  <inkml:trace contextRef="#ctx0" brushRef="#br0" timeOffset="17722.1588">16429 15220,'101'-63,"-13"63,-25 0,26-63,-26 63,-13 0,13-63,0 0</inkml:trace>
  <inkml:trace contextRef="#ctx0" brushRef="#br0" timeOffset="17926.3334">16228 14829,'0'0</inkml:trace>
</inkml:ink>
</file>

<file path=ppt/ink/ink9.xml><?xml version="1.0" encoding="utf-8"?>
<inkml:ink xmlns:inkml="http://www.w3.org/2003/InkML">
  <inkml:definitions>
    <inkml:context xml:id="ctx0">
      <inkml:inkSource xml:id="inkSrc0">
        <inkml:traceFormat>
          <inkml:channel name="X" type="integer" min="-3584" max="8064" units="cm"/>
          <inkml:channel name="Y" type="integer" max="3031" units="cm"/>
        </inkml:traceFormat>
        <inkml:channelProperties>
          <inkml:channelProperty channel="X" name="resolution" value="194.13333" units="1/cm"/>
          <inkml:channelProperty channel="Y" name="resolution" value="89.14706" units="1/cm"/>
        </inkml:channelProperties>
      </inkml:inkSource>
      <inkml:timestamp xml:id="ts0" timeString="2021-10-13T22:56:00.239"/>
    </inkml:context>
    <inkml:brush xml:id="br0">
      <inkml:brushProperty name="width" value="0.05292" units="cm"/>
      <inkml:brushProperty name="height" value="0.05292" units="cm"/>
      <inkml:brushProperty name="color" value="#FF0000"/>
    </inkml:brush>
  </inkml:definitions>
  <inkml:trace contextRef="#ctx0" brushRef="#br0">13847 9966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9B77D6AE-B06C-C641-B413-5AE41E1A51CD}"/>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r>
              <a:rPr lang="en-US" altLang="pt-BR" dirty="0"/>
              <a:t>Códigos Maliciosos</a:t>
            </a:r>
            <a:endParaRPr lang="en-US" altLang="pt-BR" i="1" dirty="0"/>
          </a:p>
        </p:txBody>
      </p:sp>
      <p:sp>
        <p:nvSpPr>
          <p:cNvPr id="4" name="Slide Image Placeholder 3">
            <a:extLst>
              <a:ext uri="{FF2B5EF4-FFF2-40B4-BE49-F238E27FC236}">
                <a16:creationId xmlns="" xmlns:a16="http://schemas.microsoft.com/office/drawing/2014/main" id="{C5BB3B50-FC59-3643-B580-86900658DA7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7D55FFEF-98AC-C94F-BEC9-E98FA0BA238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dirty="0"/>
              <a:t>Click to edit Master text styles</a:t>
            </a:r>
          </a:p>
          <a:p>
            <a:pPr lvl="1"/>
            <a:r>
              <a:rPr lang="x-none" noProof="0" dirty="0"/>
              <a:t>Second level</a:t>
            </a:r>
          </a:p>
          <a:p>
            <a:pPr lvl="2"/>
            <a:r>
              <a:rPr lang="x-none" noProof="0" dirty="0"/>
              <a:t>Third level</a:t>
            </a:r>
          </a:p>
          <a:p>
            <a:pPr lvl="3"/>
            <a:r>
              <a:rPr lang="x-none" noProof="0" dirty="0"/>
              <a:t>Fourth level</a:t>
            </a:r>
          </a:p>
          <a:p>
            <a:pPr lvl="4"/>
            <a:r>
              <a:rPr lang="x-none" noProof="0" dirty="0"/>
              <a:t>Fifth level</a:t>
            </a:r>
            <a:endParaRPr lang="en-US" noProof="0" dirty="0"/>
          </a:p>
        </p:txBody>
      </p:sp>
      <p:sp>
        <p:nvSpPr>
          <p:cNvPr id="6" name="Footer Placeholder 5">
            <a:extLst>
              <a:ext uri="{FF2B5EF4-FFF2-40B4-BE49-F238E27FC236}">
                <a16:creationId xmlns="" xmlns:a16="http://schemas.microsoft.com/office/drawing/2014/main" id="{2DDB9439-EDD5-0A45-97E6-C4D48E5048E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r>
              <a:rPr lang="en-US"/>
              <a:t>https://</a:t>
            </a:r>
            <a:r>
              <a:rPr lang="en-US" err="1"/>
              <a:t>cartilha.cert.br</a:t>
            </a:r>
            <a:r>
              <a:rPr lang="en-US"/>
              <a:t>/</a:t>
            </a:r>
          </a:p>
        </p:txBody>
      </p:sp>
      <p:sp>
        <p:nvSpPr>
          <p:cNvPr id="7" name="Slide Number Placeholder 6">
            <a:extLst>
              <a:ext uri="{FF2B5EF4-FFF2-40B4-BE49-F238E27FC236}">
                <a16:creationId xmlns="" xmlns:a16="http://schemas.microsoft.com/office/drawing/2014/main" id="{F5718172-7B7A-1F45-83E1-F28A9F8CC66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EE144C0-3B60-2C47-AADB-08B077F1B622}" type="slidenum">
              <a:rPr lang="en-US" altLang="pt-BR"/>
              <a:pPr/>
              <a:t>‹nº›</a:t>
            </a:fld>
            <a:endParaRPr lang="en-US" altLang="pt-BR"/>
          </a:p>
        </p:txBody>
      </p:sp>
    </p:spTree>
    <p:extLst>
      <p:ext uri="{BB962C8B-B14F-4D97-AF65-F5344CB8AC3E}">
        <p14:creationId xmlns:p14="http://schemas.microsoft.com/office/powerpoint/2010/main" val="254995262"/>
      </p:ext>
    </p:extLst>
  </p:cSld>
  <p:clrMap bg1="lt1" tx1="dk1" bg2="lt2" tx2="dk2" accent1="accent1" accent2="accent2" accent3="accent3" accent4="accent4" accent5="accent5" accent6="accent6" hlink="hlink" folHlink="folHlink"/>
  <p:hf dt="0"/>
  <p:notesStyle>
    <a:lvl1pPr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1pPr>
    <a:lvl2pPr marL="4572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2pPr>
    <a:lvl3pPr marL="9144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3pPr>
    <a:lvl4pPr marL="13716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4pPr>
    <a:lvl5pPr marL="1828800" algn="just" defTabSz="457200" rtl="0" eaLnBrk="0" fontAlgn="base" hangingPunct="0">
      <a:spcBef>
        <a:spcPct val="30000"/>
      </a:spcBef>
      <a:spcAft>
        <a:spcPct val="0"/>
      </a:spcAft>
      <a:defRPr sz="1000" kern="1200">
        <a:solidFill>
          <a:schemeClr val="tx1"/>
        </a:solidFill>
        <a:latin typeface="Arial" panose="020B0604020202020204" pitchFamily="34" charset="0"/>
        <a:ea typeface="ＭＳ Ｐゴシック" charset="0"/>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rtilha.cert.b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creativecommons.org/licenses/by-nc-sa/4.0/legalcode.pt" TargetMode="External"/><Relationship Id="rId4" Type="http://schemas.openxmlformats.org/officeDocument/2006/relationships/hyperlink" Target="https://creativecommons.org/licenses/by-nc-sa/4.0/deed.pt_B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 xmlns:a16="http://schemas.microsoft.com/office/drawing/2014/main" id="{778FF4F3-01B5-A446-BF14-6F58181F733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 xmlns:a16="http://schemas.microsoft.com/office/drawing/2014/main" id="{3C15D320-42C4-2C46-AE00-E2F9FE60CD40}"/>
              </a:ext>
            </a:extLst>
          </p:cNvPr>
          <p:cNvSpPr>
            <a:spLocks noGrp="1"/>
          </p:cNvSpPr>
          <p:nvPr>
            <p:ph type="body" idx="1"/>
          </p:nvPr>
        </p:nvSpPr>
        <p:spPr bwMode="auto">
          <a:xfrm>
            <a:off x="687388" y="4344988"/>
            <a:ext cx="5486400" cy="425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46800" rIns="0" bIns="46800" numCol="1" anchor="t" anchorCtr="0" compatLnSpc="1">
            <a:prstTxWarp prst="textNoShape">
              <a:avLst/>
            </a:prstTxWarp>
          </a:bodyPr>
          <a:lstStyle/>
          <a:p>
            <a:r>
              <a:rPr lang="pt-BR" sz="800" dirty="0"/>
              <a:t>Esta obra foi originalmente desenvolvida pelo CERT.br/NIC.br, com o propósito de promover a conscientização sobre o uso seguro da Internet e baseia-se nos materiais da Cartilha de Segurança para Internet (</a:t>
            </a:r>
            <a:r>
              <a:rPr lang="pt-BR" sz="800" dirty="0">
                <a:hlinkClick r:id="rId3"/>
              </a:rPr>
              <a:t>https://cartilha.cert.br/</a:t>
            </a:r>
            <a:r>
              <a:rPr lang="pt-BR" sz="800" dirty="0"/>
              <a:t>).</a:t>
            </a:r>
            <a:r>
              <a:rPr lang="pt-BR" sz="800" dirty="0">
                <a:ea typeface="ＭＳ Ｐゴシック" panose="020B0600070205080204" pitchFamily="34" charset="-128"/>
              </a:rPr>
              <a:t> </a:t>
            </a:r>
          </a:p>
          <a:p>
            <a:pPr algn="just"/>
            <a:r>
              <a:rPr lang="pt-BR" altLang="pt-BR" sz="800" dirty="0">
                <a:ea typeface="ＭＳ Ｐゴシック" panose="020B0600070205080204" pitchFamily="34" charset="-128"/>
              </a:rPr>
              <a:t>Esta obra foi licenciada sob a licença Creative Commons </a:t>
            </a:r>
            <a:r>
              <a:rPr lang="pt-BR" sz="800" dirty="0"/>
              <a:t>Atribuição-NãoComercial-CompartilhaIgual 4.0 Internacional (CC BY-NC-SA 4.0).</a:t>
            </a:r>
          </a:p>
          <a:p>
            <a:pPr algn="just"/>
            <a:r>
              <a:rPr lang="pt-BR" altLang="pt-BR" sz="800" dirty="0">
                <a:ea typeface="ＭＳ Ｐゴシック" panose="020B0600070205080204" pitchFamily="34" charset="-128"/>
              </a:rPr>
              <a:t>O CERT.br/NIC.br concede a Você uma licença de abrangência mundial, sem </a:t>
            </a:r>
            <a:r>
              <a:rPr lang="pt-BR" altLang="pt-BR" sz="800" i="1" dirty="0">
                <a:ea typeface="ＭＳ Ｐゴシック" panose="020B0600070205080204" pitchFamily="34" charset="-128"/>
              </a:rPr>
              <a:t>royalties</a:t>
            </a:r>
            <a:r>
              <a:rPr lang="pt-BR" altLang="pt-BR" sz="800" dirty="0">
                <a:ea typeface="ＭＳ Ｐゴシック" panose="020B0600070205080204" pitchFamily="34" charset="-128"/>
              </a:rPr>
              <a:t>, não-exclusiva, sujeita aos termos e condições desta Licença, para exercer os direitos sobre a Obra definidos abaixo: </a:t>
            </a:r>
          </a:p>
          <a:p>
            <a:pPr marL="228600" indent="-228600" algn="just">
              <a:buFont typeface="+mj-lt"/>
              <a:buAutoNum type="alphaLcPeriod"/>
            </a:pPr>
            <a:r>
              <a:rPr lang="pt-BR" altLang="pt-BR" sz="800" dirty="0">
                <a:ea typeface="ＭＳ Ｐゴシック" panose="020B0600070205080204" pitchFamily="34" charset="-128"/>
              </a:rPr>
              <a:t>Reproduzir a Obra, incorporar a Obra em uma ou mais Obras Coletivas e Reproduzir a Obra quando incorporada em Obras Coletivas;</a:t>
            </a:r>
          </a:p>
          <a:p>
            <a:pPr marL="228600" indent="-228600" algn="just">
              <a:buFont typeface="+mj-lt"/>
              <a:buAutoNum type="alphaLcPeriod"/>
            </a:pPr>
            <a:r>
              <a:rPr lang="pt-BR" altLang="pt-BR" sz="800" dirty="0">
                <a:ea typeface="ＭＳ Ｐゴシック" panose="020B0600070205080204" pitchFamily="34" charset="-128"/>
              </a:rPr>
              <a:t>Criar e Reproduzir Obras Derivadas, desde que qualquer Obra Derivada, inclusive qualquer tradução, em qualquer meio, adote razoáveis medidas para claramente indicar, demarcar ou de qualquer maneira identificar que mudanças foram feitas à Obra original. Uma tradução, por exemplo, poderia assinalar que “A Obra original foi traduzida do Inglês para o Português,” ou uma modificação poderia indicar que “A Obra original foi modificada”;</a:t>
            </a:r>
          </a:p>
          <a:p>
            <a:pPr marL="228600" indent="-228600" algn="just">
              <a:buFont typeface="+mj-lt"/>
              <a:buAutoNum type="alphaLcPeriod"/>
            </a:pPr>
            <a:r>
              <a:rPr lang="pt-BR" altLang="pt-BR" sz="800" dirty="0">
                <a:ea typeface="ＭＳ Ｐゴシック" panose="020B0600070205080204" pitchFamily="34" charset="-128"/>
              </a:rPr>
              <a:t>Distribuir e Executar Publicamente a Obra, incluindo as Obras incorporadas em Obras Coletivas; e,</a:t>
            </a:r>
          </a:p>
          <a:p>
            <a:pPr marL="228600" indent="-228600" algn="just">
              <a:buFont typeface="+mj-lt"/>
              <a:buAutoNum type="alphaLcPeriod"/>
            </a:pPr>
            <a:r>
              <a:rPr lang="pt-BR" altLang="pt-BR" sz="800" dirty="0">
                <a:ea typeface="ＭＳ Ｐゴシック" panose="020B0600070205080204" pitchFamily="34" charset="-128"/>
              </a:rPr>
              <a:t>Distribuir e Executar Publicamente Obras Derivadas.</a:t>
            </a:r>
          </a:p>
          <a:p>
            <a:pPr algn="just"/>
            <a:r>
              <a:rPr lang="pt-BR" altLang="pt-BR" sz="800" b="1" dirty="0">
                <a:ea typeface="ＭＳ Ｐゴシック" panose="020B0600070205080204" pitchFamily="34" charset="-128"/>
              </a:rPr>
              <a:t>Desde que respeitadas as seguintes condições:</a:t>
            </a:r>
          </a:p>
          <a:p>
            <a:pPr marL="171450" indent="-171450" algn="just">
              <a:buFont typeface="Arial" panose="020B0604020202020204" pitchFamily="34" charset="0"/>
              <a:buChar char="•"/>
            </a:pPr>
            <a:r>
              <a:rPr lang="pt-BR" altLang="pt-BR" sz="800" b="1" dirty="0">
                <a:ea typeface="ＭＳ Ｐゴシック" panose="020B0600070205080204" pitchFamily="34" charset="-128"/>
              </a:rPr>
              <a:t>Atribuição — </a:t>
            </a:r>
            <a:r>
              <a:rPr lang="pt-BR" altLang="pt-BR" sz="800" dirty="0">
                <a:ea typeface="ＭＳ Ｐゴシック" panose="020B0600070205080204" pitchFamily="34" charset="-128"/>
              </a:rPr>
              <a:t>Você deve fazer a atribuição do trabalho, da maneira estabelecida pelo titular originário ou licenciante (mas sem sugerir que este o apoia, ou que subscreve o seu uso do trabalho). No caso deste trabalho, deve incluir a URL para o trabalho original (Fonte – cartilha.cert.br) em todos os </a:t>
            </a:r>
            <a:r>
              <a:rPr lang="pt-BR" altLang="pt-BR" sz="800" i="1" dirty="0">
                <a:ea typeface="ＭＳ Ｐゴシック" panose="020B0600070205080204" pitchFamily="34" charset="-128"/>
              </a:rPr>
              <a:t>slides</a:t>
            </a:r>
            <a:r>
              <a:rPr lang="pt-BR" altLang="pt-BR" sz="800" dirty="0">
                <a:ea typeface="ＭＳ Ｐゴシック" panose="020B0600070205080204" pitchFamily="34" charset="-128"/>
              </a:rPr>
              <a:t>.</a:t>
            </a:r>
          </a:p>
          <a:p>
            <a:pPr marL="171450" indent="-171450" algn="just">
              <a:buFont typeface="Arial" panose="020B0604020202020204" pitchFamily="34" charset="0"/>
              <a:buChar char="•"/>
            </a:pPr>
            <a:r>
              <a:rPr lang="pt-BR" altLang="pt-BR" sz="800" b="1" dirty="0">
                <a:ea typeface="ＭＳ Ｐゴシック" panose="020B0600070205080204" pitchFamily="34" charset="-128"/>
              </a:rPr>
              <a:t>NãoComercial — </a:t>
            </a:r>
            <a:r>
              <a:rPr lang="pt-BR" altLang="pt-BR" sz="800" dirty="0">
                <a:ea typeface="ＭＳ Ｐゴシック" panose="020B0600070205080204" pitchFamily="34" charset="-128"/>
              </a:rPr>
              <a:t>Você não pode usar esta obra para fins comerciais.</a:t>
            </a:r>
          </a:p>
          <a:p>
            <a:pPr marL="171450" indent="-171450" algn="just">
              <a:buFont typeface="Arial" panose="020B0604020202020204" pitchFamily="34" charset="0"/>
              <a:buChar char="•"/>
            </a:pPr>
            <a:r>
              <a:rPr lang="pt-BR" sz="800" b="1" dirty="0"/>
              <a:t>CompartilhaIgual</a:t>
            </a:r>
            <a:r>
              <a:rPr lang="pt-BR" sz="800" dirty="0"/>
              <a:t> </a:t>
            </a:r>
            <a:r>
              <a:rPr lang="pt-BR" altLang="pt-BR" sz="800" b="1" dirty="0">
                <a:ea typeface="ＭＳ Ｐゴシック" panose="020B0600070205080204" pitchFamily="34" charset="-128"/>
              </a:rPr>
              <a:t>— </a:t>
            </a:r>
            <a:r>
              <a:rPr lang="pt-BR" altLang="pt-BR" sz="800" dirty="0">
                <a:ea typeface="ＭＳ Ｐゴシック" panose="020B0600070205080204" pitchFamily="34" charset="-128"/>
              </a:rPr>
              <a:t>Se você alterar, transformar ou criar em cima desta obra, você poderá distribuir a obra resultante apenas sob a mesma licença, ou sob uma licença similar à presente.</a:t>
            </a:r>
          </a:p>
          <a:p>
            <a:pPr algn="just"/>
            <a:r>
              <a:rPr lang="pt-BR" altLang="pt-BR" sz="800" b="1" dirty="0">
                <a:ea typeface="ＭＳ Ｐゴシック" panose="020B0600070205080204" pitchFamily="34" charset="-128"/>
              </a:rPr>
              <a:t>Aviso —</a:t>
            </a:r>
            <a:r>
              <a:rPr lang="pt-BR" altLang="pt-BR" sz="800" dirty="0">
                <a:ea typeface="ＭＳ Ｐゴシック" panose="020B0600070205080204" pitchFamily="34" charset="-128"/>
              </a:rPr>
              <a:t> Em todas as reutilizações ou distribuições, você deve deixar claro quais são os termos da licença deste trabalho. A melhor forma de fazê-lo, é colocando um </a:t>
            </a:r>
            <a:r>
              <a:rPr lang="pt-BR" altLang="pt-BR" sz="800" i="1" dirty="0">
                <a:ea typeface="ＭＳ Ｐゴシック" panose="020B0600070205080204" pitchFamily="34" charset="-128"/>
              </a:rPr>
              <a:t>link</a:t>
            </a:r>
            <a:r>
              <a:rPr lang="pt-BR" altLang="pt-BR" sz="800" dirty="0">
                <a:ea typeface="ＭＳ Ｐゴシック" panose="020B0600070205080204" pitchFamily="34" charset="-128"/>
              </a:rPr>
              <a:t> para a seguinte página:</a:t>
            </a:r>
          </a:p>
          <a:p>
            <a:pPr algn="just">
              <a:spcBef>
                <a:spcPts val="0"/>
              </a:spcBef>
            </a:pPr>
            <a:r>
              <a:rPr lang="pt-BR" altLang="pt-BR" sz="800" dirty="0">
                <a:solidFill>
                  <a:schemeClr val="accent2"/>
                </a:solidFill>
                <a:ea typeface="ＭＳ Ｐゴシック" panose="020B0600070205080204" pitchFamily="34" charset="-128"/>
                <a:hlinkClick r:id="rId4">
                  <a:extLst>
                    <a:ext uri="{A12FA001-AC4F-418D-AE19-62706E023703}">
                      <ahyp:hlinkClr xmlns="" xmlns:ahyp="http://schemas.microsoft.com/office/drawing/2018/hyperlinkcolor" val="tx"/>
                    </a:ext>
                  </a:extLst>
                </a:hlinkClick>
              </a:rPr>
              <a:t>https://creativecommons.org/licenses/by-nc-sa/4.0/deed.pt_BR</a:t>
            </a:r>
            <a:endParaRPr lang="pt-BR" altLang="pt-BR" sz="800" dirty="0">
              <a:solidFill>
                <a:schemeClr val="accent2"/>
              </a:solidFill>
              <a:ea typeface="ＭＳ Ｐゴシック" panose="020B0600070205080204" pitchFamily="34" charset="-128"/>
            </a:endParaRPr>
          </a:p>
          <a:p>
            <a:pPr algn="just"/>
            <a:r>
              <a:rPr lang="pt-BR" altLang="pt-BR" sz="800" dirty="0">
                <a:ea typeface="ＭＳ Ｐゴシック" panose="020B0600070205080204" pitchFamily="34" charset="-128"/>
              </a:rPr>
              <a:t>A descrição completa dos termos e condições desta licença está disponível em: </a:t>
            </a:r>
          </a:p>
          <a:p>
            <a:pPr algn="just">
              <a:spcBef>
                <a:spcPts val="0"/>
              </a:spcBef>
            </a:pPr>
            <a:r>
              <a:rPr lang="pt-BR" altLang="pt-BR" sz="800" dirty="0">
                <a:solidFill>
                  <a:schemeClr val="accent2"/>
                </a:solidFill>
                <a:ea typeface="ＭＳ Ｐゴシック" panose="020B0600070205080204" pitchFamily="34" charset="-128"/>
                <a:hlinkClick r:id="rId5">
                  <a:extLst>
                    <a:ext uri="{A12FA001-AC4F-418D-AE19-62706E023703}">
                      <ahyp:hlinkClr xmlns="" xmlns:ahyp="http://schemas.microsoft.com/office/drawing/2018/hyperlinkcolor" val="tx"/>
                    </a:ext>
                  </a:extLst>
                </a:hlinkClick>
              </a:rPr>
              <a:t>https://creativecommons.org/licenses/by-nc-sa/4.0/legalcode.pt</a:t>
            </a:r>
            <a:endParaRPr lang="pt-BR" altLang="pt-BR" sz="800" dirty="0">
              <a:solidFill>
                <a:schemeClr val="accent2"/>
              </a:solidFill>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193891A7-7DF9-6146-8431-634FD4D73723}"/>
              </a:ext>
            </a:extLst>
          </p:cNvPr>
          <p:cNvSpPr>
            <a:spLocks noGrp="1"/>
          </p:cNvSpPr>
          <p:nvPr>
            <p:ph type="ftr" sz="quarter" idx="4"/>
          </p:nvPr>
        </p:nvSpPr>
        <p:spPr/>
        <p:txBody>
          <a:bodyPr/>
          <a:lstStyle/>
          <a:p>
            <a:pPr>
              <a:defRPr/>
            </a:pPr>
            <a:r>
              <a:rPr lang="en-US" dirty="0"/>
              <a:t>https://cartilha.cert.br/</a:t>
            </a:r>
          </a:p>
        </p:txBody>
      </p:sp>
      <p:sp>
        <p:nvSpPr>
          <p:cNvPr id="3" name="Espaço Reservado para Número de Slide 2">
            <a:extLst>
              <a:ext uri="{FF2B5EF4-FFF2-40B4-BE49-F238E27FC236}">
                <a16:creationId xmlns="" xmlns:a16="http://schemas.microsoft.com/office/drawing/2014/main" id="{114224D1-B5B4-5940-B008-599C10E6FE80}"/>
              </a:ext>
            </a:extLst>
          </p:cNvPr>
          <p:cNvSpPr>
            <a:spLocks noGrp="1"/>
          </p:cNvSpPr>
          <p:nvPr>
            <p:ph type="sldNum" sz="quarter" idx="5"/>
          </p:nvPr>
        </p:nvSpPr>
        <p:spPr/>
        <p:txBody>
          <a:bodyPr/>
          <a:lstStyle/>
          <a:p>
            <a:fld id="{3EE144C0-3B60-2C47-AADB-08B077F1B622}" type="slidenum">
              <a:rPr lang="en-US" altLang="pt-BR" smtClean="0"/>
              <a:pPr/>
              <a:t>1</a:t>
            </a:fld>
            <a:endParaRPr lang="en-US" altLang="pt-BR" dirty="0"/>
          </a:p>
        </p:txBody>
      </p:sp>
      <p:sp>
        <p:nvSpPr>
          <p:cNvPr id="5" name="Header Placeholder 4">
            <a:extLst>
              <a:ext uri="{FF2B5EF4-FFF2-40B4-BE49-F238E27FC236}">
                <a16:creationId xmlns="" xmlns:a16="http://schemas.microsoft.com/office/drawing/2014/main" id="{9482DA63-AD09-554A-88D3-85776C3DF1E7}"/>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26217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 xmlns:a16="http://schemas.microsoft.com/office/drawing/2014/main" id="{DAC8C213-E604-F14C-B8C0-C43002F48B9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 xmlns:a16="http://schemas.microsoft.com/office/drawing/2014/main" id="{0FDFAC41-B35B-B643-BEC4-D7517867CCCC}"/>
              </a:ext>
            </a:extLst>
          </p:cNvPr>
          <p:cNvSpPr>
            <a:spLocks noGrp="1"/>
          </p:cNvSpPr>
          <p:nvPr>
            <p:ph type="body" idx="1"/>
          </p:nvPr>
        </p:nvSpPr>
        <p:spPr bwMode="auto">
          <a:xfrm>
            <a:off x="685800" y="4343400"/>
            <a:ext cx="5486400" cy="4260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Há diferentes tipos de vírus. Alguns procuram permanecer ocultos, infectando arquivos do disco e executando uma série de atividades sem o conhecimento do usuário. Há outros que permanecem inativos durante certos períodos, entrando em atividade apenas em datas específicas. Alguns dos tipos de vírus mais comuns são:</a:t>
            </a:r>
          </a:p>
          <a:p>
            <a:pPr marL="171450" indent="-171450" algn="just">
              <a:buFont typeface="Arial" panose="020B0604020202020204" pitchFamily="34" charset="0"/>
              <a:buChar char="•"/>
            </a:pPr>
            <a:r>
              <a:rPr lang="pt-BR" altLang="pt-BR" b="1" dirty="0">
                <a:ea typeface="ＭＳ Ｐゴシック" panose="020B0600070205080204" pitchFamily="34" charset="-128"/>
              </a:rPr>
              <a:t>Vírus propagado por </a:t>
            </a:r>
            <a:r>
              <a:rPr lang="pt-BR" altLang="pt-BR" b="1" i="1" dirty="0">
                <a:ea typeface="ＭＳ Ｐゴシック" panose="020B0600070205080204" pitchFamily="34" charset="-128"/>
              </a:rPr>
              <a:t>e-mail</a:t>
            </a:r>
            <a:r>
              <a:rPr lang="pt-BR" altLang="pt-BR" b="1" dirty="0">
                <a:ea typeface="ＭＳ Ｐゴシック" panose="020B0600070205080204" pitchFamily="34" charset="-128"/>
              </a:rPr>
              <a:t>:</a:t>
            </a:r>
            <a:r>
              <a:rPr lang="pt-BR" altLang="pt-BR" dirty="0">
                <a:ea typeface="ＭＳ Ｐゴシック" panose="020B0600070205080204" pitchFamily="34" charset="-128"/>
              </a:rPr>
              <a:t> recebido como um arquivo anexo a um </a:t>
            </a:r>
            <a:r>
              <a:rPr lang="pt-BR" altLang="pt-BR" i="1" dirty="0">
                <a:ea typeface="ＭＳ Ｐゴシック" panose="020B0600070205080204" pitchFamily="34" charset="-128"/>
              </a:rPr>
              <a:t>e-mail</a:t>
            </a:r>
            <a:r>
              <a:rPr lang="pt-BR" altLang="pt-BR" dirty="0">
                <a:ea typeface="ＭＳ Ｐゴシック" panose="020B0600070205080204" pitchFamily="34" charset="-128"/>
              </a:rPr>
              <a:t> cujo conteúdo tenta induzir o usuário a clicar sobre este arquivo, fazendo com que seja executado. Quando entra em ação, infecta arquivos e programas e envia cópias de si mesmo para os </a:t>
            </a:r>
            <a:r>
              <a:rPr lang="pt-BR" altLang="pt-BR" i="1" dirty="0">
                <a:ea typeface="ＭＳ Ｐゴシック" panose="020B0600070205080204" pitchFamily="34" charset="-128"/>
              </a:rPr>
              <a:t>e-mails</a:t>
            </a:r>
            <a:r>
              <a:rPr lang="pt-BR" altLang="pt-BR" dirty="0">
                <a:ea typeface="ＭＳ Ｐゴシック" panose="020B0600070205080204" pitchFamily="34" charset="-128"/>
              </a:rPr>
              <a:t> encontrados nas listas de contatos gravadas no equipamento.</a:t>
            </a:r>
          </a:p>
          <a:p>
            <a:pPr marL="171450" indent="-171450" algn="just">
              <a:buFont typeface="Arial" panose="020B0604020202020204" pitchFamily="34" charset="0"/>
              <a:buChar char="•"/>
            </a:pPr>
            <a:r>
              <a:rPr lang="pt-BR" altLang="pt-BR" b="1" dirty="0">
                <a:ea typeface="ＭＳ Ｐゴシック" panose="020B0600070205080204" pitchFamily="34" charset="-128"/>
              </a:rPr>
              <a:t>Vírus de </a:t>
            </a:r>
            <a:r>
              <a:rPr lang="pt-BR" altLang="pt-BR" b="1" i="1" dirty="0">
                <a:ea typeface="ＭＳ Ｐゴシック" panose="020B0600070205080204" pitchFamily="34" charset="-128"/>
              </a:rPr>
              <a:t>script</a:t>
            </a:r>
            <a:r>
              <a:rPr lang="pt-BR" altLang="pt-BR" b="1" dirty="0">
                <a:ea typeface="ＭＳ Ｐゴシック" panose="020B0600070205080204" pitchFamily="34" charset="-128"/>
              </a:rPr>
              <a:t>:</a:t>
            </a:r>
            <a:r>
              <a:rPr lang="pt-BR" altLang="pt-BR" dirty="0">
                <a:ea typeface="ＭＳ Ｐゴシック" panose="020B0600070205080204" pitchFamily="34" charset="-128"/>
              </a:rPr>
              <a:t> escrito em linguagem de </a:t>
            </a:r>
            <a:r>
              <a:rPr lang="pt-BR" altLang="pt-BR" i="1" dirty="0">
                <a:ea typeface="ＭＳ Ｐゴシック" panose="020B0600070205080204" pitchFamily="34" charset="-128"/>
              </a:rPr>
              <a:t>script</a:t>
            </a:r>
            <a:r>
              <a:rPr lang="pt-BR" altLang="pt-BR" dirty="0">
                <a:ea typeface="ＭＳ Ｐゴシック" panose="020B0600070205080204" pitchFamily="34" charset="-128"/>
              </a:rPr>
              <a:t>, como </a:t>
            </a:r>
            <a:r>
              <a:rPr lang="pt-BR" altLang="pt-BR" i="1" dirty="0">
                <a:ea typeface="ＭＳ Ｐゴシック" panose="020B0600070205080204" pitchFamily="34" charset="-128"/>
              </a:rPr>
              <a:t>VBScript</a:t>
            </a:r>
            <a:r>
              <a:rPr lang="pt-BR" altLang="pt-BR" dirty="0">
                <a:ea typeface="ＭＳ Ｐゴシック" panose="020B0600070205080204" pitchFamily="34" charset="-128"/>
              </a:rPr>
              <a:t> e </a:t>
            </a:r>
            <a:r>
              <a:rPr lang="pt-BR" altLang="pt-BR" i="1" dirty="0">
                <a:ea typeface="ＭＳ Ｐゴシック" panose="020B0600070205080204" pitchFamily="34" charset="-128"/>
              </a:rPr>
              <a:t>JavaScript</a:t>
            </a:r>
            <a:r>
              <a:rPr lang="pt-BR" altLang="pt-BR" dirty="0">
                <a:ea typeface="ＭＳ Ｐゴシック" panose="020B0600070205080204" pitchFamily="34" charset="-128"/>
              </a:rPr>
              <a:t>, e recebido ao acessar uma página ou por </a:t>
            </a:r>
            <a:r>
              <a:rPr lang="pt-BR" altLang="pt-BR" i="1" dirty="0">
                <a:ea typeface="ＭＳ Ｐゴシック" panose="020B0600070205080204" pitchFamily="34" charset="-128"/>
              </a:rPr>
              <a:t>e-mail</a:t>
            </a:r>
            <a:r>
              <a:rPr lang="pt-BR" altLang="pt-BR" dirty="0">
                <a:ea typeface="ＭＳ Ｐゴシック" panose="020B0600070205080204" pitchFamily="34" charset="-128"/>
              </a:rPr>
              <a:t>, como um arquivo anexo ou como parte do próprio </a:t>
            </a:r>
            <a:r>
              <a:rPr lang="pt-BR" altLang="pt-BR" i="1" dirty="0">
                <a:ea typeface="ＭＳ Ｐゴシック" panose="020B0600070205080204" pitchFamily="34" charset="-128"/>
              </a:rPr>
              <a:t>e-mail</a:t>
            </a:r>
            <a:r>
              <a:rPr lang="pt-BR" altLang="pt-BR" dirty="0">
                <a:ea typeface="ＭＳ Ｐゴシック" panose="020B0600070205080204" pitchFamily="34" charset="-128"/>
              </a:rPr>
              <a:t> em formato HTML. Pode ser automaticamente executado, dependendo da configuração do navegador e do programa leitor de </a:t>
            </a:r>
            <a:r>
              <a:rPr lang="pt-BR" altLang="pt-BR" i="1" dirty="0">
                <a:ea typeface="ＭＳ Ｐゴシック" panose="020B0600070205080204" pitchFamily="34" charset="-128"/>
              </a:rPr>
              <a:t>e-mails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b="1" dirty="0">
                <a:ea typeface="ＭＳ Ｐゴシック" panose="020B0600070205080204" pitchFamily="34" charset="-128"/>
              </a:rPr>
              <a:t>Vírus de macro:</a:t>
            </a:r>
            <a:r>
              <a:rPr lang="pt-BR" altLang="pt-BR" dirty="0">
                <a:ea typeface="ＭＳ Ｐゴシック" panose="020B0600070205080204" pitchFamily="34" charset="-128"/>
              </a:rPr>
              <a:t> tipo específico de vírus de </a:t>
            </a:r>
            <a:r>
              <a:rPr lang="pt-BR" altLang="pt-BR" i="1" dirty="0">
                <a:ea typeface="ＭＳ Ｐゴシック" panose="020B0600070205080204" pitchFamily="34" charset="-128"/>
              </a:rPr>
              <a:t>script</a:t>
            </a:r>
            <a:r>
              <a:rPr lang="pt-BR" altLang="pt-BR" dirty="0">
                <a:ea typeface="ＭＳ Ｐゴシック" panose="020B0600070205080204" pitchFamily="34" charset="-128"/>
              </a:rPr>
              <a:t>, escrito em linguagem de macro, que tenta infectar arquivos manipulados por aplicativos que utilizam esta linguagem, como os que compõe o Microsoft Office (Excel, Word e PowerPoint, entre outros).</a:t>
            </a:r>
          </a:p>
          <a:p>
            <a:pPr marL="171450" indent="-171450" algn="just">
              <a:buFont typeface="Arial" panose="020B0604020202020204" pitchFamily="34" charset="0"/>
              <a:buChar char="•"/>
            </a:pPr>
            <a:r>
              <a:rPr lang="pt-BR" altLang="pt-BR" b="1" dirty="0">
                <a:ea typeface="ＭＳ Ｐゴシック" panose="020B0600070205080204" pitchFamily="34" charset="-128"/>
              </a:rPr>
              <a:t>Vírus de telefone celular:</a:t>
            </a:r>
            <a:r>
              <a:rPr lang="pt-BR" altLang="pt-BR" dirty="0">
                <a:ea typeface="ＭＳ Ｐゴシック" panose="020B0600070205080204" pitchFamily="34" charset="-128"/>
              </a:rPr>
              <a:t> vírus que se propaga de celular para celular por meio da tecnologia </a:t>
            </a:r>
            <a:r>
              <a:rPr lang="pt-BR" altLang="pt-BR" i="1" dirty="0">
                <a:ea typeface="ＭＳ Ｐゴシック" panose="020B0600070205080204" pitchFamily="34" charset="-128"/>
              </a:rPr>
              <a:t>bluetooth</a:t>
            </a:r>
            <a:r>
              <a:rPr lang="pt-BR" altLang="pt-BR" dirty="0">
                <a:ea typeface="ＭＳ Ｐゴシック" panose="020B0600070205080204" pitchFamily="34" charset="-128"/>
              </a:rPr>
              <a:t> ou de mensagens MMS. A infecção ocorre quando um usuário permite o recebimento de um arquivo infectado e o executa. Após infectar o celular, o vírus pode destruir ou sobrescrever arquivos, remover ou transmitir contatos da agenda, efetuar ligações telefônicas e drenar a carga da bateria.</a:t>
            </a:r>
          </a:p>
        </p:txBody>
      </p:sp>
      <p:sp>
        <p:nvSpPr>
          <p:cNvPr id="2" name="Espaço Reservado para Rodapé 1">
            <a:extLst>
              <a:ext uri="{FF2B5EF4-FFF2-40B4-BE49-F238E27FC236}">
                <a16:creationId xmlns="" xmlns:a16="http://schemas.microsoft.com/office/drawing/2014/main" id="{793A62A8-3D03-2B49-9DE9-9217C5A802A8}"/>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EE0A214E-AA93-984B-BFDA-1F52DFA5DA81}"/>
              </a:ext>
            </a:extLst>
          </p:cNvPr>
          <p:cNvSpPr>
            <a:spLocks noGrp="1"/>
          </p:cNvSpPr>
          <p:nvPr>
            <p:ph type="sldNum" sz="quarter" idx="5"/>
          </p:nvPr>
        </p:nvSpPr>
        <p:spPr/>
        <p:txBody>
          <a:bodyPr/>
          <a:lstStyle/>
          <a:p>
            <a:fld id="{3EE144C0-3B60-2C47-AADB-08B077F1B622}" type="slidenum">
              <a:rPr lang="en-US" altLang="pt-BR" smtClean="0"/>
              <a:pPr/>
              <a:t>10</a:t>
            </a:fld>
            <a:endParaRPr lang="en-US" altLang="pt-BR"/>
          </a:p>
        </p:txBody>
      </p:sp>
      <p:sp>
        <p:nvSpPr>
          <p:cNvPr id="5" name="Header Placeholder 4">
            <a:extLst>
              <a:ext uri="{FF2B5EF4-FFF2-40B4-BE49-F238E27FC236}">
                <a16:creationId xmlns="" xmlns:a16="http://schemas.microsoft.com/office/drawing/2014/main" id="{BE0F6CEF-54A2-514A-9E35-020E7940F123}"/>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322253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 xmlns:a16="http://schemas.microsoft.com/office/drawing/2014/main" id="{4959E0FC-AE93-4844-92C9-1782A783DDD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C42E4116-231C-4B46-920E-429F7A427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Cavalo de troia, </a:t>
            </a:r>
            <a:r>
              <a:rPr lang="pt-BR" altLang="pt-BR" i="1" dirty="0">
                <a:ea typeface="ＭＳ Ｐゴシック" panose="020B0600070205080204" pitchFamily="34" charset="-128"/>
              </a:rPr>
              <a:t>trojan</a:t>
            </a:r>
            <a:r>
              <a:rPr lang="pt-BR" altLang="pt-BR" dirty="0">
                <a:ea typeface="ＭＳ Ｐゴシック" panose="020B0600070205080204" pitchFamily="34" charset="-128"/>
              </a:rPr>
              <a:t> ou </a:t>
            </a:r>
            <a:r>
              <a:rPr lang="pt-BR" altLang="pt-BR" i="1" dirty="0">
                <a:ea typeface="ＭＳ Ｐゴシック" panose="020B0600070205080204" pitchFamily="34" charset="-128"/>
              </a:rPr>
              <a:t>trojan-horse</a:t>
            </a:r>
            <a:r>
              <a:rPr lang="pt-BR" altLang="pt-BR" dirty="0">
                <a:ea typeface="ＭＳ Ｐゴシック" panose="020B0600070205080204" pitchFamily="34" charset="-128"/>
              </a:rPr>
              <a:t>, é um programa que, além de executar as funções para as quais foi aparentemente projetado, também executa outras funções, normalmente maliciosas, e sem o conhecimento do usuário.</a:t>
            </a:r>
          </a:p>
          <a:p>
            <a:pPr algn="just"/>
            <a:r>
              <a:rPr lang="pt-BR" altLang="pt-BR" dirty="0">
                <a:ea typeface="ＭＳ Ｐゴシック" panose="020B0600070205080204" pitchFamily="34" charset="-128"/>
              </a:rPr>
              <a:t>Exemplos de </a:t>
            </a:r>
            <a:r>
              <a:rPr lang="pt-BR" altLang="pt-BR" i="1" dirty="0">
                <a:ea typeface="ＭＳ Ｐゴシック" panose="020B0600070205080204" pitchFamily="34" charset="-128"/>
              </a:rPr>
              <a:t>trojans</a:t>
            </a:r>
            <a:r>
              <a:rPr lang="pt-BR" altLang="pt-BR" dirty="0">
                <a:ea typeface="ＭＳ Ｐゴシック" panose="020B0600070205080204" pitchFamily="34" charset="-128"/>
              </a:rPr>
              <a:t> são programas que você recebe ou obtém de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na Internet e que parecem ser apenas álbuns de fotos, jogos e protetores de tela, entre outros. Estes programas, geralmente, consistem de um único arquivo e necessitam ser explicitamente executados para que sejam instalados no equipamento.</a:t>
            </a:r>
          </a:p>
          <a:p>
            <a:pPr algn="just"/>
            <a:r>
              <a:rPr lang="pt-BR" altLang="pt-BR" i="1" dirty="0">
                <a:ea typeface="ＭＳ Ｐゴシック" panose="020B0600070205080204" pitchFamily="34" charset="-128"/>
              </a:rPr>
              <a:t>Trojans</a:t>
            </a:r>
            <a:r>
              <a:rPr lang="pt-BR" altLang="pt-BR" dirty="0">
                <a:ea typeface="ＭＳ Ｐゴシック" panose="020B0600070205080204" pitchFamily="34" charset="-128"/>
              </a:rPr>
              <a:t> também podem ser instalados por atacantes que, após invadirem um equipamento, alteram programas já existentes para que, além de continuarem a desempenhar as funções originais, também executem ações maliciosas.</a:t>
            </a:r>
          </a:p>
          <a:p>
            <a:pPr algn="just"/>
            <a:r>
              <a:rPr lang="pt-BR" altLang="pt-BR" dirty="0">
                <a:ea typeface="ＭＳ Ｐゴシック" panose="020B0600070205080204" pitchFamily="34" charset="-128"/>
              </a:rPr>
              <a:t>O "Cavalo de Troia", segundo a mitologia grega, foi uma grande estátua, utilizada como instrumento de guerra pelos gregos para obter acesso à cidade de Troia. A estátua do cavalo foi recheada com soldados que, durante a noite, abriram os portões da cidade possibilitando a entrada dos gregos e a dominação de Troia. </a:t>
            </a:r>
          </a:p>
        </p:txBody>
      </p:sp>
      <p:sp>
        <p:nvSpPr>
          <p:cNvPr id="2" name="Espaço Reservado para Rodapé 1">
            <a:extLst>
              <a:ext uri="{FF2B5EF4-FFF2-40B4-BE49-F238E27FC236}">
                <a16:creationId xmlns="" xmlns:a16="http://schemas.microsoft.com/office/drawing/2014/main" id="{B3A85AF2-C40E-4B49-9A2F-2D8C724D8410}"/>
              </a:ext>
            </a:extLst>
          </p:cNvPr>
          <p:cNvSpPr>
            <a:spLocks noGrp="1"/>
          </p:cNvSpPr>
          <p:nvPr>
            <p:ph type="ftr" sz="quarter" idx="4"/>
          </p:nvPr>
        </p:nvSpPr>
        <p:spPr/>
        <p:txBody>
          <a:bodyPr/>
          <a:lstStyle/>
          <a:p>
            <a:pPr>
              <a:defRPr/>
            </a:pPr>
            <a:r>
              <a:rPr lang="en-US" dirty="0"/>
              <a:t>https://cartilha.cert.br/</a:t>
            </a:r>
          </a:p>
        </p:txBody>
      </p:sp>
      <p:sp>
        <p:nvSpPr>
          <p:cNvPr id="3" name="Espaço Reservado para Número de Slide 2">
            <a:extLst>
              <a:ext uri="{FF2B5EF4-FFF2-40B4-BE49-F238E27FC236}">
                <a16:creationId xmlns="" xmlns:a16="http://schemas.microsoft.com/office/drawing/2014/main" id="{79E3AEEC-5BB9-E540-9AFE-CFC378E37F77}"/>
              </a:ext>
            </a:extLst>
          </p:cNvPr>
          <p:cNvSpPr>
            <a:spLocks noGrp="1"/>
          </p:cNvSpPr>
          <p:nvPr>
            <p:ph type="sldNum" sz="quarter" idx="5"/>
          </p:nvPr>
        </p:nvSpPr>
        <p:spPr/>
        <p:txBody>
          <a:bodyPr/>
          <a:lstStyle/>
          <a:p>
            <a:fld id="{3EE144C0-3B60-2C47-AADB-08B077F1B622}" type="slidenum">
              <a:rPr lang="en-US" altLang="pt-BR" smtClean="0"/>
              <a:pPr/>
              <a:t>11</a:t>
            </a:fld>
            <a:endParaRPr lang="en-US" altLang="pt-BR" dirty="0"/>
          </a:p>
        </p:txBody>
      </p:sp>
      <p:sp>
        <p:nvSpPr>
          <p:cNvPr id="5" name="Header Placeholder 4">
            <a:extLst>
              <a:ext uri="{FF2B5EF4-FFF2-40B4-BE49-F238E27FC236}">
                <a16:creationId xmlns="" xmlns:a16="http://schemas.microsoft.com/office/drawing/2014/main" id="{8C2764B9-4414-AF44-BB15-8896CFF5A9A0}"/>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90188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 xmlns:a16="http://schemas.microsoft.com/office/drawing/2014/main" id="{77D23765-836D-3D44-99DF-F01DBE574A7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 xmlns:a16="http://schemas.microsoft.com/office/drawing/2014/main" id="{DBA48C28-29E5-994D-AEBF-406A0FAA8E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Há diferentes tipos de </a:t>
            </a:r>
            <a:r>
              <a:rPr lang="pt-BR" altLang="pt-BR" i="1" dirty="0">
                <a:ea typeface="ＭＳ Ｐゴシック" panose="020B0600070205080204" pitchFamily="34" charset="-128"/>
              </a:rPr>
              <a:t>trojans</a:t>
            </a:r>
            <a:r>
              <a:rPr lang="pt-BR" altLang="pt-BR" dirty="0">
                <a:ea typeface="ＭＳ Ｐゴシック" panose="020B0600070205080204" pitchFamily="34" charset="-128"/>
              </a:rPr>
              <a:t>, classificados de acordo com as ações maliciosas que costumam executar ao infectar um equipamento. Alguns destes tipos são:</a:t>
            </a:r>
          </a:p>
          <a:p>
            <a:pPr marL="171450" indent="-171450" algn="just">
              <a:buFont typeface="Arial" panose="020B0604020202020204" pitchFamily="34" charset="0"/>
              <a:buChar char="•"/>
            </a:pPr>
            <a:r>
              <a:rPr lang="pt-BR" altLang="pt-BR" sz="1000" b="1" i="1" dirty="0">
                <a:ea typeface="ＭＳ Ｐゴシック" panose="020B0600070205080204" pitchFamily="34" charset="-128"/>
              </a:rPr>
              <a:t>Trojan Downloader</a:t>
            </a:r>
            <a:r>
              <a:rPr lang="pt-BR" altLang="pt-BR" sz="1000" b="1" dirty="0">
                <a:ea typeface="ＭＳ Ｐゴシック" panose="020B0600070205080204" pitchFamily="34" charset="-128"/>
              </a:rPr>
              <a:t>:</a:t>
            </a:r>
            <a:r>
              <a:rPr lang="pt-BR" altLang="pt-BR" sz="1000" dirty="0">
                <a:ea typeface="ＭＳ Ｐゴシック" panose="020B0600070205080204" pitchFamily="34" charset="-128"/>
              </a:rPr>
              <a:t> instala outros códigos maliciosos, obtidos de </a:t>
            </a:r>
            <a:r>
              <a:rPr lang="pt-BR" altLang="pt-BR" sz="1000" i="1" dirty="0">
                <a:ea typeface="ＭＳ Ｐゴシック" panose="020B0600070205080204" pitchFamily="34" charset="-128"/>
              </a:rPr>
              <a:t>sites</a:t>
            </a:r>
            <a:r>
              <a:rPr lang="pt-BR" altLang="pt-BR" sz="1000" dirty="0">
                <a:ea typeface="ＭＳ Ｐゴシック" panose="020B0600070205080204" pitchFamily="34" charset="-128"/>
              </a:rPr>
              <a:t> na Internet.</a:t>
            </a:r>
          </a:p>
          <a:p>
            <a:pPr marL="171450" indent="-171450" algn="just">
              <a:buFont typeface="Arial" panose="020B0604020202020204" pitchFamily="34" charset="0"/>
              <a:buChar char="•"/>
            </a:pPr>
            <a:r>
              <a:rPr lang="pt-BR" altLang="pt-BR" sz="1000" b="1" i="1" dirty="0">
                <a:ea typeface="ＭＳ Ｐゴシック" panose="020B0600070205080204" pitchFamily="34" charset="-128"/>
              </a:rPr>
              <a:t>Trojan Dropper</a:t>
            </a:r>
            <a:r>
              <a:rPr lang="pt-BR" altLang="pt-BR" sz="1000" b="1" dirty="0">
                <a:ea typeface="ＭＳ Ｐゴシック" panose="020B0600070205080204" pitchFamily="34" charset="-128"/>
              </a:rPr>
              <a:t>:</a:t>
            </a:r>
            <a:r>
              <a:rPr lang="pt-BR" altLang="pt-BR" sz="1000" dirty="0">
                <a:ea typeface="ＭＳ Ｐゴシック" panose="020B0600070205080204" pitchFamily="34" charset="-128"/>
              </a:rPr>
              <a:t> instala outros códigos maliciosos, embutidos no próprio código do </a:t>
            </a:r>
            <a:r>
              <a:rPr lang="pt-BR" altLang="pt-BR" sz="1000" i="1" dirty="0">
                <a:ea typeface="ＭＳ Ｐゴシック" panose="020B0600070205080204" pitchFamily="34" charset="-128"/>
              </a:rPr>
              <a:t>trojan</a:t>
            </a:r>
            <a:r>
              <a:rPr lang="pt-BR" altLang="pt-BR" sz="1000" dirty="0">
                <a:ea typeface="ＭＳ Ｐゴシック" panose="020B0600070205080204" pitchFamily="34" charset="-128"/>
              </a:rPr>
              <a:t>.</a:t>
            </a:r>
          </a:p>
          <a:p>
            <a:pPr marL="171450" indent="-171450" algn="just">
              <a:buFont typeface="Arial" panose="020B0604020202020204" pitchFamily="34" charset="0"/>
              <a:buChar char="•"/>
            </a:pPr>
            <a:r>
              <a:rPr lang="pt-BR" altLang="pt-BR" sz="1000" b="1" i="1" dirty="0">
                <a:ea typeface="ＭＳ Ｐゴシック" panose="020B0600070205080204" pitchFamily="34" charset="-128"/>
              </a:rPr>
              <a:t>Trojan Backdoor</a:t>
            </a:r>
            <a:r>
              <a:rPr lang="pt-BR" altLang="pt-BR" sz="1000" b="1" dirty="0">
                <a:ea typeface="ＭＳ Ｐゴシック" panose="020B0600070205080204" pitchFamily="34" charset="-128"/>
              </a:rPr>
              <a:t>:</a:t>
            </a:r>
            <a:r>
              <a:rPr lang="pt-BR" altLang="pt-BR" sz="1000" dirty="0">
                <a:ea typeface="ＭＳ Ｐゴシック" panose="020B0600070205080204" pitchFamily="34" charset="-128"/>
              </a:rPr>
              <a:t> inclui </a:t>
            </a:r>
            <a:r>
              <a:rPr lang="pt-BR" altLang="pt-BR" sz="1000" i="1" dirty="0">
                <a:ea typeface="ＭＳ Ｐゴシック" panose="020B0600070205080204" pitchFamily="34" charset="-128"/>
              </a:rPr>
              <a:t>backdoors</a:t>
            </a:r>
            <a:r>
              <a:rPr lang="pt-BR" altLang="pt-BR" sz="1000" dirty="0">
                <a:ea typeface="ＭＳ Ｐゴシック" panose="020B0600070205080204" pitchFamily="34" charset="-128"/>
              </a:rPr>
              <a:t>, possibilitando o acesso remoto do atacante ao equipamento.</a:t>
            </a:r>
          </a:p>
          <a:p>
            <a:pPr marL="171450" indent="-171450" algn="just">
              <a:buFont typeface="Arial" panose="020B0604020202020204" pitchFamily="34" charset="0"/>
              <a:buChar char="•"/>
            </a:pPr>
            <a:r>
              <a:rPr lang="pt-BR" altLang="pt-BR" sz="1000" b="1" i="1" dirty="0">
                <a:ea typeface="ＭＳ Ｐゴシック" panose="020B0600070205080204" pitchFamily="34" charset="-128"/>
              </a:rPr>
              <a:t>Trojan DoS</a:t>
            </a:r>
            <a:r>
              <a:rPr lang="pt-BR" altLang="pt-BR" sz="1000" b="1" dirty="0">
                <a:ea typeface="ＭＳ Ｐゴシック" panose="020B0600070205080204" pitchFamily="34" charset="-128"/>
              </a:rPr>
              <a:t>:</a:t>
            </a:r>
            <a:r>
              <a:rPr lang="pt-BR" altLang="pt-BR" sz="1000" dirty="0">
                <a:ea typeface="ＭＳ Ｐゴシック" panose="020B0600070205080204" pitchFamily="34" charset="-128"/>
              </a:rPr>
              <a:t> instala ferramentas de negação de serviço e as utiliza para desferir ataques.</a:t>
            </a:r>
          </a:p>
          <a:p>
            <a:pPr marL="171450" indent="-171450" algn="just">
              <a:buFont typeface="Arial" panose="020B0604020202020204" pitchFamily="34" charset="0"/>
              <a:buChar char="•"/>
            </a:pPr>
            <a:r>
              <a:rPr lang="pt-BR" altLang="pt-BR" sz="1000" b="1" i="1" dirty="0">
                <a:ea typeface="ＭＳ Ｐゴシック" panose="020B0600070205080204" pitchFamily="34" charset="-128"/>
              </a:rPr>
              <a:t>Trojan</a:t>
            </a:r>
            <a:r>
              <a:rPr lang="pt-BR" altLang="pt-BR" sz="1000" b="1" dirty="0">
                <a:ea typeface="ＭＳ Ｐゴシック" panose="020B0600070205080204" pitchFamily="34" charset="-128"/>
              </a:rPr>
              <a:t> Destrutivo:</a:t>
            </a:r>
            <a:r>
              <a:rPr lang="pt-BR" altLang="pt-BR" sz="1000" dirty="0">
                <a:ea typeface="ＭＳ Ｐゴシック" panose="020B0600070205080204" pitchFamily="34" charset="-128"/>
              </a:rPr>
              <a:t> altera/apaga arquivos e diretórios, formata o disco rígido e pode deixar o computador fora de operação.</a:t>
            </a:r>
          </a:p>
          <a:p>
            <a:pPr marL="171450" indent="-171450" algn="just">
              <a:buFont typeface="Arial" panose="020B0604020202020204" pitchFamily="34" charset="0"/>
              <a:buChar char="•"/>
            </a:pPr>
            <a:r>
              <a:rPr lang="pt-BR" altLang="pt-BR" sz="1000" b="1" i="1" dirty="0">
                <a:ea typeface="ＭＳ Ｐゴシック" panose="020B0600070205080204" pitchFamily="34" charset="-128"/>
              </a:rPr>
              <a:t>Trojan Clicker</a:t>
            </a:r>
            <a:r>
              <a:rPr lang="pt-BR" altLang="pt-BR" sz="1000" b="1" dirty="0">
                <a:ea typeface="ＭＳ Ｐゴシック" panose="020B0600070205080204" pitchFamily="34" charset="-128"/>
              </a:rPr>
              <a:t>:</a:t>
            </a:r>
            <a:r>
              <a:rPr lang="pt-BR" altLang="pt-BR" sz="1000" dirty="0">
                <a:ea typeface="ＭＳ Ｐゴシック" panose="020B0600070205080204" pitchFamily="34" charset="-128"/>
              </a:rPr>
              <a:t> redireciona a navegação do usuário para </a:t>
            </a:r>
            <a:r>
              <a:rPr lang="pt-BR" altLang="pt-BR" sz="1000" i="1" dirty="0">
                <a:ea typeface="ＭＳ Ｐゴシック" panose="020B0600070205080204" pitchFamily="34" charset="-128"/>
              </a:rPr>
              <a:t>sites</a:t>
            </a:r>
            <a:r>
              <a:rPr lang="pt-BR" altLang="pt-BR" sz="1000" dirty="0">
                <a:ea typeface="ＭＳ Ｐゴシック" panose="020B0600070205080204" pitchFamily="34" charset="-128"/>
              </a:rPr>
              <a:t> específicos, com o objetivo de aumentar a quantidade de acessos a estes </a:t>
            </a:r>
            <a:r>
              <a:rPr lang="pt-BR" altLang="pt-BR" sz="1000" i="1" dirty="0">
                <a:ea typeface="ＭＳ Ｐゴシック" panose="020B0600070205080204" pitchFamily="34" charset="-128"/>
              </a:rPr>
              <a:t>sites</a:t>
            </a:r>
            <a:r>
              <a:rPr lang="pt-BR" altLang="pt-BR" sz="1000" dirty="0">
                <a:ea typeface="ＭＳ Ｐゴシック" panose="020B0600070205080204" pitchFamily="34" charset="-128"/>
              </a:rPr>
              <a:t> ou apresentar propagandas.</a:t>
            </a:r>
          </a:p>
          <a:p>
            <a:pPr marL="171450" indent="-171450" algn="just">
              <a:buFont typeface="Arial" panose="020B0604020202020204" pitchFamily="34" charset="0"/>
              <a:buChar char="•"/>
            </a:pPr>
            <a:r>
              <a:rPr lang="pt-BR" altLang="pt-BR" sz="1000" b="1" i="1" dirty="0">
                <a:ea typeface="ＭＳ Ｐゴシック" panose="020B0600070205080204" pitchFamily="34" charset="-128"/>
              </a:rPr>
              <a:t>Trojan Proxy</a:t>
            </a:r>
            <a:r>
              <a:rPr lang="pt-BR" altLang="pt-BR" sz="1000" b="1" dirty="0">
                <a:ea typeface="ＭＳ Ｐゴシック" panose="020B0600070205080204" pitchFamily="34" charset="-128"/>
              </a:rPr>
              <a:t>:</a:t>
            </a:r>
            <a:r>
              <a:rPr lang="pt-BR" altLang="pt-BR" sz="1000" dirty="0">
                <a:ea typeface="ＭＳ Ｐゴシック" panose="020B0600070205080204" pitchFamily="34" charset="-128"/>
              </a:rPr>
              <a:t> instala um servidor de </a:t>
            </a:r>
            <a:r>
              <a:rPr lang="pt-BR" altLang="pt-BR" sz="1000" i="1" dirty="0">
                <a:ea typeface="ＭＳ Ｐゴシック" panose="020B0600070205080204" pitchFamily="34" charset="-128"/>
              </a:rPr>
              <a:t>proxy</a:t>
            </a:r>
            <a:r>
              <a:rPr lang="pt-BR" altLang="pt-BR" sz="1000" dirty="0">
                <a:ea typeface="ＭＳ Ｐゴシック" panose="020B0600070205080204" pitchFamily="34" charset="-128"/>
              </a:rPr>
              <a:t>, possibilitando que o equipamento seja utilizado para navegação anônima e para envio de </a:t>
            </a:r>
            <a:r>
              <a:rPr lang="pt-BR" altLang="pt-BR" sz="1000" i="1" dirty="0">
                <a:ea typeface="ＭＳ Ｐゴシック" panose="020B0600070205080204" pitchFamily="34" charset="-128"/>
              </a:rPr>
              <a:t>spam</a:t>
            </a:r>
            <a:r>
              <a:rPr lang="pt-BR" altLang="pt-BR" sz="1000" dirty="0">
                <a:ea typeface="ＭＳ Ｐゴシック" panose="020B0600070205080204" pitchFamily="34" charset="-128"/>
              </a:rPr>
              <a:t>.</a:t>
            </a:r>
          </a:p>
          <a:p>
            <a:pPr marL="171450" indent="-171450" algn="just">
              <a:buFont typeface="Arial" panose="020B0604020202020204" pitchFamily="34" charset="0"/>
              <a:buChar char="•"/>
            </a:pPr>
            <a:r>
              <a:rPr lang="pt-BR" altLang="pt-BR" sz="1000" b="1" i="1" dirty="0">
                <a:ea typeface="ＭＳ Ｐゴシック" panose="020B0600070205080204" pitchFamily="34" charset="-128"/>
              </a:rPr>
              <a:t>Trojan Spy</a:t>
            </a:r>
            <a:r>
              <a:rPr lang="pt-BR" altLang="pt-BR" sz="1000" b="1" dirty="0">
                <a:ea typeface="ＭＳ Ｐゴシック" panose="020B0600070205080204" pitchFamily="34" charset="-128"/>
              </a:rPr>
              <a:t>:</a:t>
            </a:r>
            <a:r>
              <a:rPr lang="pt-BR" altLang="pt-BR" sz="1000" dirty="0">
                <a:ea typeface="ＭＳ Ｐゴシック" panose="020B0600070205080204" pitchFamily="34" charset="-128"/>
              </a:rPr>
              <a:t> instala programas </a:t>
            </a:r>
            <a:r>
              <a:rPr lang="pt-BR" altLang="pt-BR" sz="1000" i="1" dirty="0">
                <a:ea typeface="ＭＳ Ｐゴシック" panose="020B0600070205080204" pitchFamily="34" charset="-128"/>
              </a:rPr>
              <a:t>spyware</a:t>
            </a:r>
            <a:r>
              <a:rPr lang="pt-BR" altLang="pt-BR" sz="1000" dirty="0">
                <a:ea typeface="ＭＳ Ｐゴシック" panose="020B0600070205080204" pitchFamily="34" charset="-128"/>
              </a:rPr>
              <a:t> e os utiliza para coletar informações sensíveis, como senhas e números de cartão de crédito, e enviá-las ao atacante.</a:t>
            </a:r>
          </a:p>
          <a:p>
            <a:pPr marL="171450" indent="-171450" algn="just">
              <a:buFont typeface="Arial" panose="020B0604020202020204" pitchFamily="34" charset="0"/>
              <a:buChar char="•"/>
            </a:pPr>
            <a:r>
              <a:rPr lang="pt-BR" altLang="pt-BR" sz="1000" b="1" i="1" dirty="0">
                <a:ea typeface="ＭＳ Ｐゴシック" panose="020B0600070205080204" pitchFamily="34" charset="-128"/>
              </a:rPr>
              <a:t>Trojan Banker</a:t>
            </a:r>
            <a:r>
              <a:rPr lang="pt-BR" altLang="pt-BR" sz="1000" b="1" dirty="0">
                <a:ea typeface="ＭＳ Ｐゴシック" panose="020B0600070205080204" pitchFamily="34" charset="-128"/>
              </a:rPr>
              <a:t> ou Bancos:</a:t>
            </a:r>
            <a:r>
              <a:rPr lang="pt-BR" altLang="pt-BR" sz="1000" dirty="0">
                <a:ea typeface="ＭＳ Ｐゴシック" panose="020B0600070205080204" pitchFamily="34" charset="-128"/>
              </a:rPr>
              <a:t> coleta dados bancários do usuário, através da instalação de programas </a:t>
            </a:r>
            <a:r>
              <a:rPr lang="pt-BR" altLang="pt-BR" sz="1000" i="1" dirty="0">
                <a:ea typeface="ＭＳ Ｐゴシック" panose="020B0600070205080204" pitchFamily="34" charset="-128"/>
              </a:rPr>
              <a:t>spyware</a:t>
            </a:r>
            <a:r>
              <a:rPr lang="pt-BR" altLang="pt-BR" sz="1000" dirty="0">
                <a:ea typeface="ＭＳ Ｐゴシック" panose="020B0600070205080204" pitchFamily="34" charset="-128"/>
              </a:rPr>
              <a:t> que são ativados quando </a:t>
            </a:r>
            <a:r>
              <a:rPr lang="pt-BR" altLang="pt-BR" sz="1000" i="1" dirty="0">
                <a:ea typeface="ＭＳ Ｐゴシック" panose="020B0600070205080204" pitchFamily="34" charset="-128"/>
              </a:rPr>
              <a:t>sites</a:t>
            </a:r>
            <a:r>
              <a:rPr lang="pt-BR" altLang="pt-BR" sz="1000" dirty="0">
                <a:ea typeface="ＭＳ Ｐゴシック" panose="020B0600070205080204" pitchFamily="34" charset="-128"/>
              </a:rPr>
              <a:t> de </a:t>
            </a:r>
            <a:r>
              <a:rPr lang="pt-BR" altLang="pt-BR" sz="1000" i="1" dirty="0">
                <a:ea typeface="ＭＳ Ｐゴシック" panose="020B0600070205080204" pitchFamily="34" charset="-128"/>
              </a:rPr>
              <a:t>Internet Banking</a:t>
            </a:r>
            <a:r>
              <a:rPr lang="pt-BR" altLang="pt-BR" sz="1000" dirty="0">
                <a:ea typeface="ＭＳ Ｐゴシック" panose="020B0600070205080204" pitchFamily="34" charset="-128"/>
              </a:rPr>
              <a:t> são acessados. É similar ao </a:t>
            </a:r>
            <a:r>
              <a:rPr lang="pt-BR" altLang="pt-BR" sz="1000" i="1" dirty="0">
                <a:ea typeface="ＭＳ Ｐゴシック" panose="020B0600070205080204" pitchFamily="34" charset="-128"/>
              </a:rPr>
              <a:t>Trojan Spy</a:t>
            </a:r>
            <a:r>
              <a:rPr lang="pt-BR" altLang="pt-BR" sz="1000" dirty="0">
                <a:ea typeface="ＭＳ Ｐゴシック" panose="020B0600070205080204" pitchFamily="34" charset="-128"/>
              </a:rPr>
              <a:t> porém com objetivos mais específicos</a:t>
            </a:r>
            <a:r>
              <a:rPr lang="pt-BR" altLang="pt-BR" dirty="0">
                <a:ea typeface="ＭＳ Ｐゴシック" panose="020B0600070205080204" pitchFamily="34" charset="-128"/>
              </a:rPr>
              <a:t>.</a:t>
            </a:r>
          </a:p>
          <a:p>
            <a:pPr algn="just"/>
            <a:r>
              <a:rPr lang="pt-BR" altLang="pt-BR" dirty="0">
                <a:ea typeface="ＭＳ Ｐゴシック" panose="020B0600070205080204" pitchFamily="34" charset="-128"/>
              </a:rPr>
              <a:t>Esta classificação baseia-se em coletânea feita sobre os nomes mais comumente usados pelos programas </a:t>
            </a:r>
            <a:r>
              <a:rPr lang="pt-BR" altLang="pt-BR" i="1" dirty="0">
                <a:ea typeface="ＭＳ Ｐゴシック" panose="020B0600070205080204" pitchFamily="34" charset="-128"/>
              </a:rPr>
              <a:t>antimalware</a:t>
            </a:r>
            <a:r>
              <a:rPr lang="pt-BR" altLang="pt-BR" dirty="0">
                <a:ea typeface="ＭＳ Ｐゴシック" panose="020B0600070205080204" pitchFamily="34" charset="-128"/>
              </a:rPr>
              <a:t>.</a:t>
            </a:r>
          </a:p>
        </p:txBody>
      </p:sp>
      <p:sp>
        <p:nvSpPr>
          <p:cNvPr id="2" name="Espaço Reservado para Rodapé 1">
            <a:extLst>
              <a:ext uri="{FF2B5EF4-FFF2-40B4-BE49-F238E27FC236}">
                <a16:creationId xmlns="" xmlns:a16="http://schemas.microsoft.com/office/drawing/2014/main" id="{BF04D60D-E698-CD41-8E5E-5E5038FB204C}"/>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37F443B-4286-364C-8805-2687BD924525}"/>
              </a:ext>
            </a:extLst>
          </p:cNvPr>
          <p:cNvSpPr>
            <a:spLocks noGrp="1"/>
          </p:cNvSpPr>
          <p:nvPr>
            <p:ph type="sldNum" sz="quarter" idx="5"/>
          </p:nvPr>
        </p:nvSpPr>
        <p:spPr/>
        <p:txBody>
          <a:bodyPr/>
          <a:lstStyle/>
          <a:p>
            <a:fld id="{3EE144C0-3B60-2C47-AADB-08B077F1B622}" type="slidenum">
              <a:rPr lang="en-US" altLang="pt-BR" smtClean="0"/>
              <a:pPr/>
              <a:t>12</a:t>
            </a:fld>
            <a:endParaRPr lang="en-US" altLang="pt-BR"/>
          </a:p>
        </p:txBody>
      </p:sp>
      <p:sp>
        <p:nvSpPr>
          <p:cNvPr id="5" name="Header Placeholder 4">
            <a:extLst>
              <a:ext uri="{FF2B5EF4-FFF2-40B4-BE49-F238E27FC236}">
                <a16:creationId xmlns="" xmlns:a16="http://schemas.microsoft.com/office/drawing/2014/main" id="{69E33919-90F7-B943-A61D-BDE11679D505}"/>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894108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 xmlns:a16="http://schemas.microsoft.com/office/drawing/2014/main" id="{3C54B7FC-4643-AB4F-9960-5099ED75004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 xmlns:a16="http://schemas.microsoft.com/office/drawing/2014/main" id="{54EB1FCE-8928-A346-8896-D52D87AFBC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C20E42C4-0A67-9243-B30D-6290B19E4639}"/>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F8E674C1-0E52-A047-814A-2508C89B7ABA}"/>
              </a:ext>
            </a:extLst>
          </p:cNvPr>
          <p:cNvSpPr>
            <a:spLocks noGrp="1"/>
          </p:cNvSpPr>
          <p:nvPr>
            <p:ph type="sldNum" sz="quarter" idx="5"/>
          </p:nvPr>
        </p:nvSpPr>
        <p:spPr/>
        <p:txBody>
          <a:bodyPr/>
          <a:lstStyle/>
          <a:p>
            <a:fld id="{3EE144C0-3B60-2C47-AADB-08B077F1B622}" type="slidenum">
              <a:rPr lang="en-US" altLang="pt-BR" smtClean="0"/>
              <a:pPr/>
              <a:t>13</a:t>
            </a:fld>
            <a:endParaRPr lang="en-US" altLang="pt-BR"/>
          </a:p>
        </p:txBody>
      </p:sp>
      <p:sp>
        <p:nvSpPr>
          <p:cNvPr id="5" name="Header Placeholder 4">
            <a:extLst>
              <a:ext uri="{FF2B5EF4-FFF2-40B4-BE49-F238E27FC236}">
                <a16:creationId xmlns="" xmlns:a16="http://schemas.microsoft.com/office/drawing/2014/main" id="{572E4F1B-E1E7-AA4C-A0AE-1D15FE16A166}"/>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4033460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 xmlns:a16="http://schemas.microsoft.com/office/drawing/2014/main" id="{00488C07-79C4-E044-B1AC-F65CFCA18F3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 xmlns:a16="http://schemas.microsoft.com/office/drawing/2014/main" id="{34A523E1-E3E8-A447-A3AB-FB75D27803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EEDD950C-B08F-7445-AB88-3361F5C6E49D}"/>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D9008C77-BF00-804F-8A98-939629BCD3EE}"/>
              </a:ext>
            </a:extLst>
          </p:cNvPr>
          <p:cNvSpPr>
            <a:spLocks noGrp="1"/>
          </p:cNvSpPr>
          <p:nvPr>
            <p:ph type="sldNum" sz="quarter" idx="5"/>
          </p:nvPr>
        </p:nvSpPr>
        <p:spPr/>
        <p:txBody>
          <a:bodyPr/>
          <a:lstStyle/>
          <a:p>
            <a:fld id="{3EE144C0-3B60-2C47-AADB-08B077F1B622}" type="slidenum">
              <a:rPr lang="en-US" altLang="pt-BR" smtClean="0"/>
              <a:pPr/>
              <a:t>14</a:t>
            </a:fld>
            <a:endParaRPr lang="en-US" altLang="pt-BR"/>
          </a:p>
        </p:txBody>
      </p:sp>
      <p:sp>
        <p:nvSpPr>
          <p:cNvPr id="5" name="Header Placeholder 4">
            <a:extLst>
              <a:ext uri="{FF2B5EF4-FFF2-40B4-BE49-F238E27FC236}">
                <a16:creationId xmlns="" xmlns:a16="http://schemas.microsoft.com/office/drawing/2014/main" id="{AB9998DD-FE5F-0846-B2CA-78A79883CA41}"/>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3790974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 xmlns:a16="http://schemas.microsoft.com/office/drawing/2014/main" id="{8A1FE634-54FF-564B-A037-FB8DA29A7BD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 xmlns:a16="http://schemas.microsoft.com/office/drawing/2014/main" id="{E3F2A01B-B014-A945-9858-62E45B555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F2A2DF03-96C7-7E49-A821-965565863671}"/>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787B81C-17CC-2441-8EBC-D091E4C4C5E3}"/>
              </a:ext>
            </a:extLst>
          </p:cNvPr>
          <p:cNvSpPr>
            <a:spLocks noGrp="1"/>
          </p:cNvSpPr>
          <p:nvPr>
            <p:ph type="sldNum" sz="quarter" idx="5"/>
          </p:nvPr>
        </p:nvSpPr>
        <p:spPr/>
        <p:txBody>
          <a:bodyPr/>
          <a:lstStyle/>
          <a:p>
            <a:fld id="{3EE144C0-3B60-2C47-AADB-08B077F1B622}" type="slidenum">
              <a:rPr lang="en-US" altLang="pt-BR" smtClean="0"/>
              <a:pPr/>
              <a:t>15</a:t>
            </a:fld>
            <a:endParaRPr lang="en-US" altLang="pt-BR"/>
          </a:p>
        </p:txBody>
      </p:sp>
      <p:sp>
        <p:nvSpPr>
          <p:cNvPr id="5" name="Header Placeholder 4">
            <a:extLst>
              <a:ext uri="{FF2B5EF4-FFF2-40B4-BE49-F238E27FC236}">
                <a16:creationId xmlns="" xmlns:a16="http://schemas.microsoft.com/office/drawing/2014/main" id="{0D06F800-44C7-2048-9258-895F67E448C4}"/>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277393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 xmlns:a16="http://schemas.microsoft.com/office/drawing/2014/main" id="{856771FD-82CE-A045-9FCC-4E246E2CD96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 xmlns:a16="http://schemas.microsoft.com/office/drawing/2014/main" id="{43D51889-470D-6544-89D8-99BD1041AC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O </a:t>
            </a:r>
            <a:r>
              <a:rPr lang="pt-BR" altLang="pt-BR" i="1" dirty="0">
                <a:ea typeface="ＭＳ Ｐゴシック" panose="020B0600070205080204" pitchFamily="34" charset="-128"/>
              </a:rPr>
              <a:t>backdoor</a:t>
            </a:r>
            <a:r>
              <a:rPr lang="pt-BR" altLang="pt-BR" dirty="0">
                <a:ea typeface="ＭＳ Ｐゴシック" panose="020B0600070205080204" pitchFamily="34" charset="-128"/>
              </a:rPr>
              <a:t> pode ser incluído pela ação de outros códigos maliciosos, que tenham previamente infectado o equipamento, ou por atacantes, que exploram vulnerabilidades existentes nos programas instalados no equipamento para invadi-lo.</a:t>
            </a:r>
          </a:p>
          <a:p>
            <a:pPr algn="just"/>
            <a:r>
              <a:rPr lang="pt-BR" altLang="pt-BR" dirty="0">
                <a:ea typeface="ＭＳ Ｐゴシック" panose="020B0600070205080204" pitchFamily="34" charset="-128"/>
              </a:rPr>
              <a:t>Após incluído, o </a:t>
            </a:r>
            <a:r>
              <a:rPr lang="pt-BR" altLang="pt-BR" i="1" dirty="0">
                <a:ea typeface="ＭＳ Ｐゴシック" panose="020B0600070205080204" pitchFamily="34" charset="-128"/>
              </a:rPr>
              <a:t>backdoor</a:t>
            </a:r>
            <a:r>
              <a:rPr lang="pt-BR" altLang="pt-BR" dirty="0">
                <a:ea typeface="ＭＳ Ｐゴシック" panose="020B0600070205080204" pitchFamily="34" charset="-128"/>
              </a:rPr>
              <a:t> é usado para assegurar o acesso futuro ao equipamento comprometido, permitindo que ele seja acessado remotamente, sem que haja necessidade de recorrer novamente aos métodos utilizados na realização da invasão ou infecção e, na maioria dos casos, sem que seja notado.</a:t>
            </a:r>
          </a:p>
          <a:p>
            <a:pPr algn="just"/>
            <a:r>
              <a:rPr lang="pt-BR" altLang="pt-BR" dirty="0">
                <a:ea typeface="ＭＳ Ｐゴシック" panose="020B0600070205080204" pitchFamily="34" charset="-128"/>
              </a:rPr>
              <a:t>A forma usual de inclusão de um </a:t>
            </a:r>
            <a:r>
              <a:rPr lang="pt-BR" altLang="pt-BR" i="1" dirty="0">
                <a:ea typeface="ＭＳ Ｐゴシック" panose="020B0600070205080204" pitchFamily="34" charset="-128"/>
              </a:rPr>
              <a:t>backdoor</a:t>
            </a:r>
            <a:r>
              <a:rPr lang="pt-BR" altLang="pt-BR" dirty="0">
                <a:ea typeface="ＭＳ Ｐゴシック" panose="020B0600070205080204" pitchFamily="34" charset="-128"/>
              </a:rPr>
              <a:t> consiste na disponibilização de um novo serviço ou na substituição de um determinado serviço por uma versão alterada, normalmente possuindo recursos que permitem o acesso remoto. Programas de administração remota, como BackOrifice, NetBus, SubSeven, VNC e Radmin, se mal configurados ou utilizados sem o consentimento do usuário, também podem ser classificados como </a:t>
            </a:r>
            <a:r>
              <a:rPr lang="pt-BR" altLang="pt-BR" i="1" dirty="0">
                <a:ea typeface="ＭＳ Ｐゴシック" panose="020B0600070205080204" pitchFamily="34" charset="-128"/>
              </a:rPr>
              <a:t>backdoors</a:t>
            </a:r>
            <a:r>
              <a:rPr lang="pt-BR" altLang="pt-BR" dirty="0">
                <a:ea typeface="ＭＳ Ｐゴシック" panose="020B0600070205080204" pitchFamily="34" charset="-128"/>
              </a:rPr>
              <a:t>.</a:t>
            </a:r>
          </a:p>
          <a:p>
            <a:pPr algn="just"/>
            <a:r>
              <a:rPr lang="pt-BR" altLang="pt-BR" dirty="0">
                <a:ea typeface="ＭＳ Ｐゴシック" panose="020B0600070205080204" pitchFamily="34" charset="-128"/>
              </a:rPr>
              <a:t>Há casos de </a:t>
            </a:r>
            <a:r>
              <a:rPr lang="pt-BR" altLang="pt-BR" i="1" dirty="0">
                <a:ea typeface="ＭＳ Ｐゴシック" panose="020B0600070205080204" pitchFamily="34" charset="-128"/>
              </a:rPr>
              <a:t>backdoors</a:t>
            </a:r>
            <a:r>
              <a:rPr lang="pt-BR" altLang="pt-BR" dirty="0">
                <a:ea typeface="ＭＳ Ｐゴシック" panose="020B0600070205080204" pitchFamily="34" charset="-128"/>
              </a:rPr>
              <a:t> incluídos propositalmente por fabricantes de programas, sob alegação de necessidades administrativas. Esses casos constituem uma séria ameaça à segurança de um equipamento que contenha um destes programas instalados pois, além de comprometerem a privacidade do usuário, também podem ser usados por invasores para acessarem remotamente o equipamento.</a:t>
            </a:r>
            <a:endParaRPr lang="pt-BR" altLang="pt-BR" b="1"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D5EE2460-DBEF-CF45-B28A-60026165077F}"/>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102740E5-113F-B34A-A6C8-C1C91B8C9AD8}"/>
              </a:ext>
            </a:extLst>
          </p:cNvPr>
          <p:cNvSpPr>
            <a:spLocks noGrp="1"/>
          </p:cNvSpPr>
          <p:nvPr>
            <p:ph type="sldNum" sz="quarter" idx="5"/>
          </p:nvPr>
        </p:nvSpPr>
        <p:spPr/>
        <p:txBody>
          <a:bodyPr/>
          <a:lstStyle/>
          <a:p>
            <a:fld id="{3EE144C0-3B60-2C47-AADB-08B077F1B622}" type="slidenum">
              <a:rPr lang="en-US" altLang="pt-BR" smtClean="0"/>
              <a:pPr/>
              <a:t>16</a:t>
            </a:fld>
            <a:endParaRPr lang="en-US" altLang="pt-BR"/>
          </a:p>
        </p:txBody>
      </p:sp>
      <p:sp>
        <p:nvSpPr>
          <p:cNvPr id="5" name="Header Placeholder 4">
            <a:extLst>
              <a:ext uri="{FF2B5EF4-FFF2-40B4-BE49-F238E27FC236}">
                <a16:creationId xmlns="" xmlns:a16="http://schemas.microsoft.com/office/drawing/2014/main" id="{3793D1FA-D4D5-9140-8E3F-E2B5CFE75564}"/>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2640502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 xmlns:a16="http://schemas.microsoft.com/office/drawing/2014/main" id="{E43D056F-DC89-E74C-AA5F-82CA8E00358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 xmlns:a16="http://schemas.microsoft.com/office/drawing/2014/main" id="{9E1BD1CB-6025-1646-803B-69CB594DED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3CD98859-EA51-B545-86D6-000116962AD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AE46C66F-5235-D344-B2F4-D58A066424B8}"/>
              </a:ext>
            </a:extLst>
          </p:cNvPr>
          <p:cNvSpPr>
            <a:spLocks noGrp="1"/>
          </p:cNvSpPr>
          <p:nvPr>
            <p:ph type="sldNum" sz="quarter" idx="5"/>
          </p:nvPr>
        </p:nvSpPr>
        <p:spPr/>
        <p:txBody>
          <a:bodyPr/>
          <a:lstStyle/>
          <a:p>
            <a:fld id="{3EE144C0-3B60-2C47-AADB-08B077F1B622}" type="slidenum">
              <a:rPr lang="en-US" altLang="pt-BR" smtClean="0"/>
              <a:pPr/>
              <a:t>17</a:t>
            </a:fld>
            <a:endParaRPr lang="en-US" altLang="pt-BR"/>
          </a:p>
        </p:txBody>
      </p:sp>
      <p:sp>
        <p:nvSpPr>
          <p:cNvPr id="5" name="Header Placeholder 4">
            <a:extLst>
              <a:ext uri="{FF2B5EF4-FFF2-40B4-BE49-F238E27FC236}">
                <a16:creationId xmlns="" xmlns:a16="http://schemas.microsoft.com/office/drawing/2014/main" id="{6F829BAF-CD99-0F46-BAA0-8BF59C6D4317}"/>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405545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 xmlns:a16="http://schemas.microsoft.com/office/drawing/2014/main" id="{F1270829-5641-6140-82F4-2E33E2DB931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 xmlns:a16="http://schemas.microsoft.com/office/drawing/2014/main" id="{23146BBD-3B8C-C84C-A2A5-2D6EA17368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Worm</a:t>
            </a:r>
            <a:r>
              <a:rPr lang="pt-BR" altLang="pt-BR" dirty="0">
                <a:ea typeface="ＭＳ Ｐゴシック" panose="020B0600070205080204" pitchFamily="34" charset="-128"/>
              </a:rPr>
              <a:t> é um programa capaz de se propagar automaticamente pelas redes, enviando cópias de si mesmo de equipamento para equipamento.</a:t>
            </a:r>
          </a:p>
          <a:p>
            <a:pPr algn="just"/>
            <a:r>
              <a:rPr lang="pt-BR" altLang="pt-BR" dirty="0">
                <a:ea typeface="ＭＳ Ｐゴシック" panose="020B0600070205080204" pitchFamily="34" charset="-128"/>
              </a:rPr>
              <a:t>Diferente do vírus, o </a:t>
            </a:r>
            <a:r>
              <a:rPr lang="pt-BR" altLang="pt-BR" i="1" dirty="0">
                <a:ea typeface="ＭＳ Ｐゴシック" panose="020B0600070205080204" pitchFamily="34" charset="-128"/>
              </a:rPr>
              <a:t>worm</a:t>
            </a:r>
            <a:r>
              <a:rPr lang="pt-BR" altLang="pt-BR" dirty="0">
                <a:ea typeface="ＭＳ Ｐゴシック" panose="020B0600070205080204" pitchFamily="34" charset="-128"/>
              </a:rPr>
              <a:t> não se propaga por meio da inclusão de cópias de si mesmo em outros programas ou arquivos, mas sim pela execução direta de suas cópias ou pela exploração automática de vulnerabilidades existentes em programas instalados nos equipamentos.</a:t>
            </a:r>
          </a:p>
          <a:p>
            <a:pPr algn="just"/>
            <a:r>
              <a:rPr lang="pt-BR" altLang="pt-BR" i="1" dirty="0">
                <a:ea typeface="ＭＳ Ｐゴシック" panose="020B0600070205080204" pitchFamily="34" charset="-128"/>
              </a:rPr>
              <a:t>Worms</a:t>
            </a:r>
            <a:r>
              <a:rPr lang="pt-BR" altLang="pt-BR" dirty="0">
                <a:ea typeface="ＭＳ Ｐゴシック" panose="020B0600070205080204" pitchFamily="34" charset="-128"/>
              </a:rPr>
              <a:t> são notadamente responsáveis por consumir muitos recursos, devido à grande quantidade de cópias de si mesmo que costumam propagar e, como consequência, podem afetar o desempenho de redes e a utilização dos equipamentos.</a:t>
            </a:r>
            <a:endParaRPr lang="pt-BR" altLang="pt-BR" b="1"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887847B5-BE93-5F45-B8C6-186CC09F2066}"/>
              </a:ext>
            </a:extLst>
          </p:cNvPr>
          <p:cNvSpPr>
            <a:spLocks noGrp="1"/>
          </p:cNvSpPr>
          <p:nvPr>
            <p:ph type="ftr" sz="quarter" idx="4"/>
          </p:nvPr>
        </p:nvSpPr>
        <p:spPr/>
        <p:txBody>
          <a:bodyPr/>
          <a:lstStyle/>
          <a:p>
            <a:pPr>
              <a:defRPr/>
            </a:pPr>
            <a:r>
              <a:rPr lang="en-US" dirty="0"/>
              <a:t>https://cartilha.cert.br/</a:t>
            </a:r>
          </a:p>
        </p:txBody>
      </p:sp>
      <p:sp>
        <p:nvSpPr>
          <p:cNvPr id="3" name="Espaço Reservado para Número de Slide 2">
            <a:extLst>
              <a:ext uri="{FF2B5EF4-FFF2-40B4-BE49-F238E27FC236}">
                <a16:creationId xmlns="" xmlns:a16="http://schemas.microsoft.com/office/drawing/2014/main" id="{4E385020-CA78-2840-9A91-D3020FC19358}"/>
              </a:ext>
            </a:extLst>
          </p:cNvPr>
          <p:cNvSpPr>
            <a:spLocks noGrp="1"/>
          </p:cNvSpPr>
          <p:nvPr>
            <p:ph type="sldNum" sz="quarter" idx="5"/>
          </p:nvPr>
        </p:nvSpPr>
        <p:spPr/>
        <p:txBody>
          <a:bodyPr/>
          <a:lstStyle/>
          <a:p>
            <a:fld id="{3EE144C0-3B60-2C47-AADB-08B077F1B622}" type="slidenum">
              <a:rPr lang="en-US" altLang="pt-BR" smtClean="0"/>
              <a:pPr/>
              <a:t>18</a:t>
            </a:fld>
            <a:endParaRPr lang="en-US" altLang="pt-BR" dirty="0"/>
          </a:p>
        </p:txBody>
      </p:sp>
      <p:sp>
        <p:nvSpPr>
          <p:cNvPr id="5" name="Header Placeholder 4">
            <a:extLst>
              <a:ext uri="{FF2B5EF4-FFF2-40B4-BE49-F238E27FC236}">
                <a16:creationId xmlns="" xmlns:a16="http://schemas.microsoft.com/office/drawing/2014/main" id="{95330405-AB41-5042-AACF-F31627CA889B}"/>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2278051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 xmlns:a16="http://schemas.microsoft.com/office/drawing/2014/main" id="{E5D17BB5-3D6A-F140-AFAA-E0347A7A74D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 xmlns:a16="http://schemas.microsoft.com/office/drawing/2014/main" id="{F24A5534-127F-9F48-B556-DF30847A202D}"/>
              </a:ext>
            </a:extLst>
          </p:cNvPr>
          <p:cNvSpPr>
            <a:spLocks noGrp="1"/>
          </p:cNvSpPr>
          <p:nvPr>
            <p:ph type="body" idx="1"/>
          </p:nvPr>
        </p:nvSpPr>
        <p:spPr bwMode="auto">
          <a:xfrm>
            <a:off x="685800" y="4343400"/>
            <a:ext cx="5486400" cy="426085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O processo de propagação e infecção do </a:t>
            </a:r>
            <a:r>
              <a:rPr lang="pt-BR" altLang="pt-BR" i="1" dirty="0">
                <a:ea typeface="ＭＳ Ｐゴシック" panose="020B0600070205080204" pitchFamily="34" charset="-128"/>
              </a:rPr>
              <a:t>worm</a:t>
            </a:r>
            <a:r>
              <a:rPr lang="pt-BR" altLang="pt-BR" dirty="0">
                <a:ea typeface="ＭＳ Ｐゴシック" panose="020B0600070205080204" pitchFamily="34" charset="-128"/>
              </a:rPr>
              <a:t> ocorre da seguinte maneira:</a:t>
            </a:r>
          </a:p>
          <a:p>
            <a:pPr marL="228600" indent="-228600" algn="just">
              <a:buFont typeface="+mj-lt"/>
              <a:buAutoNum type="arabicPeriod"/>
            </a:pPr>
            <a:r>
              <a:rPr lang="pt-BR" altLang="pt-BR" b="1" dirty="0">
                <a:ea typeface="ＭＳ Ｐゴシック" panose="020B0600070205080204" pitchFamily="34" charset="-128"/>
              </a:rPr>
              <a:t>Identificação dos equipamentos alvos:</a:t>
            </a:r>
            <a:r>
              <a:rPr lang="pt-BR" altLang="pt-BR" dirty="0">
                <a:ea typeface="ＭＳ Ｐゴシック" panose="020B0600070205080204" pitchFamily="34" charset="-128"/>
              </a:rPr>
              <a:t> </a:t>
            </a:r>
            <a:r>
              <a:rPr lang="pt-BR" altLang="pt-BR" sz="1000" dirty="0">
                <a:ea typeface="ＭＳ Ｐゴシック" panose="020B0600070205080204" pitchFamily="34" charset="-128"/>
              </a:rPr>
              <a:t>após infectar um equipamento, o </a:t>
            </a:r>
            <a:r>
              <a:rPr lang="pt-BR" altLang="pt-BR" sz="1000" i="1" dirty="0">
                <a:ea typeface="ＭＳ Ｐゴシック" panose="020B0600070205080204" pitchFamily="34" charset="-128"/>
              </a:rPr>
              <a:t>worm</a:t>
            </a:r>
            <a:r>
              <a:rPr lang="pt-BR" altLang="pt-BR" sz="1000" dirty="0">
                <a:ea typeface="ＭＳ Ｐゴシック" panose="020B0600070205080204" pitchFamily="34" charset="-128"/>
              </a:rPr>
              <a:t> tenta se propagar e continuar o processo de infecção. Para isto, necessita identificar os equipamentos alvos para os quais tentará se copiar, o que pode ser feito de uma ou mais das seguintes maneiras: efetuar varredura na rede e identificar equipamentos ativos; aguardar que outros equipamentos contatem o equipamento infectado; utilizar listas contendo a identificação dos alvos; usar informações contidas no equipamento infectado.</a:t>
            </a:r>
          </a:p>
          <a:p>
            <a:pPr marL="228600" indent="-228600" algn="just">
              <a:buFont typeface="+mj-lt"/>
              <a:buAutoNum type="arabicPeriod"/>
            </a:pPr>
            <a:r>
              <a:rPr lang="pt-BR" altLang="pt-BR" b="1" dirty="0">
                <a:ea typeface="ＭＳ Ｐゴシック" panose="020B0600070205080204" pitchFamily="34" charset="-128"/>
              </a:rPr>
              <a:t>Envio das cópias:</a:t>
            </a:r>
            <a:r>
              <a:rPr lang="pt-BR" altLang="pt-BR" dirty="0">
                <a:ea typeface="ＭＳ Ｐゴシック" panose="020B0600070205080204" pitchFamily="34" charset="-128"/>
              </a:rPr>
              <a:t> </a:t>
            </a:r>
            <a:r>
              <a:rPr lang="pt-BR" altLang="pt-BR" sz="1000" dirty="0">
                <a:ea typeface="ＭＳ Ｐゴシック" panose="020B0600070205080204" pitchFamily="34" charset="-128"/>
              </a:rPr>
              <a:t>após identificar os alvos, o </a:t>
            </a:r>
            <a:r>
              <a:rPr lang="pt-BR" altLang="pt-BR" sz="1000" i="1" dirty="0">
                <a:ea typeface="ＭＳ Ｐゴシック" panose="020B0600070205080204" pitchFamily="34" charset="-128"/>
              </a:rPr>
              <a:t>worm</a:t>
            </a:r>
            <a:r>
              <a:rPr lang="pt-BR" altLang="pt-BR" sz="1000" dirty="0">
                <a:ea typeface="ＭＳ Ｐゴシック" panose="020B0600070205080204" pitchFamily="34" charset="-128"/>
              </a:rPr>
              <a:t> efetua cópias de si mesmo e tenta enviá-las para estes equipamentos, por uma ou mais das seguintes formas: como parte da exploração de vulnerabilidades existentes em programas instalados no equipamento alvo; anexadas a </a:t>
            </a:r>
            <a:r>
              <a:rPr lang="pt-BR" altLang="pt-BR" sz="1000" i="1" dirty="0">
                <a:ea typeface="ＭＳ Ｐゴシック" panose="020B0600070205080204" pitchFamily="34" charset="-128"/>
              </a:rPr>
              <a:t>e-mails</a:t>
            </a:r>
            <a:r>
              <a:rPr lang="pt-BR" altLang="pt-BR" sz="1000" dirty="0">
                <a:ea typeface="ＭＳ Ｐゴシック" panose="020B0600070205080204" pitchFamily="34" charset="-128"/>
              </a:rPr>
              <a:t>; via canais de IRC (</a:t>
            </a:r>
            <a:r>
              <a:rPr lang="pt-BR" altLang="pt-BR" sz="1000" b="1" i="1" dirty="0">
                <a:ea typeface="ＭＳ Ｐゴシック" panose="020B0600070205080204" pitchFamily="34" charset="-128"/>
              </a:rPr>
              <a:t>I</a:t>
            </a:r>
            <a:r>
              <a:rPr lang="pt-BR" altLang="pt-BR" sz="1000" i="1" dirty="0">
                <a:ea typeface="ＭＳ Ｐゴシック" panose="020B0600070205080204" pitchFamily="34" charset="-128"/>
              </a:rPr>
              <a:t>nternet </a:t>
            </a:r>
            <a:r>
              <a:rPr lang="pt-BR" altLang="pt-BR" sz="1000" b="1" i="1" dirty="0">
                <a:ea typeface="ＭＳ Ｐゴシック" panose="020B0600070205080204" pitchFamily="34" charset="-128"/>
              </a:rPr>
              <a:t>R</a:t>
            </a:r>
            <a:r>
              <a:rPr lang="pt-BR" altLang="pt-BR" sz="1000" i="1" dirty="0">
                <a:ea typeface="ＭＳ Ｐゴシック" panose="020B0600070205080204" pitchFamily="34" charset="-128"/>
              </a:rPr>
              <a:t>elay </a:t>
            </a:r>
            <a:r>
              <a:rPr lang="pt-BR" altLang="pt-BR" sz="1000" b="1" i="1" dirty="0">
                <a:ea typeface="ＭＳ Ｐゴシック" panose="020B0600070205080204" pitchFamily="34" charset="-128"/>
              </a:rPr>
              <a:t>C</a:t>
            </a:r>
            <a:r>
              <a:rPr lang="pt-BR" altLang="pt-BR" sz="1000" i="1" dirty="0">
                <a:ea typeface="ＭＳ Ｐゴシック" panose="020B0600070205080204" pitchFamily="34" charset="-128"/>
              </a:rPr>
              <a:t>hat</a:t>
            </a:r>
            <a:r>
              <a:rPr lang="pt-BR" altLang="pt-BR" sz="1000" dirty="0">
                <a:ea typeface="ＭＳ Ｐゴシック" panose="020B0600070205080204" pitchFamily="34" charset="-128"/>
              </a:rPr>
              <a:t>); via programas de troca de mensagens instantâneas; incluídas em pastas compartilhadas em redes locais ou do tipo P2P (</a:t>
            </a:r>
            <a:r>
              <a:rPr lang="pt-BR" altLang="pt-BR" sz="1000" i="1" dirty="0">
                <a:ea typeface="ＭＳ Ｐゴシック" panose="020B0600070205080204" pitchFamily="34" charset="-128"/>
              </a:rPr>
              <a:t>Peer to Peer</a:t>
            </a:r>
            <a:r>
              <a:rPr lang="pt-BR" altLang="pt-BR" sz="1000" dirty="0">
                <a:ea typeface="ＭＳ Ｐゴシック" panose="020B0600070205080204" pitchFamily="34" charset="-128"/>
              </a:rPr>
              <a:t>).</a:t>
            </a:r>
          </a:p>
          <a:p>
            <a:pPr marL="228600" indent="-228600" algn="just">
              <a:buFont typeface="+mj-lt"/>
              <a:buAutoNum type="arabicPeriod"/>
            </a:pPr>
            <a:r>
              <a:rPr lang="pt-BR" altLang="pt-BR" b="1" dirty="0">
                <a:ea typeface="ＭＳ Ｐゴシック" panose="020B0600070205080204" pitchFamily="34" charset="-128"/>
              </a:rPr>
              <a:t>Ativação das cópias:</a:t>
            </a:r>
            <a:r>
              <a:rPr lang="pt-BR" altLang="pt-BR" dirty="0">
                <a:ea typeface="ＭＳ Ｐゴシック" panose="020B0600070205080204" pitchFamily="34" charset="-128"/>
              </a:rPr>
              <a:t> </a:t>
            </a:r>
            <a:r>
              <a:rPr lang="pt-BR" altLang="pt-BR" sz="1000" dirty="0">
                <a:ea typeface="ＭＳ Ｐゴシック" panose="020B0600070205080204" pitchFamily="34" charset="-128"/>
              </a:rPr>
              <a:t>após realizado o envio da cópia, o </a:t>
            </a:r>
            <a:r>
              <a:rPr lang="pt-BR" altLang="pt-BR" sz="1000" i="1" dirty="0">
                <a:ea typeface="ＭＳ Ｐゴシック" panose="020B0600070205080204" pitchFamily="34" charset="-128"/>
              </a:rPr>
              <a:t>worm</a:t>
            </a:r>
            <a:r>
              <a:rPr lang="pt-BR" altLang="pt-BR" sz="1000" dirty="0">
                <a:ea typeface="ＭＳ Ｐゴシック" panose="020B0600070205080204" pitchFamily="34" charset="-128"/>
              </a:rPr>
              <a:t> necessita ser executado para que a infecção ocorra, o que pode acontecer de uma ou mais das seguintes maneiras: </a:t>
            </a:r>
          </a:p>
          <a:p>
            <a:pPr marL="685800" lvl="1" indent="-228600" algn="just">
              <a:buFont typeface="Arial" panose="020B0604020202020204" pitchFamily="34" charset="0"/>
              <a:buChar char="•"/>
            </a:pPr>
            <a:r>
              <a:rPr lang="pt-BR" altLang="pt-BR" sz="900" dirty="0">
                <a:ea typeface="ＭＳ Ｐゴシック" panose="020B0600070205080204" pitchFamily="34" charset="-128"/>
              </a:rPr>
              <a:t>imediatamente após ter sido transmitido, pela exploração de vulnerabilidades em programas sendo executados no equipamento alvo no momento do recebimento da cópia;</a:t>
            </a:r>
          </a:p>
          <a:p>
            <a:pPr marL="685800" lvl="1" indent="-228600" algn="just">
              <a:buFont typeface="Arial" panose="020B0604020202020204" pitchFamily="34" charset="0"/>
              <a:buChar char="•"/>
            </a:pPr>
            <a:r>
              <a:rPr lang="pt-BR" altLang="pt-BR" sz="900" dirty="0">
                <a:ea typeface="ＭＳ Ｐゴシック" panose="020B0600070205080204" pitchFamily="34" charset="-128"/>
              </a:rPr>
              <a:t>diretamente pelo usuário, pela execução de uma das cópias enviadas ao seu equipamento;</a:t>
            </a:r>
          </a:p>
          <a:p>
            <a:pPr marL="685800" lvl="1" indent="-228600" algn="just">
              <a:buFont typeface="Arial" panose="020B0604020202020204" pitchFamily="34" charset="0"/>
              <a:buChar char="•"/>
            </a:pPr>
            <a:r>
              <a:rPr lang="pt-BR" altLang="pt-BR" sz="900" dirty="0">
                <a:ea typeface="ＭＳ Ｐゴシック" panose="020B0600070205080204" pitchFamily="34" charset="-128"/>
              </a:rPr>
              <a:t>pela realização de uma ação específica do usuário, a qual o </a:t>
            </a:r>
            <a:r>
              <a:rPr lang="pt-BR" altLang="pt-BR" sz="900" i="1" dirty="0">
                <a:ea typeface="ＭＳ Ｐゴシック" panose="020B0600070205080204" pitchFamily="34" charset="-128"/>
              </a:rPr>
              <a:t>worm</a:t>
            </a:r>
            <a:r>
              <a:rPr lang="pt-BR" altLang="pt-BR" sz="900" dirty="0">
                <a:ea typeface="ＭＳ Ｐゴシック" panose="020B0600070205080204" pitchFamily="34" charset="-128"/>
              </a:rPr>
              <a:t> está condicionado como, por exemplo, a inserção de uma mídia removível.</a:t>
            </a:r>
          </a:p>
          <a:p>
            <a:pPr marL="228600" indent="-228600" algn="just">
              <a:buFont typeface="+mj-lt"/>
              <a:buAutoNum type="arabicPeriod"/>
            </a:pPr>
            <a:r>
              <a:rPr lang="pt-BR" altLang="pt-BR" b="1" dirty="0">
                <a:ea typeface="ＭＳ Ｐゴシック" panose="020B0600070205080204" pitchFamily="34" charset="-128"/>
              </a:rPr>
              <a:t>Reinício do processo:</a:t>
            </a:r>
            <a:r>
              <a:rPr lang="pt-BR" altLang="pt-BR" dirty="0">
                <a:ea typeface="ＭＳ Ｐゴシック" panose="020B0600070205080204" pitchFamily="34" charset="-128"/>
              </a:rPr>
              <a:t> </a:t>
            </a:r>
            <a:r>
              <a:rPr lang="pt-BR" altLang="pt-BR" sz="1000" dirty="0">
                <a:ea typeface="ＭＳ Ｐゴシック" panose="020B0600070205080204" pitchFamily="34" charset="-128"/>
              </a:rPr>
              <a:t>após o alvo ser infectado, o processo de propagação e infecção recomeça, sendo que, a partir de agora, o equipamento que antes era o alvo passa a ser também o equipamento originador dos ataques.</a:t>
            </a:r>
          </a:p>
        </p:txBody>
      </p:sp>
      <p:sp>
        <p:nvSpPr>
          <p:cNvPr id="2" name="Espaço Reservado para Rodapé 1">
            <a:extLst>
              <a:ext uri="{FF2B5EF4-FFF2-40B4-BE49-F238E27FC236}">
                <a16:creationId xmlns="" xmlns:a16="http://schemas.microsoft.com/office/drawing/2014/main" id="{CF5552EF-DFC3-E348-BF3B-E4F92386B605}"/>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7316782-3867-F040-B3B0-BB9C9D82D0C5}"/>
              </a:ext>
            </a:extLst>
          </p:cNvPr>
          <p:cNvSpPr>
            <a:spLocks noGrp="1"/>
          </p:cNvSpPr>
          <p:nvPr>
            <p:ph type="sldNum" sz="quarter" idx="5"/>
          </p:nvPr>
        </p:nvSpPr>
        <p:spPr/>
        <p:txBody>
          <a:bodyPr/>
          <a:lstStyle/>
          <a:p>
            <a:fld id="{3EE144C0-3B60-2C47-AADB-08B077F1B622}" type="slidenum">
              <a:rPr lang="en-US" altLang="pt-BR" smtClean="0"/>
              <a:pPr/>
              <a:t>19</a:t>
            </a:fld>
            <a:endParaRPr lang="en-US" altLang="pt-BR"/>
          </a:p>
        </p:txBody>
      </p:sp>
      <p:sp>
        <p:nvSpPr>
          <p:cNvPr id="5" name="Header Placeholder 4">
            <a:extLst>
              <a:ext uri="{FF2B5EF4-FFF2-40B4-BE49-F238E27FC236}">
                <a16:creationId xmlns="" xmlns:a16="http://schemas.microsoft.com/office/drawing/2014/main" id="{DC63AAB8-C6F6-EB46-B72A-C2B58220C77A}"/>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2894069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 xmlns:a16="http://schemas.microsoft.com/office/drawing/2014/main" id="{63E57D2C-148F-B344-914E-ED5BC859E65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 xmlns:a16="http://schemas.microsoft.com/office/drawing/2014/main" id="{EA972E90-61DE-6840-9A55-08D465FB8C7F}"/>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171450" indent="-171450" algn="just" eaLnBrk="1" hangingPunct="1">
              <a:buFont typeface="Arial" panose="020B0604020202020204" pitchFamily="34" charset="0"/>
              <a:buChar char="•"/>
            </a:pPr>
            <a:r>
              <a:rPr lang="pt-BR" altLang="pt-BR" b="1" dirty="0">
                <a:ea typeface="ＭＳ Ｐゴシック" panose="020B0600070205080204" pitchFamily="34" charset="-128"/>
              </a:rPr>
              <a:t>Códigos maliciosos</a:t>
            </a:r>
            <a:r>
              <a:rPr lang="pt-BR" altLang="pt-BR" dirty="0">
                <a:ea typeface="ＭＳ Ｐゴシック" panose="020B0600070205080204" pitchFamily="34" charset="-128"/>
              </a:rPr>
              <a:t>: define o que são códigos maliciosos e os danos que costumam causar.</a:t>
            </a:r>
          </a:p>
          <a:p>
            <a:pPr marL="171450" indent="-171450" algn="just" eaLnBrk="1" hangingPunct="1">
              <a:buFont typeface="Arial" panose="020B0604020202020204" pitchFamily="34" charset="0"/>
              <a:buChar char="•"/>
            </a:pPr>
            <a:r>
              <a:rPr lang="pt-BR" altLang="pt-BR" b="1" dirty="0">
                <a:ea typeface="ＭＳ Ｐゴシック" panose="020B0600070205080204" pitchFamily="34" charset="-128"/>
              </a:rPr>
              <a:t>Tipos principais</a:t>
            </a:r>
            <a:r>
              <a:rPr lang="pt-BR" altLang="pt-BR" dirty="0">
                <a:ea typeface="ＭＳ Ｐゴシック" panose="020B0600070205080204" pitchFamily="34" charset="-128"/>
              </a:rPr>
              <a:t>: apresenta os principais tipos de códigos maliciosos.</a:t>
            </a:r>
          </a:p>
          <a:p>
            <a:pPr marL="171450" indent="-171450" algn="just" eaLnBrk="1" hangingPunct="1">
              <a:buFont typeface="Arial" panose="020B0604020202020204" pitchFamily="34" charset="0"/>
              <a:buChar char="•"/>
            </a:pPr>
            <a:r>
              <a:rPr lang="pt-BR" altLang="pt-BR" b="1" dirty="0">
                <a:ea typeface="ＭＳ Ｐゴシック" panose="020B0600070205080204" pitchFamily="34" charset="-128"/>
              </a:rPr>
              <a:t>Cuidados a serem tomados: </a:t>
            </a:r>
            <a:r>
              <a:rPr lang="pt-BR" altLang="pt-BR" dirty="0">
                <a:ea typeface="ＭＳ Ｐゴシック" panose="020B0600070205080204" pitchFamily="34" charset="-128"/>
              </a:rPr>
              <a:t>apresenta os cuidados a serem tomados para evitar que um equipamento seja infectado ou invadido por códigos maliciosos.</a:t>
            </a:r>
          </a:p>
          <a:p>
            <a:pPr marL="171450" indent="-171450" eaLnBrk="1" hangingPunct="1">
              <a:buFont typeface="Arial" panose="020B0604020202020204" pitchFamily="34" charset="0"/>
              <a:buChar char="•"/>
            </a:pPr>
            <a:r>
              <a:rPr lang="pt-BR" altLang="pt-BR" b="1" dirty="0">
                <a:ea typeface="ＭＳ Ｐゴシック" panose="020B0600070205080204" pitchFamily="34" charset="-128"/>
              </a:rPr>
              <a:t>Saiba mais: </a:t>
            </a:r>
            <a:r>
              <a:rPr lang="pt-BR" altLang="pt-BR" b="0" dirty="0">
                <a:ea typeface="ＭＳ Ｐゴシック" panose="020B0600070205080204" pitchFamily="34" charset="-128"/>
              </a:rPr>
              <a:t>apresenta materiais de consulta onde você pode buscar mais informações e manter-se informado. </a:t>
            </a:r>
          </a:p>
          <a:p>
            <a:pPr marL="171450" indent="-171450" eaLnBrk="1" hangingPunct="1">
              <a:buFont typeface="Arial" panose="020B0604020202020204" pitchFamily="34" charset="0"/>
              <a:buChar char="•"/>
            </a:pPr>
            <a:r>
              <a:rPr lang="pt-BR" altLang="pt-BR" b="1" dirty="0">
                <a:ea typeface="ＭＳ Ｐゴシック" panose="020B0600070205080204" pitchFamily="34" charset="-128"/>
              </a:rPr>
              <a:t>Créditos: </a:t>
            </a:r>
            <a:r>
              <a:rPr lang="pt-BR" altLang="pt-BR" b="0" dirty="0">
                <a:ea typeface="ＭＳ Ｐゴシック" panose="020B0600070205080204" pitchFamily="34" charset="-128"/>
              </a:rPr>
              <a:t>apresenta a lista de materiais usados como fonte das informações contidas nestes </a:t>
            </a:r>
            <a:r>
              <a:rPr lang="pt-BR" altLang="pt-BR" b="0" i="1" dirty="0">
                <a:ea typeface="ＭＳ Ｐゴシック" panose="020B0600070205080204" pitchFamily="34" charset="-128"/>
              </a:rPr>
              <a:t>slides</a:t>
            </a:r>
            <a:r>
              <a:rPr lang="pt-BR" altLang="pt-BR" b="0" dirty="0">
                <a:ea typeface="ＭＳ Ｐゴシック" panose="020B0600070205080204" pitchFamily="34" charset="-128"/>
              </a:rPr>
              <a:t>.</a:t>
            </a:r>
          </a:p>
        </p:txBody>
      </p:sp>
      <p:sp>
        <p:nvSpPr>
          <p:cNvPr id="2" name="Espaço Reservado para Rodapé 1">
            <a:extLst>
              <a:ext uri="{FF2B5EF4-FFF2-40B4-BE49-F238E27FC236}">
                <a16:creationId xmlns="" xmlns:a16="http://schemas.microsoft.com/office/drawing/2014/main" id="{8BF0EA4C-9601-E04F-8F2F-E998B1EBA08E}"/>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F708CCCD-0501-7840-8BC6-9B375AAE82EF}"/>
              </a:ext>
            </a:extLst>
          </p:cNvPr>
          <p:cNvSpPr>
            <a:spLocks noGrp="1"/>
          </p:cNvSpPr>
          <p:nvPr>
            <p:ph type="sldNum" sz="quarter" idx="5"/>
          </p:nvPr>
        </p:nvSpPr>
        <p:spPr/>
        <p:txBody>
          <a:bodyPr/>
          <a:lstStyle/>
          <a:p>
            <a:fld id="{3EE144C0-3B60-2C47-AADB-08B077F1B622}" type="slidenum">
              <a:rPr lang="en-US" altLang="pt-BR" smtClean="0"/>
              <a:pPr/>
              <a:t>2</a:t>
            </a:fld>
            <a:endParaRPr lang="en-US" altLang="pt-BR"/>
          </a:p>
        </p:txBody>
      </p:sp>
      <p:sp>
        <p:nvSpPr>
          <p:cNvPr id="5" name="Header Placeholder 4">
            <a:extLst>
              <a:ext uri="{FF2B5EF4-FFF2-40B4-BE49-F238E27FC236}">
                <a16:creationId xmlns="" xmlns:a16="http://schemas.microsoft.com/office/drawing/2014/main" id="{CFE4D9D1-F329-7C4C-8775-94C6D28B58F6}"/>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08487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 xmlns:a16="http://schemas.microsoft.com/office/drawing/2014/main" id="{F440F241-0789-C244-8B8B-38E10C47513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 xmlns:a16="http://schemas.microsoft.com/office/drawing/2014/main" id="{5AC3EF4B-27BA-4246-BAAC-EAFE3F350A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Bot</a:t>
            </a:r>
            <a:r>
              <a:rPr lang="pt-BR" altLang="pt-BR" dirty="0">
                <a:ea typeface="ＭＳ Ｐゴシック" panose="020B0600070205080204" pitchFamily="34" charset="-128"/>
              </a:rPr>
              <a:t> é um programa que dispõe de mecanismos de comunicação com o invasor que permitem que ele seja controlado remotamente. Possui processo de infecção e propagação similar ao do </a:t>
            </a:r>
            <a:r>
              <a:rPr lang="pt-BR" altLang="pt-BR" i="1" dirty="0">
                <a:ea typeface="ＭＳ Ｐゴシック" panose="020B0600070205080204" pitchFamily="34" charset="-128"/>
              </a:rPr>
              <a:t>worm</a:t>
            </a:r>
            <a:r>
              <a:rPr lang="pt-BR" altLang="pt-BR" dirty="0">
                <a:ea typeface="ＭＳ Ｐゴシック" panose="020B0600070205080204" pitchFamily="34" charset="-128"/>
              </a:rPr>
              <a:t>, ou seja, é capaz de se propagar automaticamente, explorando vulnerabilidades existentes em programas instalados nos equipamentos.</a:t>
            </a:r>
          </a:p>
          <a:p>
            <a:pPr algn="just"/>
            <a:r>
              <a:rPr lang="pt-BR" altLang="pt-BR" dirty="0">
                <a:ea typeface="ＭＳ Ｐゴシック" panose="020B0600070205080204" pitchFamily="34" charset="-128"/>
              </a:rPr>
              <a:t>A comunicação entre o invasor e o computador infectado pelo </a:t>
            </a:r>
            <a:r>
              <a:rPr lang="pt-BR" altLang="pt-BR" i="1" dirty="0">
                <a:ea typeface="ＭＳ Ｐゴシック" panose="020B0600070205080204" pitchFamily="34" charset="-128"/>
              </a:rPr>
              <a:t>bot</a:t>
            </a:r>
            <a:r>
              <a:rPr lang="pt-BR" altLang="pt-BR" dirty="0">
                <a:ea typeface="ＭＳ Ｐゴシック" panose="020B0600070205080204" pitchFamily="34" charset="-128"/>
              </a:rPr>
              <a:t> pode ocorrer via canais de IRC, servidores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e redes do tipo P2P, entre outros meios. Ao se comunicar, o invasor pode enviar instruções para que ações maliciosas sejam executadas, como desferir ataques, furtar dados do equipamento infectado e enviar </a:t>
            </a:r>
            <a:r>
              <a:rPr lang="pt-BR" altLang="pt-BR" i="1" dirty="0">
                <a:ea typeface="ＭＳ Ｐゴシック" panose="020B0600070205080204" pitchFamily="34" charset="-128"/>
              </a:rPr>
              <a:t>spam</a:t>
            </a:r>
            <a:r>
              <a:rPr lang="pt-BR" altLang="pt-BR" dirty="0">
                <a:ea typeface="ＭＳ Ｐゴシック" panose="020B0600070205080204" pitchFamily="34" charset="-128"/>
              </a:rPr>
              <a:t>.</a:t>
            </a:r>
            <a:endParaRPr lang="pt-BR" altLang="pt-BR" b="1"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B7F8722F-AAEF-2A44-9BC0-70D7CDFC29C4}"/>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F0B15CED-8A53-5A48-A57D-74E30BB1610E}"/>
              </a:ext>
            </a:extLst>
          </p:cNvPr>
          <p:cNvSpPr>
            <a:spLocks noGrp="1"/>
          </p:cNvSpPr>
          <p:nvPr>
            <p:ph type="sldNum" sz="quarter" idx="5"/>
          </p:nvPr>
        </p:nvSpPr>
        <p:spPr/>
        <p:txBody>
          <a:bodyPr/>
          <a:lstStyle/>
          <a:p>
            <a:fld id="{3EE144C0-3B60-2C47-AADB-08B077F1B622}" type="slidenum">
              <a:rPr lang="en-US" altLang="pt-BR" smtClean="0"/>
              <a:pPr/>
              <a:t>20</a:t>
            </a:fld>
            <a:endParaRPr lang="en-US" altLang="pt-BR"/>
          </a:p>
        </p:txBody>
      </p:sp>
      <p:sp>
        <p:nvSpPr>
          <p:cNvPr id="5" name="Header Placeholder 4">
            <a:extLst>
              <a:ext uri="{FF2B5EF4-FFF2-40B4-BE49-F238E27FC236}">
                <a16:creationId xmlns="" xmlns:a16="http://schemas.microsoft.com/office/drawing/2014/main" id="{F9768C83-F39A-BB4C-8A05-094A5C7B56B2}"/>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110413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 xmlns:a16="http://schemas.microsoft.com/office/drawing/2014/main" id="{F96FBB88-B92D-9640-8C7B-FD70BAC79C0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 xmlns:a16="http://schemas.microsoft.com/office/drawing/2014/main" id="{8960F32D-E8FD-1047-8925-24875A779A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Um equipamento infectado por um </a:t>
            </a:r>
            <a:r>
              <a:rPr lang="pt-BR" altLang="pt-BR" i="1" dirty="0">
                <a:ea typeface="ＭＳ Ｐゴシック" panose="020B0600070205080204" pitchFamily="34" charset="-128"/>
              </a:rPr>
              <a:t>bot</a:t>
            </a:r>
            <a:r>
              <a:rPr lang="pt-BR" altLang="pt-BR" dirty="0">
                <a:ea typeface="ＭＳ Ｐゴシック" panose="020B0600070205080204" pitchFamily="34" charset="-128"/>
              </a:rPr>
              <a:t> também pode ser chamado de </a:t>
            </a:r>
            <a:r>
              <a:rPr lang="pt-BR" altLang="pt-BR" i="1" dirty="0">
                <a:ea typeface="ＭＳ Ｐゴシック" panose="020B0600070205080204" pitchFamily="34" charset="-128"/>
              </a:rPr>
              <a:t>spam zombie</a:t>
            </a:r>
            <a:r>
              <a:rPr lang="pt-BR" altLang="pt-BR" dirty="0">
                <a:ea typeface="ＭＳ Ｐゴシック" panose="020B0600070205080204" pitchFamily="34" charset="-128"/>
              </a:rPr>
              <a:t> quando o </a:t>
            </a:r>
            <a:r>
              <a:rPr lang="pt-BR" altLang="pt-BR" i="1" dirty="0">
                <a:ea typeface="ＭＳ Ｐゴシック" panose="020B0600070205080204" pitchFamily="34" charset="-128"/>
              </a:rPr>
              <a:t>bot</a:t>
            </a:r>
            <a:r>
              <a:rPr lang="pt-BR" altLang="pt-BR" dirty="0">
                <a:ea typeface="ＭＳ Ｐゴシック" panose="020B0600070205080204" pitchFamily="34" charset="-128"/>
              </a:rPr>
              <a:t> instalado o transforma em um servidor de </a:t>
            </a:r>
            <a:r>
              <a:rPr lang="pt-BR" altLang="pt-BR" i="1" dirty="0">
                <a:ea typeface="ＭＳ Ｐゴシック" panose="020B0600070205080204" pitchFamily="34" charset="-128"/>
              </a:rPr>
              <a:t>e-mails</a:t>
            </a:r>
            <a:r>
              <a:rPr lang="pt-BR" altLang="pt-BR" dirty="0">
                <a:ea typeface="ＭＳ Ｐゴシック" panose="020B0600070205080204" pitchFamily="34" charset="-128"/>
              </a:rPr>
              <a:t> e o utiliza para o envio de </a:t>
            </a:r>
            <a:r>
              <a:rPr lang="pt-BR" altLang="pt-BR" i="1" dirty="0">
                <a:ea typeface="ＭＳ Ｐゴシック" panose="020B0600070205080204" pitchFamily="34" charset="-128"/>
              </a:rPr>
              <a:t>spam</a:t>
            </a:r>
            <a:r>
              <a:rPr lang="pt-BR" altLang="pt-BR" dirty="0">
                <a:ea typeface="ＭＳ Ｐゴシック" panose="020B0600070205080204" pitchFamily="34" charset="-128"/>
              </a:rPr>
              <a:t>.</a:t>
            </a:r>
            <a:endParaRPr lang="pt-BR" altLang="pt-BR" b="1"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0ACC6950-0DD7-7B47-8986-C20C77A93AB2}"/>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DED2F960-310E-6446-B5D4-0096FD205AAB}"/>
              </a:ext>
            </a:extLst>
          </p:cNvPr>
          <p:cNvSpPr>
            <a:spLocks noGrp="1"/>
          </p:cNvSpPr>
          <p:nvPr>
            <p:ph type="sldNum" sz="quarter" idx="5"/>
          </p:nvPr>
        </p:nvSpPr>
        <p:spPr/>
        <p:txBody>
          <a:bodyPr/>
          <a:lstStyle/>
          <a:p>
            <a:fld id="{3EE144C0-3B60-2C47-AADB-08B077F1B622}" type="slidenum">
              <a:rPr lang="en-US" altLang="pt-BR" smtClean="0"/>
              <a:pPr/>
              <a:t>21</a:t>
            </a:fld>
            <a:endParaRPr lang="en-US" altLang="pt-BR"/>
          </a:p>
        </p:txBody>
      </p:sp>
      <p:sp>
        <p:nvSpPr>
          <p:cNvPr id="5" name="Header Placeholder 4">
            <a:extLst>
              <a:ext uri="{FF2B5EF4-FFF2-40B4-BE49-F238E27FC236}">
                <a16:creationId xmlns="" xmlns:a16="http://schemas.microsoft.com/office/drawing/2014/main" id="{2F2F4AD4-921F-FF4D-838F-B557F9D19325}"/>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459266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 xmlns:a16="http://schemas.microsoft.com/office/drawing/2014/main" id="{966FF55C-5742-A541-8178-299D3C9EA2E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 xmlns:a16="http://schemas.microsoft.com/office/drawing/2014/main" id="{6DCA66DB-4111-FB48-8AED-B3D862B2C0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Algumas das ações maliciosas que costumam ser executadas por intermédio de </a:t>
            </a:r>
            <a:r>
              <a:rPr lang="pt-BR" altLang="pt-BR" i="1" dirty="0">
                <a:ea typeface="ＭＳ Ｐゴシック" panose="020B0600070205080204" pitchFamily="34" charset="-128"/>
              </a:rPr>
              <a:t>botnets</a:t>
            </a:r>
            <a:r>
              <a:rPr lang="pt-BR" altLang="pt-BR" dirty="0">
                <a:ea typeface="ＭＳ Ｐゴシック" panose="020B0600070205080204" pitchFamily="34" charset="-128"/>
              </a:rPr>
              <a:t> são: ataques distribuídos de negação de serviço (DDoS), propagação de códigos maliciosos (inclusive do próprio </a:t>
            </a:r>
            <a:r>
              <a:rPr lang="pt-BR" altLang="pt-BR" i="1" dirty="0">
                <a:ea typeface="ＭＳ Ｐゴシック" panose="020B0600070205080204" pitchFamily="34" charset="-128"/>
              </a:rPr>
              <a:t>bot</a:t>
            </a:r>
            <a:r>
              <a:rPr lang="pt-BR" altLang="pt-BR" dirty="0">
                <a:ea typeface="ＭＳ Ｐゴシック" panose="020B0600070205080204" pitchFamily="34" charset="-128"/>
              </a:rPr>
              <a:t>), coleta de informações de um grande número de equipamentos, envio de </a:t>
            </a:r>
            <a:r>
              <a:rPr lang="pt-BR" altLang="pt-BR" i="1" dirty="0">
                <a:ea typeface="ＭＳ Ｐゴシック" panose="020B0600070205080204" pitchFamily="34" charset="-128"/>
              </a:rPr>
              <a:t>spam</a:t>
            </a:r>
            <a:r>
              <a:rPr lang="pt-BR" altLang="pt-BR" dirty="0">
                <a:ea typeface="ＭＳ Ｐゴシック" panose="020B0600070205080204" pitchFamily="34" charset="-128"/>
              </a:rPr>
              <a:t> e camuflagem da identidade do atacante (com o uso de </a:t>
            </a:r>
            <a:r>
              <a:rPr lang="pt-BR" altLang="pt-BR" i="1" dirty="0">
                <a:ea typeface="ＭＳ Ｐゴシック" panose="020B0600070205080204" pitchFamily="34" charset="-128"/>
              </a:rPr>
              <a:t>proxies</a:t>
            </a:r>
            <a:r>
              <a:rPr lang="pt-BR" altLang="pt-BR" dirty="0">
                <a:ea typeface="ＭＳ Ｐゴシック" panose="020B0600070205080204" pitchFamily="34" charset="-128"/>
              </a:rPr>
              <a:t> instalados nos zumbis).</a:t>
            </a:r>
          </a:p>
        </p:txBody>
      </p:sp>
      <p:sp>
        <p:nvSpPr>
          <p:cNvPr id="2" name="Espaço Reservado para Rodapé 1">
            <a:extLst>
              <a:ext uri="{FF2B5EF4-FFF2-40B4-BE49-F238E27FC236}">
                <a16:creationId xmlns="" xmlns:a16="http://schemas.microsoft.com/office/drawing/2014/main" id="{78E3867F-9CC1-714F-A2AE-2DD5BDDCA491}"/>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71051B87-9828-A049-B63A-807F8C8C03B7}"/>
              </a:ext>
            </a:extLst>
          </p:cNvPr>
          <p:cNvSpPr>
            <a:spLocks noGrp="1"/>
          </p:cNvSpPr>
          <p:nvPr>
            <p:ph type="sldNum" sz="quarter" idx="5"/>
          </p:nvPr>
        </p:nvSpPr>
        <p:spPr/>
        <p:txBody>
          <a:bodyPr/>
          <a:lstStyle/>
          <a:p>
            <a:fld id="{3EE144C0-3B60-2C47-AADB-08B077F1B622}" type="slidenum">
              <a:rPr lang="en-US" altLang="pt-BR" smtClean="0"/>
              <a:pPr/>
              <a:t>22</a:t>
            </a:fld>
            <a:endParaRPr lang="en-US" altLang="pt-BR"/>
          </a:p>
        </p:txBody>
      </p:sp>
      <p:sp>
        <p:nvSpPr>
          <p:cNvPr id="5" name="Header Placeholder 4">
            <a:extLst>
              <a:ext uri="{FF2B5EF4-FFF2-40B4-BE49-F238E27FC236}">
                <a16:creationId xmlns="" xmlns:a16="http://schemas.microsoft.com/office/drawing/2014/main" id="{6393B169-C718-2A43-A6C1-5690D5FD6D44}"/>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60691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 xmlns:a16="http://schemas.microsoft.com/office/drawing/2014/main" id="{E5EC3CFE-E6F8-E544-A09A-69921883185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 xmlns:a16="http://schemas.microsoft.com/office/drawing/2014/main" id="{D11F4C62-36F6-7244-A878-2C4930BC6771}"/>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Spyware</a:t>
            </a:r>
            <a:r>
              <a:rPr lang="pt-BR" altLang="pt-BR" dirty="0">
                <a:ea typeface="ＭＳ Ｐゴシック" panose="020B0600070205080204" pitchFamily="34" charset="-128"/>
              </a:rPr>
              <a:t> pode ser usado tanto de forma legítima quanto maliciosa, dependendo de como é instalado, das ações realizadas, do tipo de informação monitorada e do uso que é feito por quem recebe as informações coletadas. Pode ser considerado de uso:</a:t>
            </a:r>
          </a:p>
          <a:p>
            <a:pPr marL="171450" indent="-171450" algn="just">
              <a:buFont typeface="Arial" panose="020B0604020202020204" pitchFamily="34" charset="0"/>
              <a:buChar char="•"/>
            </a:pPr>
            <a:r>
              <a:rPr lang="pt-BR" altLang="pt-BR" b="1" dirty="0">
                <a:ea typeface="ＭＳ Ｐゴシック" panose="020B0600070205080204" pitchFamily="34" charset="-128"/>
              </a:rPr>
              <a:t>Legítimo:</a:t>
            </a:r>
            <a:r>
              <a:rPr lang="pt-BR" altLang="pt-BR" dirty="0">
                <a:ea typeface="ＭＳ Ｐゴシック" panose="020B0600070205080204" pitchFamily="34" charset="-128"/>
              </a:rPr>
              <a:t> quando instalado em um equipamento pessoal, pelo próprio dono ou com consentimento deste, com o objetivo de verificar se outras pessoas o estão utilizando de modo abusivo ou não autorizado.</a:t>
            </a:r>
          </a:p>
          <a:p>
            <a:pPr marL="171450" indent="-171450" algn="just">
              <a:buFont typeface="Arial" panose="020B0604020202020204" pitchFamily="34" charset="0"/>
              <a:buChar char="•"/>
            </a:pPr>
            <a:r>
              <a:rPr lang="pt-BR" altLang="pt-BR" b="1" dirty="0">
                <a:ea typeface="ＭＳ Ｐゴシック" panose="020B0600070205080204" pitchFamily="34" charset="-128"/>
              </a:rPr>
              <a:t>Malicioso:</a:t>
            </a:r>
            <a:r>
              <a:rPr lang="pt-BR" altLang="pt-BR" dirty="0">
                <a:ea typeface="ＭＳ Ｐゴシック" panose="020B0600070205080204" pitchFamily="34" charset="-128"/>
              </a:rPr>
              <a:t> quando executa ações que podem comprometer a privacidade do usuário e a segurança do equipamento, como monitorar e capturar informações referentes à navegação do usuário ou inseridas em outros programas (por exemplo, conta de usuário e senha).</a:t>
            </a:r>
            <a:endParaRPr lang="pt-BR" altLang="pt-BR" b="1"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2EAC08CB-BBA1-D644-8051-F0490AB29778}"/>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5CA8DEC6-1350-7F41-B0BF-B87F8B9DD091}"/>
              </a:ext>
            </a:extLst>
          </p:cNvPr>
          <p:cNvSpPr>
            <a:spLocks noGrp="1"/>
          </p:cNvSpPr>
          <p:nvPr>
            <p:ph type="sldNum" sz="quarter" idx="5"/>
          </p:nvPr>
        </p:nvSpPr>
        <p:spPr/>
        <p:txBody>
          <a:bodyPr/>
          <a:lstStyle/>
          <a:p>
            <a:fld id="{3EE144C0-3B60-2C47-AADB-08B077F1B622}" type="slidenum">
              <a:rPr lang="en-US" altLang="pt-BR" smtClean="0"/>
              <a:pPr/>
              <a:t>23</a:t>
            </a:fld>
            <a:endParaRPr lang="en-US" altLang="pt-BR"/>
          </a:p>
        </p:txBody>
      </p:sp>
      <p:sp>
        <p:nvSpPr>
          <p:cNvPr id="5" name="Header Placeholder 4">
            <a:extLst>
              <a:ext uri="{FF2B5EF4-FFF2-40B4-BE49-F238E27FC236}">
                <a16:creationId xmlns="" xmlns:a16="http://schemas.microsoft.com/office/drawing/2014/main" id="{97F2B749-EC97-3540-AC38-071B1C0E3BC3}"/>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90466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 xmlns:a16="http://schemas.microsoft.com/office/drawing/2014/main" id="{3411A687-333E-DF43-9BB6-6AB2ED3D7D3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 xmlns:a16="http://schemas.microsoft.com/office/drawing/2014/main" id="{976901D3-F360-534B-B6C8-544938AA68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Alguns tipos específicos de programas </a:t>
            </a:r>
            <a:r>
              <a:rPr lang="pt-BR" altLang="pt-BR" i="1" dirty="0">
                <a:ea typeface="ＭＳ Ｐゴシック" panose="020B0600070205080204" pitchFamily="34" charset="-128"/>
              </a:rPr>
              <a:t>spyware</a:t>
            </a:r>
            <a:r>
              <a:rPr lang="pt-BR" altLang="pt-BR" dirty="0">
                <a:ea typeface="ＭＳ Ｐゴシック" panose="020B0600070205080204" pitchFamily="34" charset="-128"/>
              </a:rPr>
              <a:t> são:</a:t>
            </a:r>
          </a:p>
          <a:p>
            <a:pPr marL="171450" indent="-171450" algn="just">
              <a:buFont typeface="Arial" panose="020B0604020202020204" pitchFamily="34" charset="0"/>
              <a:buChar char="•"/>
            </a:pPr>
            <a:r>
              <a:rPr lang="pt-BR" altLang="pt-BR" b="1" i="1" dirty="0">
                <a:ea typeface="ＭＳ Ｐゴシック" panose="020B0600070205080204" pitchFamily="34" charset="-128"/>
              </a:rPr>
              <a:t>Keylogger</a:t>
            </a:r>
            <a:r>
              <a:rPr lang="pt-BR" altLang="pt-BR" b="1" dirty="0">
                <a:ea typeface="ＭＳ Ｐゴシック" panose="020B0600070205080204" pitchFamily="34" charset="-128"/>
              </a:rPr>
              <a:t>:</a:t>
            </a:r>
            <a:r>
              <a:rPr lang="pt-BR" altLang="pt-BR" dirty="0">
                <a:ea typeface="ＭＳ Ｐゴシック" panose="020B0600070205080204" pitchFamily="34" charset="-128"/>
              </a:rPr>
              <a:t> capaz de capturar e armazenar as teclas digitadas pelo usuário no teclado do equipamento. Sua ativação, em muitos casos, é condicionada a uma ação prévia do usuário, como o acesso a um </a:t>
            </a:r>
            <a:r>
              <a:rPr lang="pt-BR" altLang="pt-BR" i="1" dirty="0">
                <a:ea typeface="ＭＳ Ｐゴシック" panose="020B0600070205080204" pitchFamily="34" charset="-128"/>
              </a:rPr>
              <a:t>site</a:t>
            </a:r>
            <a:r>
              <a:rPr lang="pt-BR" altLang="pt-BR" dirty="0">
                <a:ea typeface="ＭＳ Ｐゴシック" panose="020B0600070205080204" pitchFamily="34" charset="-128"/>
              </a:rPr>
              <a:t> específico de comércio eletrônico ou de </a:t>
            </a:r>
            <a:r>
              <a:rPr lang="pt-BR" altLang="pt-BR" i="1" dirty="0">
                <a:ea typeface="ＭＳ Ｐゴシック" panose="020B0600070205080204" pitchFamily="34" charset="-128"/>
              </a:rPr>
              <a:t>Internet Banking</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b="1" i="1" dirty="0">
                <a:ea typeface="ＭＳ Ｐゴシック" panose="020B0600070205080204" pitchFamily="34" charset="-128"/>
              </a:rPr>
              <a:t>Screenlogger</a:t>
            </a:r>
            <a:r>
              <a:rPr lang="pt-BR" altLang="pt-BR" b="1" dirty="0">
                <a:ea typeface="ＭＳ Ｐゴシック" panose="020B0600070205080204" pitchFamily="34" charset="-128"/>
              </a:rPr>
              <a:t>:</a:t>
            </a:r>
            <a:r>
              <a:rPr lang="pt-BR" altLang="pt-BR" dirty="0">
                <a:ea typeface="ＭＳ Ｐゴシック" panose="020B0600070205080204" pitchFamily="34" charset="-128"/>
              </a:rPr>
              <a:t> similar ao </a:t>
            </a:r>
            <a:r>
              <a:rPr lang="pt-BR" altLang="pt-BR" i="1" dirty="0">
                <a:ea typeface="ＭＳ Ｐゴシック" panose="020B0600070205080204" pitchFamily="34" charset="-128"/>
              </a:rPr>
              <a:t>keylogger</a:t>
            </a:r>
            <a:r>
              <a:rPr lang="pt-BR" altLang="pt-BR" dirty="0">
                <a:ea typeface="ＭＳ Ｐゴシック" panose="020B0600070205080204" pitchFamily="34" charset="-128"/>
              </a:rPr>
              <a:t>, capaz de armazenar a posição do cursor e a tela apresentada no monitor, nos momentos em que o </a:t>
            </a:r>
            <a:r>
              <a:rPr lang="pt-BR" altLang="pt-BR" i="1" dirty="0">
                <a:ea typeface="ＭＳ Ｐゴシック" panose="020B0600070205080204" pitchFamily="34" charset="-128"/>
              </a:rPr>
              <a:t>mouse</a:t>
            </a:r>
            <a:r>
              <a:rPr lang="pt-BR" altLang="pt-BR" dirty="0">
                <a:ea typeface="ＭＳ Ｐゴシック" panose="020B0600070205080204" pitchFamily="34" charset="-128"/>
              </a:rPr>
              <a:t> é clicado, ou a região que circunda a posição onde o </a:t>
            </a:r>
            <a:r>
              <a:rPr lang="pt-BR" altLang="pt-BR" i="1" dirty="0">
                <a:ea typeface="ＭＳ Ｐゴシック" panose="020B0600070205080204" pitchFamily="34" charset="-128"/>
              </a:rPr>
              <a:t>mouse</a:t>
            </a:r>
            <a:r>
              <a:rPr lang="pt-BR" altLang="pt-BR" dirty="0">
                <a:ea typeface="ＭＳ Ｐゴシック" panose="020B0600070205080204" pitchFamily="34" charset="-128"/>
              </a:rPr>
              <a:t> é clicado. É bastante utilizado por atacantes para capturar as teclas digitadas pelos usuários em teclados virtuais, disponíveis principalmente em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de </a:t>
            </a:r>
            <a:r>
              <a:rPr lang="pt-BR" altLang="pt-BR" i="1" dirty="0">
                <a:ea typeface="ＭＳ Ｐゴシック" panose="020B0600070205080204" pitchFamily="34" charset="-128"/>
              </a:rPr>
              <a:t>Internet Banking</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b="1" i="1" dirty="0">
                <a:ea typeface="ＭＳ Ｐゴシック" panose="020B0600070205080204" pitchFamily="34" charset="-128"/>
              </a:rPr>
              <a:t>Adware</a:t>
            </a:r>
            <a:r>
              <a:rPr lang="pt-BR" altLang="pt-BR" b="1" dirty="0">
                <a:ea typeface="ＭＳ Ｐゴシック" panose="020B0600070205080204" pitchFamily="34" charset="-128"/>
              </a:rPr>
              <a:t>:</a:t>
            </a:r>
            <a:r>
              <a:rPr lang="pt-BR" altLang="pt-BR" dirty="0">
                <a:ea typeface="ＭＳ Ｐゴシック" panose="020B0600070205080204" pitchFamily="34" charset="-128"/>
              </a:rPr>
              <a:t> projetado especificamente para apresentar propagandas. Pode ser usado para fins legítimos, quando incorporado a programas e serviços, como forma de patrocínio ou retorno financeiro para quem desenvolve programas livres ou presta serviços gratuitos. Também pode ser usado para fins maliciosos, quando as propagandas apresentadas são direcionadas, de acordo com a navegação do usuário e sem que este saiba que tal monitoramento está sendo feito.</a:t>
            </a:r>
          </a:p>
        </p:txBody>
      </p:sp>
      <p:sp>
        <p:nvSpPr>
          <p:cNvPr id="2" name="Espaço Reservado para Rodapé 1">
            <a:extLst>
              <a:ext uri="{FF2B5EF4-FFF2-40B4-BE49-F238E27FC236}">
                <a16:creationId xmlns="" xmlns:a16="http://schemas.microsoft.com/office/drawing/2014/main" id="{76BFFE25-D8D1-3A47-903F-7F6247F740D5}"/>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0590C926-9004-F243-BCE3-908D6B9C439A}"/>
              </a:ext>
            </a:extLst>
          </p:cNvPr>
          <p:cNvSpPr>
            <a:spLocks noGrp="1"/>
          </p:cNvSpPr>
          <p:nvPr>
            <p:ph type="sldNum" sz="quarter" idx="5"/>
          </p:nvPr>
        </p:nvSpPr>
        <p:spPr/>
        <p:txBody>
          <a:bodyPr/>
          <a:lstStyle/>
          <a:p>
            <a:fld id="{3EE144C0-3B60-2C47-AADB-08B077F1B622}" type="slidenum">
              <a:rPr lang="en-US" altLang="pt-BR" smtClean="0"/>
              <a:pPr/>
              <a:t>24</a:t>
            </a:fld>
            <a:endParaRPr lang="en-US" altLang="pt-BR"/>
          </a:p>
        </p:txBody>
      </p:sp>
      <p:sp>
        <p:nvSpPr>
          <p:cNvPr id="5" name="Header Placeholder 4">
            <a:extLst>
              <a:ext uri="{FF2B5EF4-FFF2-40B4-BE49-F238E27FC236}">
                <a16:creationId xmlns="" xmlns:a16="http://schemas.microsoft.com/office/drawing/2014/main" id="{328E386D-A322-844B-B0E3-29672CD8854D}"/>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2410084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 xmlns:a16="http://schemas.microsoft.com/office/drawing/2014/main" id="{3E8FD914-588F-B745-BABF-A460F93C678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 xmlns:a16="http://schemas.microsoft.com/office/drawing/2014/main" id="{7C44D4A6-3D89-D240-ADA0-D2A4A6FDD5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É importante ressaltar que o nome </a:t>
            </a:r>
            <a:r>
              <a:rPr lang="pt-BR" altLang="pt-BR" i="1" dirty="0">
                <a:ea typeface="ＭＳ Ｐゴシック" panose="020B0600070205080204" pitchFamily="34" charset="-128"/>
              </a:rPr>
              <a:t>rootkit</a:t>
            </a:r>
            <a:r>
              <a:rPr lang="pt-BR" altLang="pt-BR" dirty="0">
                <a:ea typeface="ＭＳ Ｐゴシック" panose="020B0600070205080204" pitchFamily="34" charset="-128"/>
              </a:rPr>
              <a:t> não indica que os programas e as técnicas que o compõe são usadas para obter acesso privilegiado a um equipamento, mas sim para mantê-lo. O termo </a:t>
            </a:r>
            <a:r>
              <a:rPr lang="pt-BR" altLang="pt-BR" i="1" dirty="0">
                <a:ea typeface="ＭＳ Ｐゴシック" panose="020B0600070205080204" pitchFamily="34" charset="-128"/>
              </a:rPr>
              <a:t>rootkit</a:t>
            </a:r>
            <a:r>
              <a:rPr lang="pt-BR" altLang="pt-BR" dirty="0">
                <a:ea typeface="ＭＳ Ｐゴシック" panose="020B0600070205080204" pitchFamily="34" charset="-128"/>
              </a:rPr>
              <a:t> origina-se da junção das palavras "</a:t>
            </a:r>
            <a:r>
              <a:rPr lang="pt-BR" altLang="pt-BR" i="1" dirty="0">
                <a:ea typeface="ＭＳ Ｐゴシック" panose="020B0600070205080204" pitchFamily="34" charset="-128"/>
              </a:rPr>
              <a:t>root</a:t>
            </a:r>
            <a:r>
              <a:rPr lang="pt-BR" altLang="pt-BR" dirty="0">
                <a:ea typeface="ＭＳ Ｐゴシック" panose="020B0600070205080204" pitchFamily="34" charset="-128"/>
              </a:rPr>
              <a:t>" (que corresponde à conta de superusuário ou administrador do equipamento em sistemas Unix) e "</a:t>
            </a:r>
            <a:r>
              <a:rPr lang="pt-BR" altLang="pt-BR" i="1" dirty="0">
                <a:ea typeface="ＭＳ Ｐゴシック" panose="020B0600070205080204" pitchFamily="34" charset="-128"/>
              </a:rPr>
              <a:t>kit</a:t>
            </a:r>
            <a:r>
              <a:rPr lang="pt-BR" altLang="pt-BR" dirty="0">
                <a:ea typeface="ＭＳ Ｐゴシック" panose="020B0600070205080204" pitchFamily="34" charset="-128"/>
              </a:rPr>
              <a:t>" (que corresponde ao conjunto de programas usados para manter os privilégios de acesso desta conta). </a:t>
            </a:r>
            <a:endParaRPr lang="pt-BR" altLang="pt-BR" b="1"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CE2573CF-20A4-C34E-A395-C4E706903D0C}"/>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C87AF305-63E5-2747-B658-C816BC6C07B6}"/>
              </a:ext>
            </a:extLst>
          </p:cNvPr>
          <p:cNvSpPr>
            <a:spLocks noGrp="1"/>
          </p:cNvSpPr>
          <p:nvPr>
            <p:ph type="sldNum" sz="quarter" idx="5"/>
          </p:nvPr>
        </p:nvSpPr>
        <p:spPr/>
        <p:txBody>
          <a:bodyPr/>
          <a:lstStyle/>
          <a:p>
            <a:fld id="{3EE144C0-3B60-2C47-AADB-08B077F1B622}" type="slidenum">
              <a:rPr lang="en-US" altLang="pt-BR" smtClean="0"/>
              <a:pPr/>
              <a:t>25</a:t>
            </a:fld>
            <a:endParaRPr lang="en-US" altLang="pt-BR"/>
          </a:p>
        </p:txBody>
      </p:sp>
      <p:sp>
        <p:nvSpPr>
          <p:cNvPr id="5" name="Header Placeholder 4">
            <a:extLst>
              <a:ext uri="{FF2B5EF4-FFF2-40B4-BE49-F238E27FC236}">
                <a16:creationId xmlns="" xmlns:a16="http://schemas.microsoft.com/office/drawing/2014/main" id="{5458A595-8485-4C49-9132-D9FB096EC8C7}"/>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292501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 xmlns:a16="http://schemas.microsoft.com/office/drawing/2014/main" id="{97ABA69A-C119-EE48-B944-420D3BC34C5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 xmlns:a16="http://schemas.microsoft.com/office/drawing/2014/main" id="{E0ED1ECF-030E-7148-A82C-01B07418B4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Nos próximos </a:t>
            </a:r>
            <a:r>
              <a:rPr lang="pt-BR" altLang="pt-BR" i="1" dirty="0">
                <a:ea typeface="ＭＳ Ｐゴシック" panose="020B0600070205080204" pitchFamily="34" charset="-128"/>
              </a:rPr>
              <a:t>slides</a:t>
            </a:r>
            <a:r>
              <a:rPr lang="pt-BR" altLang="pt-BR" dirty="0">
                <a:ea typeface="ＭＳ Ｐゴシック" panose="020B0600070205080204" pitchFamily="34" charset="-128"/>
              </a:rPr>
              <a:t> são apresentados alguns dos principais cuidados que devem ser tomados para proteger seus equipamentos dos códigos maliciosos.</a:t>
            </a:r>
          </a:p>
        </p:txBody>
      </p:sp>
      <p:sp>
        <p:nvSpPr>
          <p:cNvPr id="2" name="Espaço Reservado para Rodapé 1">
            <a:extLst>
              <a:ext uri="{FF2B5EF4-FFF2-40B4-BE49-F238E27FC236}">
                <a16:creationId xmlns="" xmlns:a16="http://schemas.microsoft.com/office/drawing/2014/main" id="{FD965ADB-3976-0B4C-926F-6BE06C286B37}"/>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4B93EF6A-B32C-C141-A6EA-76BB0EDCC4D9}"/>
              </a:ext>
            </a:extLst>
          </p:cNvPr>
          <p:cNvSpPr>
            <a:spLocks noGrp="1"/>
          </p:cNvSpPr>
          <p:nvPr>
            <p:ph type="sldNum" sz="quarter" idx="5"/>
          </p:nvPr>
        </p:nvSpPr>
        <p:spPr/>
        <p:txBody>
          <a:bodyPr/>
          <a:lstStyle/>
          <a:p>
            <a:fld id="{3EE144C0-3B60-2C47-AADB-08B077F1B622}" type="slidenum">
              <a:rPr lang="en-US" altLang="pt-BR" smtClean="0"/>
              <a:pPr/>
              <a:t>26</a:t>
            </a:fld>
            <a:endParaRPr lang="en-US" altLang="pt-BR"/>
          </a:p>
        </p:txBody>
      </p:sp>
      <p:sp>
        <p:nvSpPr>
          <p:cNvPr id="5" name="Header Placeholder 4">
            <a:extLst>
              <a:ext uri="{FF2B5EF4-FFF2-40B4-BE49-F238E27FC236}">
                <a16:creationId xmlns="" xmlns:a16="http://schemas.microsoft.com/office/drawing/2014/main" id="{73DEB35A-DFA5-384D-AC11-C0A2EE40F01D}"/>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71111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 xmlns:a16="http://schemas.microsoft.com/office/drawing/2014/main" id="{509A49DB-2173-FC4E-BCC1-F3B529F6E9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 xmlns:a16="http://schemas.microsoft.com/office/drawing/2014/main" id="{48581B22-FA32-F245-9A42-7EFDC5944088}"/>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Fabricantes de programas (</a:t>
            </a:r>
            <a:r>
              <a:rPr lang="pt-BR" altLang="pt-BR" i="1" dirty="0">
                <a:ea typeface="ＭＳ Ｐゴシック" panose="020B0600070205080204" pitchFamily="34" charset="-128"/>
              </a:rPr>
              <a:t>software</a:t>
            </a:r>
            <a:r>
              <a:rPr lang="pt-BR" altLang="pt-BR" dirty="0">
                <a:ea typeface="ＭＳ Ｐゴシック" panose="020B0600070205080204" pitchFamily="34" charset="-128"/>
              </a:rPr>
              <a:t>) costumam lançar novas versões quando há recursos a serem adicionados e vulnerabilidades a serem corrigidas. Sempre que uma nova versão for lançada, ela deve ser prontamente instalada, pois isto pode ajudar a proteger seu equipamento da ação de atacantes e códigos maliciosos. Além disto, alguns fabricantes deixam de dar suporte e de desenvolver atualizações para versões antigas, o que significa que vulnerabilidades que possam vir a ser descobertas não serão corrigidas.</a:t>
            </a:r>
          </a:p>
          <a:p>
            <a:pPr marL="171450" indent="-171450" algn="just">
              <a:buFont typeface="Arial" panose="020B0604020202020204" pitchFamily="34" charset="0"/>
              <a:buChar char="•"/>
            </a:pPr>
            <a:r>
              <a:rPr lang="pt-BR" altLang="pt-BR" dirty="0">
                <a:ea typeface="ＭＳ Ｐゴシック" panose="020B0600070205080204" pitchFamily="34" charset="-128"/>
              </a:rPr>
              <a:t>Remova programas que você não utiliza mais. Programas não usados tendem a ser esquecidos e a ficar com versões antigas (e potencialmente vulneráveis);</a:t>
            </a:r>
          </a:p>
          <a:p>
            <a:pPr marL="171450" indent="-171450" algn="just">
              <a:buFont typeface="Arial" panose="020B0604020202020204" pitchFamily="34" charset="0"/>
              <a:buChar char="•"/>
            </a:pPr>
            <a:r>
              <a:rPr lang="pt-BR" altLang="pt-BR" dirty="0">
                <a:ea typeface="ＭＳ Ｐゴシック" panose="020B0600070205080204" pitchFamily="34" charset="-128"/>
              </a:rPr>
              <a:t>remova as versões antigas. Existem programas que permitem que duas ou mais versões estejam instaladas ao mesmo tempo. Nestes casos, você deve manter apenas a versão mais recente e remover as mais antigas;</a:t>
            </a:r>
          </a:p>
          <a:p>
            <a:pPr marL="171450" indent="-171450" algn="just">
              <a:buFont typeface="Arial" panose="020B0604020202020204" pitchFamily="34" charset="0"/>
              <a:buChar char="•"/>
            </a:pPr>
            <a:r>
              <a:rPr lang="pt-BR" altLang="pt-BR" dirty="0">
                <a:ea typeface="ＭＳ Ｐゴシック" panose="020B0600070205080204" pitchFamily="34" charset="-128"/>
              </a:rPr>
              <a:t>tenha o hábito de verificar a existência de novas versões, por meio de opções disponibilizadas pelos próprios programas ou acessando diretamente os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dos fabricantes.</a:t>
            </a:r>
          </a:p>
        </p:txBody>
      </p:sp>
      <p:sp>
        <p:nvSpPr>
          <p:cNvPr id="2" name="Espaço Reservado para Rodapé 1">
            <a:extLst>
              <a:ext uri="{FF2B5EF4-FFF2-40B4-BE49-F238E27FC236}">
                <a16:creationId xmlns="" xmlns:a16="http://schemas.microsoft.com/office/drawing/2014/main" id="{97DAE32D-1BA7-9541-9638-A5A3DDCA449B}"/>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893C5B91-B068-2848-926B-B8D9904B1D92}"/>
              </a:ext>
            </a:extLst>
          </p:cNvPr>
          <p:cNvSpPr>
            <a:spLocks noGrp="1"/>
          </p:cNvSpPr>
          <p:nvPr>
            <p:ph type="sldNum" sz="quarter" idx="5"/>
          </p:nvPr>
        </p:nvSpPr>
        <p:spPr/>
        <p:txBody>
          <a:bodyPr/>
          <a:lstStyle/>
          <a:p>
            <a:fld id="{3EE144C0-3B60-2C47-AADB-08B077F1B622}" type="slidenum">
              <a:rPr lang="en-US" altLang="pt-BR" smtClean="0"/>
              <a:pPr/>
              <a:t>27</a:t>
            </a:fld>
            <a:endParaRPr lang="en-US" altLang="pt-BR"/>
          </a:p>
        </p:txBody>
      </p:sp>
      <p:sp>
        <p:nvSpPr>
          <p:cNvPr id="5" name="Header Placeholder 4">
            <a:extLst>
              <a:ext uri="{FF2B5EF4-FFF2-40B4-BE49-F238E27FC236}">
                <a16:creationId xmlns="" xmlns:a16="http://schemas.microsoft.com/office/drawing/2014/main" id="{ACBC2C11-0F24-AC44-8CA9-AC3887E6AEB3}"/>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3834464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 xmlns:a16="http://schemas.microsoft.com/office/drawing/2014/main" id="{6717470A-233A-4D44-BF63-CDF7F549C3B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 xmlns:a16="http://schemas.microsoft.com/office/drawing/2014/main" id="{FD80750B-6956-5A48-BFCE-786B96FB6B49}"/>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Quando vulnerabilidades são descobertas, certos fabricantes costumam lançar atualizações específicas, chamadas de </a:t>
            </a:r>
            <a:r>
              <a:rPr lang="pt-BR" altLang="pt-BR" i="1" dirty="0">
                <a:ea typeface="ＭＳ Ｐゴシック" panose="020B0600070205080204" pitchFamily="34" charset="-128"/>
              </a:rPr>
              <a:t>patches</a:t>
            </a:r>
            <a:r>
              <a:rPr lang="pt-BR" altLang="pt-BR" dirty="0">
                <a:ea typeface="ＭＳ Ｐゴシック" panose="020B0600070205080204" pitchFamily="34" charset="-128"/>
              </a:rPr>
              <a:t>, </a:t>
            </a:r>
            <a:r>
              <a:rPr lang="pt-BR" altLang="pt-BR" i="1" dirty="0">
                <a:ea typeface="ＭＳ Ｐゴシック" panose="020B0600070205080204" pitchFamily="34" charset="-128"/>
              </a:rPr>
              <a:t>hot fixes</a:t>
            </a:r>
            <a:r>
              <a:rPr lang="pt-BR" altLang="pt-BR" dirty="0">
                <a:ea typeface="ＭＳ Ｐゴシック" panose="020B0600070205080204" pitchFamily="34" charset="-128"/>
              </a:rPr>
              <a:t> ou </a:t>
            </a:r>
            <a:r>
              <a:rPr lang="pt-BR" altLang="pt-BR" i="1" dirty="0">
                <a:ea typeface="ＭＳ Ｐゴシック" panose="020B0600070205080204" pitchFamily="34" charset="-128"/>
              </a:rPr>
              <a:t>service packs</a:t>
            </a:r>
            <a:r>
              <a:rPr lang="pt-BR" altLang="pt-BR" dirty="0">
                <a:ea typeface="ＭＳ Ｐゴシック" panose="020B0600070205080204" pitchFamily="34" charset="-128"/>
              </a:rPr>
              <a:t>. Portanto, para manter os programas instalados livres de vulnerabilidades, além de manter as versões mais recentes, é importante que sejam aplicadas todas as atualizações disponíveis.</a:t>
            </a:r>
          </a:p>
          <a:p>
            <a:pPr marL="171450" indent="-171450" algn="just">
              <a:buFont typeface="Arial" panose="020B0604020202020204" pitchFamily="34" charset="0"/>
              <a:buChar char="•"/>
            </a:pPr>
            <a:r>
              <a:rPr lang="pt-BR" altLang="pt-BR" dirty="0">
                <a:ea typeface="ＭＳ Ｐゴシック" panose="020B0600070205080204" pitchFamily="34" charset="-128"/>
              </a:rPr>
              <a:t>Configure para que os programas sejam atualizados automaticamente;</a:t>
            </a:r>
          </a:p>
          <a:p>
            <a:pPr marL="171450" indent="-171450" algn="just">
              <a:buFont typeface="Arial" panose="020B0604020202020204" pitchFamily="34" charset="0"/>
              <a:buChar char="•"/>
            </a:pPr>
            <a:r>
              <a:rPr lang="pt-BR" altLang="pt-BR" dirty="0">
                <a:ea typeface="ＭＳ Ｐゴシック" panose="020B0600070205080204" pitchFamily="34" charset="-128"/>
              </a:rPr>
              <a:t>programe as atualizações automáticas para serem baixadas e aplicadas em horários em que seu equipamento esteja ligado e conectado à Internet;</a:t>
            </a:r>
          </a:p>
          <a:p>
            <a:pPr marL="171450" indent="-171450" algn="just">
              <a:buFont typeface="Arial" panose="020B0604020202020204" pitchFamily="34" charset="0"/>
              <a:buChar char="•"/>
            </a:pPr>
            <a:r>
              <a:rPr lang="pt-BR" altLang="pt-BR" dirty="0">
                <a:ea typeface="ＭＳ Ｐゴシック" panose="020B0600070205080204" pitchFamily="34" charset="-128"/>
              </a:rPr>
              <a:t>no caso de programas que não possuam o recurso de atualização automática, ou caso você opte por não utilizar este recurso, é importante visitar constantemente os </a:t>
            </a:r>
            <a:r>
              <a:rPr lang="pt-BR" altLang="pt-BR" i="1" dirty="0">
                <a:ea typeface="ＭＳ Ｐゴシック" panose="020B0600070205080204" pitchFamily="34" charset="-128"/>
              </a:rPr>
              <a:t>sites</a:t>
            </a:r>
            <a:r>
              <a:rPr lang="pt-BR" altLang="pt-BR" dirty="0">
                <a:ea typeface="ＭＳ Ｐゴシック" panose="020B0600070205080204" pitchFamily="34" charset="-128"/>
              </a:rPr>
              <a:t> dos fabricantes para verificar a existência de novas atualizações.</a:t>
            </a:r>
          </a:p>
          <a:p>
            <a:pPr algn="just"/>
            <a:r>
              <a:rPr lang="pt-BR" altLang="pt-BR" dirty="0">
                <a:ea typeface="ＭＳ Ｐゴシック" panose="020B0600070205080204" pitchFamily="34" charset="-128"/>
              </a:rPr>
              <a:t>Discos de recuperação são úteis em caso de emergência, como atualizações malsucedidas ou desligamentos abruptos que tenham corrompido arquivos essenciais ao funcionamento do sistema (causados geralmente por queda de energia). Além disso, também podem ocorrer caso seu equipamento seja infectado e o código malicioso tenha apagado arquivos essenciais. Podem ser criados por meio de opções do sistema operacional ou de programas antivírus que ofereçam esta funcionalidade.</a:t>
            </a:r>
          </a:p>
        </p:txBody>
      </p:sp>
      <p:sp>
        <p:nvSpPr>
          <p:cNvPr id="2" name="Espaço Reservado para Rodapé 1">
            <a:extLst>
              <a:ext uri="{FF2B5EF4-FFF2-40B4-BE49-F238E27FC236}">
                <a16:creationId xmlns="" xmlns:a16="http://schemas.microsoft.com/office/drawing/2014/main" id="{601D586D-9E33-3E42-9716-3BEA44235402}"/>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FDF63A8F-6D5B-B24F-973D-EE247C8A4D20}"/>
              </a:ext>
            </a:extLst>
          </p:cNvPr>
          <p:cNvSpPr>
            <a:spLocks noGrp="1"/>
          </p:cNvSpPr>
          <p:nvPr>
            <p:ph type="sldNum" sz="quarter" idx="5"/>
          </p:nvPr>
        </p:nvSpPr>
        <p:spPr/>
        <p:txBody>
          <a:bodyPr/>
          <a:lstStyle/>
          <a:p>
            <a:fld id="{3EE144C0-3B60-2C47-AADB-08B077F1B622}" type="slidenum">
              <a:rPr lang="en-US" altLang="pt-BR" smtClean="0"/>
              <a:pPr/>
              <a:t>28</a:t>
            </a:fld>
            <a:endParaRPr lang="en-US" altLang="pt-BR"/>
          </a:p>
        </p:txBody>
      </p:sp>
      <p:sp>
        <p:nvSpPr>
          <p:cNvPr id="5" name="Header Placeholder 4">
            <a:extLst>
              <a:ext uri="{FF2B5EF4-FFF2-40B4-BE49-F238E27FC236}">
                <a16:creationId xmlns="" xmlns:a16="http://schemas.microsoft.com/office/drawing/2014/main" id="{C8DAA2D9-59AE-0E4F-8D33-2B8B935A5216}"/>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347263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 xmlns:a16="http://schemas.microsoft.com/office/drawing/2014/main" id="{5B14202D-1C61-3448-8A50-5F967FA35FF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 xmlns:a16="http://schemas.microsoft.com/office/drawing/2014/main" id="{867F89F9-90DE-914C-92D8-D12E90881F4A}"/>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Ferramentas </a:t>
            </a:r>
            <a:r>
              <a:rPr lang="pt-BR" altLang="pt-BR" i="1" dirty="0">
                <a:ea typeface="ＭＳ Ｐゴシック" panose="020B0600070205080204" pitchFamily="34" charset="-128"/>
              </a:rPr>
              <a:t>antimalware (</a:t>
            </a:r>
            <a:r>
              <a:rPr lang="pt-BR" altLang="pt-BR" dirty="0">
                <a:ea typeface="ＭＳ Ｐゴシック" panose="020B0600070205080204" pitchFamily="34" charset="-128"/>
              </a:rPr>
              <a:t>antivírus, </a:t>
            </a:r>
            <a:r>
              <a:rPr lang="pt-BR" altLang="pt-BR" i="1" dirty="0">
                <a:ea typeface="ＭＳ Ｐゴシック" panose="020B0600070205080204" pitchFamily="34" charset="-128"/>
              </a:rPr>
              <a:t>antispyware</a:t>
            </a:r>
            <a:r>
              <a:rPr lang="pt-BR" altLang="pt-BR" dirty="0">
                <a:ea typeface="ＭＳ Ｐゴシック" panose="020B0600070205080204" pitchFamily="34" charset="-128"/>
              </a:rPr>
              <a:t>, </a:t>
            </a:r>
            <a:r>
              <a:rPr lang="pt-BR" altLang="pt-BR" i="1" dirty="0">
                <a:ea typeface="ＭＳ Ｐゴシック" panose="020B0600070205080204" pitchFamily="34" charset="-128"/>
              </a:rPr>
              <a:t>antirootkit</a:t>
            </a:r>
            <a:r>
              <a:rPr lang="pt-BR" altLang="pt-BR" dirty="0">
                <a:ea typeface="ＭＳ Ｐゴシック" panose="020B0600070205080204" pitchFamily="34" charset="-128"/>
              </a:rPr>
              <a:t> e </a:t>
            </a:r>
            <a:r>
              <a:rPr lang="pt-BR" altLang="pt-BR" i="1" dirty="0">
                <a:ea typeface="ＭＳ Ｐゴシック" panose="020B0600070205080204" pitchFamily="34" charset="-128"/>
              </a:rPr>
              <a:t>antitrojan)</a:t>
            </a:r>
            <a:r>
              <a:rPr lang="pt-BR" altLang="pt-BR" dirty="0">
                <a:ea typeface="ＭＳ Ｐゴシック" panose="020B0600070205080204" pitchFamily="34" charset="-128"/>
              </a:rPr>
              <a:t> são aquelas que procuram detectar e, então, anular ou remover os códigos maliciosos de um equipamento. Entre as diferentes ferramentas existentes, a que engloba a maior quantidade de funcionalidades é o antivírus. </a:t>
            </a:r>
          </a:p>
          <a:p>
            <a:pPr marL="171450" indent="-171450" algn="just">
              <a:buFont typeface="Arial" panose="020B0604020202020204" pitchFamily="34" charset="0"/>
              <a:buChar char="•"/>
            </a:pPr>
            <a:r>
              <a:rPr lang="pt-BR" altLang="pt-BR" dirty="0">
                <a:ea typeface="ＭＳ Ｐゴシック" panose="020B0600070205080204" pitchFamily="34" charset="-128"/>
              </a:rPr>
              <a:t>Configure seu antivírus para verificar todos os formatos de arquivo pois, apesar de inicialmente algumas extensões terem sido mais usadas para a disseminação de códigos maliciosos, atualmente isso já não é mais válido.</a:t>
            </a:r>
          </a:p>
        </p:txBody>
      </p:sp>
      <p:sp>
        <p:nvSpPr>
          <p:cNvPr id="2" name="Espaço Reservado para Rodapé 1">
            <a:extLst>
              <a:ext uri="{FF2B5EF4-FFF2-40B4-BE49-F238E27FC236}">
                <a16:creationId xmlns="" xmlns:a16="http://schemas.microsoft.com/office/drawing/2014/main" id="{4A15AA7F-4BAE-9545-9823-89F71D5930B4}"/>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C724ACC1-DF12-7548-ACE6-9214ABFA3BD6}"/>
              </a:ext>
            </a:extLst>
          </p:cNvPr>
          <p:cNvSpPr>
            <a:spLocks noGrp="1"/>
          </p:cNvSpPr>
          <p:nvPr>
            <p:ph type="sldNum" sz="quarter" idx="5"/>
          </p:nvPr>
        </p:nvSpPr>
        <p:spPr/>
        <p:txBody>
          <a:bodyPr/>
          <a:lstStyle/>
          <a:p>
            <a:fld id="{3EE144C0-3B60-2C47-AADB-08B077F1B622}" type="slidenum">
              <a:rPr lang="en-US" altLang="pt-BR" smtClean="0"/>
              <a:pPr/>
              <a:t>29</a:t>
            </a:fld>
            <a:endParaRPr lang="en-US" altLang="pt-BR"/>
          </a:p>
        </p:txBody>
      </p:sp>
      <p:sp>
        <p:nvSpPr>
          <p:cNvPr id="5" name="Header Placeholder 4">
            <a:extLst>
              <a:ext uri="{FF2B5EF4-FFF2-40B4-BE49-F238E27FC236}">
                <a16:creationId xmlns="" xmlns:a16="http://schemas.microsoft.com/office/drawing/2014/main" id="{AB5DA95A-5B85-8342-9156-EA9803733691}"/>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325424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 xmlns:a16="http://schemas.microsoft.com/office/drawing/2014/main" id="{EC334DE1-3ADC-4441-81F3-EA54BF2CEC8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 xmlns:a16="http://schemas.microsoft.com/office/drawing/2014/main" id="{4A9D3148-8368-4241-A94D-D6A3520AA3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Dispositivos móveis, como </a:t>
            </a:r>
            <a:r>
              <a:rPr lang="pt-BR" altLang="pt-BR" i="1" dirty="0">
                <a:ea typeface="ＭＳ Ｐゴシック" panose="020B0600070205080204" pitchFamily="34" charset="-128"/>
              </a:rPr>
              <a:t>tablets</a:t>
            </a:r>
            <a:r>
              <a:rPr lang="pt-BR" altLang="pt-BR" dirty="0">
                <a:ea typeface="ＭＳ Ｐゴシック" panose="020B0600070205080204" pitchFamily="34" charset="-128"/>
              </a:rPr>
              <a:t>, </a:t>
            </a:r>
            <a:r>
              <a:rPr lang="pt-BR" altLang="pt-BR" i="1" dirty="0">
                <a:ea typeface="ＭＳ Ｐゴシック" panose="020B0600070205080204" pitchFamily="34" charset="-128"/>
              </a:rPr>
              <a:t>smartphones</a:t>
            </a:r>
            <a:r>
              <a:rPr lang="pt-BR" altLang="pt-BR" dirty="0">
                <a:ea typeface="ＭＳ Ｐゴシック" panose="020B0600070205080204" pitchFamily="34" charset="-128"/>
              </a:rPr>
              <a:t>, celulares e PDAs, têm se tornado cada vez mais populares e capazes de executar grande parte das ações realizadas em computadores pessoais, como navegação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a:t>
            </a:r>
            <a:r>
              <a:rPr lang="pt-BR" altLang="pt-BR" i="1" dirty="0">
                <a:ea typeface="ＭＳ Ｐゴシック" panose="020B0600070205080204" pitchFamily="34" charset="-128"/>
              </a:rPr>
              <a:t>Internet Banking</a:t>
            </a:r>
            <a:r>
              <a:rPr lang="pt-BR" altLang="pt-BR" dirty="0">
                <a:ea typeface="ＭＳ Ｐゴシック" panose="020B0600070205080204" pitchFamily="34" charset="-128"/>
              </a:rPr>
              <a:t> e acesso a </a:t>
            </a:r>
            <a:r>
              <a:rPr lang="pt-BR" altLang="pt-BR" i="1" dirty="0">
                <a:ea typeface="ＭＳ Ｐゴシック" panose="020B0600070205080204" pitchFamily="34" charset="-128"/>
              </a:rPr>
              <a:t>e-mails</a:t>
            </a:r>
            <a:r>
              <a:rPr lang="pt-BR" altLang="pt-BR" dirty="0">
                <a:ea typeface="ＭＳ Ｐゴシック" panose="020B0600070205080204" pitchFamily="34" charset="-128"/>
              </a:rPr>
              <a:t> e redes sociais. Infelizmente, as semelhanças não se restringem apenas às funcionalidades apresentadas, elas também incluem os riscos de uso que podem representar. </a:t>
            </a:r>
          </a:p>
          <a:p>
            <a:pPr algn="just"/>
            <a:r>
              <a:rPr lang="pt-BR" altLang="pt-BR" dirty="0">
                <a:ea typeface="ＭＳ Ｐゴシック" panose="020B0600070205080204" pitchFamily="34" charset="-128"/>
              </a:rPr>
              <a:t>Assim como seu computador, o seu dispositivo móvel também pode ser usado para a prática de atividades maliciosas, como furto de dados, envio de </a:t>
            </a:r>
            <a:r>
              <a:rPr lang="pt-BR" altLang="pt-BR" i="1" dirty="0">
                <a:ea typeface="ＭＳ Ｐゴシック" panose="020B0600070205080204" pitchFamily="34" charset="-128"/>
              </a:rPr>
              <a:t>spam</a:t>
            </a:r>
            <a:r>
              <a:rPr lang="pt-BR" altLang="pt-BR" dirty="0">
                <a:ea typeface="ＭＳ Ｐゴシック" panose="020B0600070205080204" pitchFamily="34" charset="-128"/>
              </a:rPr>
              <a:t> e a propagação de códigos maliciosos, além de poder fazer parte de </a:t>
            </a:r>
            <a:r>
              <a:rPr lang="pt-BR" altLang="pt-BR" i="1" dirty="0">
                <a:ea typeface="ＭＳ Ｐゴシック" panose="020B0600070205080204" pitchFamily="34" charset="-128"/>
              </a:rPr>
              <a:t>botnets</a:t>
            </a:r>
            <a:r>
              <a:rPr lang="pt-BR" altLang="pt-BR" dirty="0">
                <a:ea typeface="ＭＳ Ｐゴシック" panose="020B0600070205080204" pitchFamily="34" charset="-128"/>
              </a:rPr>
              <a:t> e ser usado para disparar ataques na Internet.</a:t>
            </a:r>
            <a:endParaRPr lang="pt-BR" altLang="pt-BR" b="1"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856E13C9-9912-3A42-8C86-20BAE14FBBE0}"/>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BAB2B3C0-6F97-BE46-9BB9-88F489C19ED4}"/>
              </a:ext>
            </a:extLst>
          </p:cNvPr>
          <p:cNvSpPr>
            <a:spLocks noGrp="1"/>
          </p:cNvSpPr>
          <p:nvPr>
            <p:ph type="sldNum" sz="quarter" idx="5"/>
          </p:nvPr>
        </p:nvSpPr>
        <p:spPr/>
        <p:txBody>
          <a:bodyPr/>
          <a:lstStyle/>
          <a:p>
            <a:fld id="{3EE144C0-3B60-2C47-AADB-08B077F1B622}" type="slidenum">
              <a:rPr lang="en-US" altLang="pt-BR" smtClean="0"/>
              <a:pPr/>
              <a:t>3</a:t>
            </a:fld>
            <a:endParaRPr lang="en-US" altLang="pt-BR"/>
          </a:p>
        </p:txBody>
      </p:sp>
      <p:sp>
        <p:nvSpPr>
          <p:cNvPr id="5" name="Header Placeholder 4">
            <a:extLst>
              <a:ext uri="{FF2B5EF4-FFF2-40B4-BE49-F238E27FC236}">
                <a16:creationId xmlns="" xmlns:a16="http://schemas.microsoft.com/office/drawing/2014/main" id="{52EE97D2-69C1-3747-A673-F292B0C0E348}"/>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709358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 xmlns:a16="http://schemas.microsoft.com/office/drawing/2014/main" id="{E59925DC-D0C0-F949-9A3A-044920E1C73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 xmlns:a16="http://schemas.microsoft.com/office/drawing/2014/main" id="{841DC287-B51C-C949-ABD8-332725282DF2}"/>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Firewall</a:t>
            </a:r>
            <a:r>
              <a:rPr lang="pt-BR" altLang="pt-BR" dirty="0">
                <a:ea typeface="ＭＳ Ｐゴシック" panose="020B0600070205080204" pitchFamily="34" charset="-128"/>
              </a:rPr>
              <a:t> pessoal é um tipo específico de </a:t>
            </a:r>
            <a:r>
              <a:rPr lang="pt-BR" altLang="pt-BR" i="1" dirty="0">
                <a:ea typeface="ＭＳ Ｐゴシック" panose="020B0600070205080204" pitchFamily="34" charset="-128"/>
              </a:rPr>
              <a:t>firewall</a:t>
            </a:r>
            <a:r>
              <a:rPr lang="pt-BR" altLang="pt-BR" dirty="0">
                <a:ea typeface="ＭＳ Ｐゴシック" panose="020B0600070205080204" pitchFamily="34" charset="-128"/>
              </a:rPr>
              <a:t> que é utilizado para proteger um equipamento contra acessos não autorizados vindos da Internet. Os programas antivírus, apesar da grande quantidade de funcionalidades, não são capazes de impedir que um atacante tente explorar, via rede, alguma vulnerabilidade existente em seu equipamento e nem de evitar o acesso não autorizado. Devido a isto, além da instalação do antivírus, é necessário que você utilize um </a:t>
            </a:r>
            <a:r>
              <a:rPr lang="pt-BR" altLang="pt-BR" i="1" dirty="0">
                <a:ea typeface="ＭＳ Ｐゴシック" panose="020B0600070205080204" pitchFamily="34" charset="-128"/>
              </a:rPr>
              <a:t>firewall</a:t>
            </a:r>
            <a:r>
              <a:rPr lang="pt-BR" altLang="pt-BR" dirty="0">
                <a:ea typeface="ＭＳ Ｐゴシック" panose="020B0600070205080204" pitchFamily="34" charset="-128"/>
              </a:rPr>
              <a:t> pessoal.</a:t>
            </a:r>
          </a:p>
          <a:p>
            <a:pPr marL="171450" indent="-171450" algn="just">
              <a:buFont typeface="Arial" panose="020B0604020202020204" pitchFamily="34" charset="0"/>
              <a:buChar char="•"/>
            </a:pPr>
            <a:r>
              <a:rPr lang="pt-BR" altLang="pt-BR" dirty="0">
                <a:ea typeface="ＭＳ Ｐゴシック" panose="020B0600070205080204" pitchFamily="34" charset="-128"/>
              </a:rPr>
              <a:t>Verifique periodicamente os </a:t>
            </a:r>
            <a:r>
              <a:rPr lang="pt-BR" altLang="pt-BR" i="1" dirty="0">
                <a:ea typeface="ＭＳ Ｐゴシック" panose="020B0600070205080204" pitchFamily="34" charset="-128"/>
              </a:rPr>
              <a:t>logs</a:t>
            </a:r>
            <a:r>
              <a:rPr lang="pt-BR" altLang="pt-BR" dirty="0">
                <a:ea typeface="ＭＳ Ｐゴシック" panose="020B0600070205080204" pitchFamily="34" charset="-128"/>
              </a:rPr>
              <a:t> gerados pelo seu </a:t>
            </a:r>
            <a:r>
              <a:rPr lang="pt-BR" altLang="pt-BR" i="1" dirty="0">
                <a:ea typeface="ＭＳ Ｐゴシック" panose="020B0600070205080204" pitchFamily="34" charset="-128"/>
              </a:rPr>
              <a:t>firewall</a:t>
            </a:r>
            <a:r>
              <a:rPr lang="pt-BR" altLang="pt-BR" dirty="0">
                <a:ea typeface="ＭＳ Ｐゴシック" panose="020B0600070205080204" pitchFamily="34" charset="-128"/>
              </a:rPr>
              <a:t> pessoal, sistema operacional e antivírus (observe se há registros que possam indicar algum problema de segurança).</a:t>
            </a:r>
          </a:p>
        </p:txBody>
      </p:sp>
      <p:sp>
        <p:nvSpPr>
          <p:cNvPr id="2" name="Espaço Reservado para Rodapé 1">
            <a:extLst>
              <a:ext uri="{FF2B5EF4-FFF2-40B4-BE49-F238E27FC236}">
                <a16:creationId xmlns="" xmlns:a16="http://schemas.microsoft.com/office/drawing/2014/main" id="{C9036F02-C69F-C448-8FA6-A3A098C60DB8}"/>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DC4E8961-CC03-4C4C-A6DB-91D6EC850310}"/>
              </a:ext>
            </a:extLst>
          </p:cNvPr>
          <p:cNvSpPr>
            <a:spLocks noGrp="1"/>
          </p:cNvSpPr>
          <p:nvPr>
            <p:ph type="sldNum" sz="quarter" idx="5"/>
          </p:nvPr>
        </p:nvSpPr>
        <p:spPr/>
        <p:txBody>
          <a:bodyPr/>
          <a:lstStyle/>
          <a:p>
            <a:fld id="{3EE144C0-3B60-2C47-AADB-08B077F1B622}" type="slidenum">
              <a:rPr lang="en-US" altLang="pt-BR" smtClean="0"/>
              <a:pPr/>
              <a:t>30</a:t>
            </a:fld>
            <a:endParaRPr lang="en-US" altLang="pt-BR"/>
          </a:p>
        </p:txBody>
      </p:sp>
      <p:sp>
        <p:nvSpPr>
          <p:cNvPr id="5" name="Header Placeholder 4">
            <a:extLst>
              <a:ext uri="{FF2B5EF4-FFF2-40B4-BE49-F238E27FC236}">
                <a16:creationId xmlns="" xmlns:a16="http://schemas.microsoft.com/office/drawing/2014/main" id="{B95498BF-9AEC-B247-9313-AECB4025DC5A}"/>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3931095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 xmlns:a16="http://schemas.microsoft.com/office/drawing/2014/main" id="{65612446-8AD7-194C-B12A-8A9371E8793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 xmlns:a16="http://schemas.microsoft.com/office/drawing/2014/main" id="{BE79ED8D-ED0C-2E45-B6E3-C95967BCFD5A}"/>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i="1" dirty="0">
                <a:ea typeface="ＭＳ Ｐゴシック" panose="020B0600070205080204" pitchFamily="34" charset="-128"/>
              </a:rPr>
              <a:t>Plug-ins</a:t>
            </a:r>
            <a:r>
              <a:rPr lang="pt-BR" altLang="pt-BR" dirty="0">
                <a:ea typeface="ＭＳ Ｐゴシック" panose="020B0600070205080204" pitchFamily="34" charset="-128"/>
              </a:rPr>
              <a:t>, complementos e extensões são programas geralmente desenvolvidos por terceiros e que podem prover funcionalidades extras. Costumam ser disponibilizados em repositórios, onde podem ser baixados livremente ou comprados. Alguns repositórios efetuam controle rígido antes de disponibilizá-los, outros utilizam classificações referentes ao tipo de revisão, enquanto outros não efetuam controle. Apesar de grande parte ser confiável, há a chance de existir programas especificamente criados para executar atividades maliciosas ou que, devido a erros de implementação, possam executar ações danosas em seu equipamento.</a:t>
            </a:r>
          </a:p>
          <a:p>
            <a:pPr marL="171450" indent="-171450" algn="just">
              <a:buFont typeface="Arial" panose="020B0604020202020204" pitchFamily="34" charset="0"/>
              <a:buChar char="•"/>
            </a:pPr>
            <a:r>
              <a:rPr lang="pt-BR" altLang="pt-BR" dirty="0">
                <a:ea typeface="ＭＳ Ｐゴシック" panose="020B0600070205080204" pitchFamily="34" charset="-128"/>
              </a:rPr>
              <a:t>Assegure-se de ter mecanismos de segurança instalados e atualizados, antes de instalar programas desenvolvidos por terceiros;</a:t>
            </a:r>
          </a:p>
          <a:p>
            <a:pPr marL="171450" indent="-171450" algn="just">
              <a:buFont typeface="Arial" panose="020B0604020202020204" pitchFamily="34" charset="0"/>
              <a:buChar char="•"/>
            </a:pPr>
            <a:r>
              <a:rPr lang="pt-BR" altLang="pt-BR" dirty="0">
                <a:ea typeface="ＭＳ Ｐゴシック" panose="020B0600070205080204" pitchFamily="34" charset="-128"/>
              </a:rPr>
              <a:t>mantenha os programas instalados sempre atualizados;</a:t>
            </a:r>
          </a:p>
          <a:p>
            <a:pPr marL="171450" indent="-171450" algn="just">
              <a:buFont typeface="Arial" panose="020B0604020202020204" pitchFamily="34" charset="0"/>
              <a:buChar char="•"/>
            </a:pPr>
            <a:r>
              <a:rPr lang="pt-BR" altLang="pt-BR" dirty="0">
                <a:ea typeface="ＭＳ Ｐゴシック" panose="020B0600070205080204" pitchFamily="34" charset="-128"/>
              </a:rPr>
              <a:t>procure obter arquivos apenas de fontes confiáveis;</a:t>
            </a:r>
          </a:p>
          <a:p>
            <a:pPr marL="171450" indent="-171450" algn="just">
              <a:buFont typeface="Arial" panose="020B0604020202020204" pitchFamily="34" charset="0"/>
              <a:buChar char="•"/>
            </a:pPr>
            <a:r>
              <a:rPr lang="pt-BR" altLang="pt-BR" dirty="0">
                <a:ea typeface="ＭＳ Ｐゴシック" panose="020B0600070205080204" pitchFamily="34" charset="-128"/>
              </a:rPr>
              <a:t>veja comentários de outros usuários sobre o programa, antes de instalá-lo;</a:t>
            </a:r>
          </a:p>
          <a:p>
            <a:pPr marL="171450" indent="-171450" algn="just">
              <a:buFont typeface="Arial" panose="020B0604020202020204" pitchFamily="34" charset="0"/>
              <a:buChar char="•"/>
            </a:pPr>
            <a:r>
              <a:rPr lang="pt-BR" altLang="pt-BR" dirty="0">
                <a:ea typeface="ＭＳ Ｐゴシック" panose="020B0600070205080204" pitchFamily="34" charset="-128"/>
              </a:rPr>
              <a:t>seja cuidadoso ao instalar programas que ainda estejam em processo de revisão;</a:t>
            </a:r>
          </a:p>
          <a:p>
            <a:pPr marL="171450" indent="-171450" algn="just">
              <a:buFont typeface="Arial" panose="020B0604020202020204" pitchFamily="34" charset="0"/>
              <a:buChar char="•"/>
            </a:pPr>
            <a:r>
              <a:rPr lang="pt-BR" altLang="pt-BR" dirty="0">
                <a:ea typeface="ＭＳ Ｐゴシック" panose="020B0600070205080204" pitchFamily="34" charset="-128"/>
              </a:rPr>
              <a:t>denuncie aos responsáveis pelo repositório caso identifique programas maliciosos.</a:t>
            </a:r>
          </a:p>
        </p:txBody>
      </p:sp>
      <p:sp>
        <p:nvSpPr>
          <p:cNvPr id="2" name="Espaço Reservado para Rodapé 1">
            <a:extLst>
              <a:ext uri="{FF2B5EF4-FFF2-40B4-BE49-F238E27FC236}">
                <a16:creationId xmlns="" xmlns:a16="http://schemas.microsoft.com/office/drawing/2014/main" id="{B603A5DA-FD6E-6641-A99B-A05A61AA369C}"/>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E6998637-85AA-9146-B8C4-EF758CD8C572}"/>
              </a:ext>
            </a:extLst>
          </p:cNvPr>
          <p:cNvSpPr>
            <a:spLocks noGrp="1"/>
          </p:cNvSpPr>
          <p:nvPr>
            <p:ph type="sldNum" sz="quarter" idx="5"/>
          </p:nvPr>
        </p:nvSpPr>
        <p:spPr/>
        <p:txBody>
          <a:bodyPr/>
          <a:lstStyle/>
          <a:p>
            <a:fld id="{3EE144C0-3B60-2C47-AADB-08B077F1B622}" type="slidenum">
              <a:rPr lang="en-US" altLang="pt-BR" smtClean="0"/>
              <a:pPr/>
              <a:t>31</a:t>
            </a:fld>
            <a:endParaRPr lang="en-US" altLang="pt-BR"/>
          </a:p>
        </p:txBody>
      </p:sp>
      <p:sp>
        <p:nvSpPr>
          <p:cNvPr id="5" name="Header Placeholder 4">
            <a:extLst>
              <a:ext uri="{FF2B5EF4-FFF2-40B4-BE49-F238E27FC236}">
                <a16:creationId xmlns="" xmlns:a16="http://schemas.microsoft.com/office/drawing/2014/main" id="{0D8BBF39-7760-A148-AA50-B705B74FB79A}"/>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27753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 xmlns:a16="http://schemas.microsoft.com/office/drawing/2014/main" id="{2F2201A8-14F4-9C40-A427-CBC5786BC2B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 xmlns:a16="http://schemas.microsoft.com/office/drawing/2014/main" id="{FA051D36-79B8-3444-B08E-133C5D4FF247}"/>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anose="020B0604020202020204" pitchFamily="34" charset="0"/>
              <a:buChar char="•"/>
            </a:pPr>
            <a:r>
              <a:rPr lang="pt-BR" altLang="pt-BR" dirty="0">
                <a:ea typeface="ＭＳ Ｐゴシック" panose="020B0600070205080204" pitchFamily="34" charset="-128"/>
              </a:rPr>
              <a:t>Mantenha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 em locais seguros, bem condicionados e com acesso restrito;</a:t>
            </a:r>
          </a:p>
          <a:p>
            <a:pPr marL="171450" indent="-171450" algn="just">
              <a:buFont typeface="Arial" panose="020B0604020202020204" pitchFamily="34" charset="0"/>
              <a:buChar char="•"/>
            </a:pPr>
            <a:r>
              <a:rPr lang="pt-BR" altLang="pt-BR" dirty="0">
                <a:ea typeface="ＭＳ Ｐゴシック" panose="020B0600070205080204" pitchFamily="34" charset="-128"/>
              </a:rPr>
              <a:t>além dos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 periódicos, sempre faça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 antes de efetuar grandes alterações no sistema e de enviar o equipamento para manutenção;</a:t>
            </a:r>
          </a:p>
          <a:p>
            <a:pPr marL="171450" indent="-171450" algn="just">
              <a:buFont typeface="Arial" panose="020B0604020202020204" pitchFamily="34" charset="0"/>
              <a:buChar char="•"/>
            </a:pPr>
            <a:r>
              <a:rPr lang="pt-BR" altLang="pt-BR" dirty="0">
                <a:ea typeface="ＭＳ Ｐゴシック" panose="020B0600070205080204" pitchFamily="34" charset="-128"/>
              </a:rPr>
              <a:t>armazene dados sensíveis em formato criptografado;</a:t>
            </a:r>
          </a:p>
          <a:p>
            <a:pPr marL="171450" indent="-171450" algn="just">
              <a:buFont typeface="Arial" panose="020B0604020202020204" pitchFamily="34" charset="0"/>
              <a:buChar char="•"/>
            </a:pPr>
            <a:r>
              <a:rPr lang="pt-BR" altLang="pt-BR" dirty="0">
                <a:ea typeface="ＭＳ Ｐゴシック" panose="020B0600070205080204" pitchFamily="34" charset="-128"/>
              </a:rPr>
              <a:t>cuidado com mídias obsoletas;</a:t>
            </a:r>
          </a:p>
          <a:p>
            <a:pPr marL="171450" indent="-171450" algn="just">
              <a:buFont typeface="Arial" panose="020B0604020202020204" pitchFamily="34" charset="0"/>
              <a:buChar char="•"/>
            </a:pPr>
            <a:r>
              <a:rPr lang="pt-BR" altLang="pt-BR" dirty="0">
                <a:ea typeface="ＭＳ Ｐゴシック" panose="020B0600070205080204" pitchFamily="34" charset="-128"/>
              </a:rPr>
              <a:t>assegure-se de conseguir recuperar seus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mantenha seus </a:t>
            </a:r>
            <a:r>
              <a:rPr lang="pt-BR" altLang="pt-BR" i="1" dirty="0">
                <a:ea typeface="ＭＳ Ｐゴシック" panose="020B0600070205080204" pitchFamily="34" charset="-128"/>
              </a:rPr>
              <a:t>backups</a:t>
            </a:r>
            <a:r>
              <a:rPr lang="pt-BR" altLang="pt-BR" dirty="0">
                <a:ea typeface="ＭＳ Ｐゴシック" panose="020B0600070205080204" pitchFamily="34" charset="-128"/>
              </a:rPr>
              <a:t> organizados e identificados;</a:t>
            </a:r>
          </a:p>
          <a:p>
            <a:pPr marL="171450" indent="-171450" algn="just">
              <a:buFont typeface="Arial" panose="020B0604020202020204" pitchFamily="34" charset="0"/>
              <a:buChar char="•"/>
            </a:pPr>
            <a:r>
              <a:rPr lang="pt-BR" altLang="pt-BR" dirty="0">
                <a:ea typeface="ＭＳ Ｐゴシック" panose="020B0600070205080204" pitchFamily="34" charset="-128"/>
              </a:rPr>
              <a:t>copie dados que você considere importantes e evite aqueles que podem ser obtidos de fontes externas confiáveis, como os referentes ao sistema operacional ou aos programas instalados.</a:t>
            </a:r>
          </a:p>
        </p:txBody>
      </p:sp>
      <p:sp>
        <p:nvSpPr>
          <p:cNvPr id="2" name="Espaço Reservado para Rodapé 1">
            <a:extLst>
              <a:ext uri="{FF2B5EF4-FFF2-40B4-BE49-F238E27FC236}">
                <a16:creationId xmlns="" xmlns:a16="http://schemas.microsoft.com/office/drawing/2014/main" id="{ED6B801C-E54C-4144-A646-654F26E35D5A}"/>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E32EE95E-9C4B-B349-86B8-87AC18EA3D97}"/>
              </a:ext>
            </a:extLst>
          </p:cNvPr>
          <p:cNvSpPr>
            <a:spLocks noGrp="1"/>
          </p:cNvSpPr>
          <p:nvPr>
            <p:ph type="sldNum" sz="quarter" idx="5"/>
          </p:nvPr>
        </p:nvSpPr>
        <p:spPr/>
        <p:txBody>
          <a:bodyPr/>
          <a:lstStyle/>
          <a:p>
            <a:fld id="{3EE144C0-3B60-2C47-AADB-08B077F1B622}" type="slidenum">
              <a:rPr lang="en-US" altLang="pt-BR" smtClean="0"/>
              <a:pPr/>
              <a:t>32</a:t>
            </a:fld>
            <a:endParaRPr lang="en-US" altLang="pt-BR"/>
          </a:p>
        </p:txBody>
      </p:sp>
      <p:sp>
        <p:nvSpPr>
          <p:cNvPr id="5" name="Header Placeholder 4">
            <a:extLst>
              <a:ext uri="{FF2B5EF4-FFF2-40B4-BE49-F238E27FC236}">
                <a16:creationId xmlns="" xmlns:a16="http://schemas.microsoft.com/office/drawing/2014/main" id="{A7250FB8-F122-3747-9209-940634BDA4DB}"/>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554140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 xmlns:a16="http://schemas.microsoft.com/office/drawing/2014/main" id="{76CE6639-6643-E743-98C0-0A433F0B749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 xmlns:a16="http://schemas.microsoft.com/office/drawing/2014/main" id="{B127AE52-C6C9-1947-9AE0-41EEBE7920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AA115F6A-9151-4649-AC3E-6CDB8255C09E}"/>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CCFE9E50-A8CE-D94D-B006-881242DF0D7A}"/>
              </a:ext>
            </a:extLst>
          </p:cNvPr>
          <p:cNvSpPr>
            <a:spLocks noGrp="1"/>
          </p:cNvSpPr>
          <p:nvPr>
            <p:ph type="sldNum" sz="quarter" idx="5"/>
          </p:nvPr>
        </p:nvSpPr>
        <p:spPr/>
        <p:txBody>
          <a:bodyPr/>
          <a:lstStyle/>
          <a:p>
            <a:fld id="{3EE144C0-3B60-2C47-AADB-08B077F1B622}" type="slidenum">
              <a:rPr lang="en-US" altLang="pt-BR" smtClean="0"/>
              <a:pPr/>
              <a:t>33</a:t>
            </a:fld>
            <a:endParaRPr lang="en-US" altLang="pt-BR"/>
          </a:p>
        </p:txBody>
      </p:sp>
      <p:sp>
        <p:nvSpPr>
          <p:cNvPr id="5" name="Header Placeholder 4">
            <a:extLst>
              <a:ext uri="{FF2B5EF4-FFF2-40B4-BE49-F238E27FC236}">
                <a16:creationId xmlns="" xmlns:a16="http://schemas.microsoft.com/office/drawing/2014/main" id="{8DCB6861-B3A8-F34F-BB60-3D740699BF12}"/>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2546559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 xmlns:a16="http://schemas.microsoft.com/office/drawing/2014/main" id="{A6852E11-D21C-6E4B-8569-94C89A1607D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 xmlns:a16="http://schemas.microsoft.com/office/drawing/2014/main" id="{7927E9F3-93F6-C342-8D56-8EA2F8232E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x-none" altLang="x-none" dirty="0">
              <a:ea typeface="ＭＳ Ｐゴシック" panose="020B0600070205080204" pitchFamily="34" charset="-128"/>
            </a:endParaRPr>
          </a:p>
        </p:txBody>
      </p:sp>
      <p:sp>
        <p:nvSpPr>
          <p:cNvPr id="33797" name="Slide Number Placeholder 5">
            <a:extLst>
              <a:ext uri="{FF2B5EF4-FFF2-40B4-BE49-F238E27FC236}">
                <a16:creationId xmlns="" xmlns:a16="http://schemas.microsoft.com/office/drawing/2014/main" id="{9B3D0379-D80D-BE4F-B634-EDFCA9DC5F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9DBC22F-E22C-1944-86CB-95AB3BF1535B}" type="slidenum">
              <a:rPr lang="en-US" altLang="x-none" sz="1200"/>
              <a:pPr eaLnBrk="1" hangingPunct="1"/>
              <a:t>34</a:t>
            </a:fld>
            <a:endParaRPr lang="en-US" altLang="x-none" sz="1200"/>
          </a:p>
        </p:txBody>
      </p:sp>
      <p:sp>
        <p:nvSpPr>
          <p:cNvPr id="2" name="Footer Placeholder 1">
            <a:extLst>
              <a:ext uri="{FF2B5EF4-FFF2-40B4-BE49-F238E27FC236}">
                <a16:creationId xmlns="" xmlns:a16="http://schemas.microsoft.com/office/drawing/2014/main" id="{62BAF51D-ACAA-2F43-B99B-0D1F8EB9962E}"/>
              </a:ext>
            </a:extLst>
          </p:cNvPr>
          <p:cNvSpPr>
            <a:spLocks noGrp="1"/>
          </p:cNvSpPr>
          <p:nvPr>
            <p:ph type="ftr" sz="quarter" idx="4"/>
          </p:nvPr>
        </p:nvSpPr>
        <p:spPr/>
        <p:txBody>
          <a:bodyPr/>
          <a:lstStyle/>
          <a:p>
            <a:pPr>
              <a:defRPr/>
            </a:pPr>
            <a:r>
              <a:rPr lang="en-US"/>
              <a:t>https://cartilha.cert.br/</a:t>
            </a:r>
          </a:p>
        </p:txBody>
      </p:sp>
      <p:sp>
        <p:nvSpPr>
          <p:cNvPr id="4" name="Header Placeholder 3">
            <a:extLst>
              <a:ext uri="{FF2B5EF4-FFF2-40B4-BE49-F238E27FC236}">
                <a16:creationId xmlns="" xmlns:a16="http://schemas.microsoft.com/office/drawing/2014/main" id="{410432FA-3B59-1649-BE0D-9874347150F6}"/>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075080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 xmlns:a16="http://schemas.microsoft.com/office/drawing/2014/main" id="{8F35A379-4728-3640-B337-DB4B5BC5127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 xmlns:a16="http://schemas.microsoft.com/office/drawing/2014/main" id="{270EB57D-1321-8D45-8F8E-8B1D434D8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Alguns mecanismos, como os programas antivírus, são importantes para proteger seu equipamento contra ameaças já conhecidas, mas podem não servir para aquelas ainda não detectadas. Novos códigos maliciosos podem surgir, a velocidades nem sempre acompanhadas pela capacidade de atualização dos mecanismos de segurança e, por isto, adotar uma postura preventiva é tão importante quanto as outras medidas de segurança aplicadas.</a:t>
            </a:r>
          </a:p>
        </p:txBody>
      </p:sp>
      <p:sp>
        <p:nvSpPr>
          <p:cNvPr id="2" name="Espaço Reservado para Rodapé 1">
            <a:extLst>
              <a:ext uri="{FF2B5EF4-FFF2-40B4-BE49-F238E27FC236}">
                <a16:creationId xmlns="" xmlns:a16="http://schemas.microsoft.com/office/drawing/2014/main" id="{F229654E-4D12-F549-81AC-918326D1DD34}"/>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CCE0709B-5367-344F-A548-6D89D5A83C27}"/>
              </a:ext>
            </a:extLst>
          </p:cNvPr>
          <p:cNvSpPr>
            <a:spLocks noGrp="1"/>
          </p:cNvSpPr>
          <p:nvPr>
            <p:ph type="sldNum" sz="quarter" idx="5"/>
          </p:nvPr>
        </p:nvSpPr>
        <p:spPr/>
        <p:txBody>
          <a:bodyPr/>
          <a:lstStyle/>
          <a:p>
            <a:fld id="{3EE144C0-3B60-2C47-AADB-08B077F1B622}" type="slidenum">
              <a:rPr lang="en-US" altLang="pt-BR" smtClean="0"/>
              <a:pPr/>
              <a:t>35</a:t>
            </a:fld>
            <a:endParaRPr lang="en-US" altLang="pt-BR"/>
          </a:p>
        </p:txBody>
      </p:sp>
      <p:sp>
        <p:nvSpPr>
          <p:cNvPr id="5" name="Header Placeholder 4">
            <a:extLst>
              <a:ext uri="{FF2B5EF4-FFF2-40B4-BE49-F238E27FC236}">
                <a16:creationId xmlns="" xmlns:a16="http://schemas.microsoft.com/office/drawing/2014/main" id="{56F0DC72-B4C2-BA4C-89CB-BC35684DF262}"/>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888237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 xmlns:a16="http://schemas.microsoft.com/office/drawing/2014/main" id="{EF7EED5A-B3BA-5E4F-AFA9-64BB8BFFDF1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 xmlns:a16="http://schemas.microsoft.com/office/drawing/2014/main" id="{3067DF60-760F-BF4A-830D-8152AE432B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Quando um programa é executado, ele herda as permissões da conta do usuário que o executou e pode realizar operações e acessar arquivos de acordo com estas permissões. Se o usuário em questão estiver utilizando a conta de administrador, então o programa poderá executar qualquer tipo de operação e acessar todo tipo de arquivo. </a:t>
            </a:r>
          </a:p>
          <a:p>
            <a:pPr algn="just"/>
            <a:r>
              <a:rPr lang="pt-BR" altLang="pt-BR" dirty="0">
                <a:ea typeface="ＭＳ Ｐゴシック" panose="020B0600070205080204" pitchFamily="34" charset="-128"/>
              </a:rPr>
              <a:t>A conta de administrador, portanto, deve ser usada apenas em situações nas quais uma conta padrão não tenha privilégios suficientes para realizar uma operação. E, sobretudo, pelo menor tempo possível. </a:t>
            </a:r>
          </a:p>
          <a:p>
            <a:pPr algn="just"/>
            <a:r>
              <a:rPr lang="pt-BR" altLang="pt-BR" dirty="0">
                <a:ea typeface="ＭＳ Ｐゴシック" panose="020B0600070205080204" pitchFamily="34" charset="-128"/>
              </a:rPr>
              <a:t>Muitas pessoas, entretanto, por questões de comodidade ou falta de conhecimento, utilizam esta conta para realizar todo tipo de atividade. Utilizar nas atividades cotidianas uma conta com privilégios de administrador é um hábito que deve ser evitado, pois você pode, por exemplo, apagar acidentalmente arquivos essenciais para o funcionamento do sistema operacional ou instalar inadvertidamente um código malicioso, que terá acesso irrestrito ao seu equipamento.</a:t>
            </a:r>
            <a:endParaRPr lang="pt-BR" altLang="pt-BR" b="1" dirty="0">
              <a:ea typeface="ＭＳ Ｐゴシック" panose="020B0600070205080204" pitchFamily="34" charset="-128"/>
            </a:endParaRPr>
          </a:p>
          <a:p>
            <a:pPr algn="just"/>
            <a:r>
              <a:rPr lang="pt-BR" altLang="pt-BR" dirty="0">
                <a:ea typeface="ＭＳ Ｐゴシック" panose="020B0600070205080204" pitchFamily="34" charset="-128"/>
              </a:rPr>
              <a:t>Tenha cuidado com extensões ocultas. Alguns sistemas possuem como configuração padrão ocultar a extensão de tipos de arquivos conhecidos. Exemplo: se um atacante renomear o arquivo "</a:t>
            </a:r>
            <a:r>
              <a:rPr lang="pt-BR" altLang="pt-BR" dirty="0" err="1">
                <a:ea typeface="ＭＳ Ｐゴシック" panose="020B0600070205080204" pitchFamily="34" charset="-128"/>
              </a:rPr>
              <a:t>exemplo.scr</a:t>
            </a:r>
            <a:r>
              <a:rPr lang="pt-BR" altLang="pt-BR" dirty="0">
                <a:ea typeface="ＭＳ Ｐゴシック" panose="020B0600070205080204" pitchFamily="34" charset="-128"/>
              </a:rPr>
              <a:t>" para "</a:t>
            </a:r>
            <a:r>
              <a:rPr lang="pt-BR" altLang="pt-BR" dirty="0" err="1">
                <a:ea typeface="ＭＳ Ｐゴシック" panose="020B0600070205080204" pitchFamily="34" charset="-128"/>
              </a:rPr>
              <a:t>exemplo.txt.scr</a:t>
            </a:r>
            <a:r>
              <a:rPr lang="pt-BR" altLang="pt-BR" dirty="0">
                <a:ea typeface="ＭＳ Ｐゴシック" panose="020B0600070205080204" pitchFamily="34" charset="-128"/>
              </a:rPr>
              <a:t>", ao ser visualizado o nome do arquivo será mostrado como "</a:t>
            </a:r>
            <a:r>
              <a:rPr lang="pt-BR" altLang="pt-BR" dirty="0" err="1">
                <a:ea typeface="ＭＳ Ｐゴシック" panose="020B0600070205080204" pitchFamily="34" charset="-128"/>
              </a:rPr>
              <a:t>exemplo.txt</a:t>
            </a:r>
            <a:r>
              <a:rPr lang="pt-BR" altLang="pt-BR" dirty="0">
                <a:ea typeface="ＭＳ Ｐゴシック" panose="020B0600070205080204" pitchFamily="34" charset="-128"/>
              </a:rPr>
              <a:t>", já que a extensão ".</a:t>
            </a:r>
            <a:r>
              <a:rPr lang="pt-BR" altLang="pt-BR" dirty="0" err="1">
                <a:ea typeface="ＭＳ Ｐゴシック" panose="020B0600070205080204" pitchFamily="34" charset="-128"/>
              </a:rPr>
              <a:t>scr</a:t>
            </a:r>
            <a:r>
              <a:rPr lang="pt-BR" altLang="pt-BR" dirty="0">
                <a:ea typeface="ＭＳ Ｐゴシック" panose="020B0600070205080204" pitchFamily="34" charset="-128"/>
              </a:rPr>
              <a:t>" não será mostrada.</a:t>
            </a:r>
          </a:p>
        </p:txBody>
      </p:sp>
      <p:sp>
        <p:nvSpPr>
          <p:cNvPr id="2" name="Espaço Reservado para Rodapé 1">
            <a:extLst>
              <a:ext uri="{FF2B5EF4-FFF2-40B4-BE49-F238E27FC236}">
                <a16:creationId xmlns="" xmlns:a16="http://schemas.microsoft.com/office/drawing/2014/main" id="{8723C79E-0B77-8A4D-85DB-6E3B696A6EE5}"/>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60E391D1-FE01-3640-9511-22634A56C495}"/>
              </a:ext>
            </a:extLst>
          </p:cNvPr>
          <p:cNvSpPr>
            <a:spLocks noGrp="1"/>
          </p:cNvSpPr>
          <p:nvPr>
            <p:ph type="sldNum" sz="quarter" idx="5"/>
          </p:nvPr>
        </p:nvSpPr>
        <p:spPr/>
        <p:txBody>
          <a:bodyPr/>
          <a:lstStyle/>
          <a:p>
            <a:fld id="{3EE144C0-3B60-2C47-AADB-08B077F1B622}" type="slidenum">
              <a:rPr lang="en-US" altLang="pt-BR" smtClean="0"/>
              <a:pPr/>
              <a:t>36</a:t>
            </a:fld>
            <a:endParaRPr lang="en-US" altLang="pt-BR"/>
          </a:p>
        </p:txBody>
      </p:sp>
      <p:sp>
        <p:nvSpPr>
          <p:cNvPr id="5" name="Header Placeholder 4">
            <a:extLst>
              <a:ext uri="{FF2B5EF4-FFF2-40B4-BE49-F238E27FC236}">
                <a16:creationId xmlns="" xmlns:a16="http://schemas.microsoft.com/office/drawing/2014/main" id="{07B7A068-8876-1B4D-AA87-EEC637446EAF}"/>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72483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 xmlns:a16="http://schemas.microsoft.com/office/drawing/2014/main" id="{6ABC0DC3-93EE-C64B-A46F-CE72456ACD6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 xmlns:a16="http://schemas.microsoft.com/office/drawing/2014/main" id="{202AA5E2-8F12-C245-BAF3-DB55B144C4E9}"/>
              </a:ext>
            </a:extLst>
          </p:cNvPr>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Algumas das diversas formas como os códigos maliciosos podem infectar ou comprometer um equipamento são:</a:t>
            </a:r>
          </a:p>
          <a:p>
            <a:pPr marL="171450" indent="-171450" algn="just">
              <a:buFont typeface="Arial" panose="020B0604020202020204" pitchFamily="34" charset="0"/>
              <a:buChar char="•"/>
            </a:pPr>
            <a:r>
              <a:rPr lang="pt-BR" altLang="pt-BR" dirty="0">
                <a:ea typeface="ＭＳ Ｐゴシック" panose="020B0600070205080204" pitchFamily="34" charset="-128"/>
              </a:rPr>
              <a:t>pela exploração de vulnerabilidades existentes nos programas instalados;</a:t>
            </a:r>
          </a:p>
          <a:p>
            <a:pPr marL="171450" indent="-171450" algn="just">
              <a:buFont typeface="Arial" panose="020B0604020202020204" pitchFamily="34" charset="0"/>
              <a:buChar char="•"/>
            </a:pPr>
            <a:r>
              <a:rPr lang="pt-BR" altLang="pt-BR" dirty="0">
                <a:ea typeface="ＭＳ Ｐゴシック" panose="020B0600070205080204" pitchFamily="34" charset="-128"/>
              </a:rPr>
              <a:t>pela auto-execução de mídias removíveis infectadas, como </a:t>
            </a:r>
            <a:r>
              <a:rPr lang="pt-BR" altLang="pt-BR" i="1" dirty="0">
                <a:ea typeface="ＭＳ Ｐゴシック" panose="020B0600070205080204" pitchFamily="34" charset="-128"/>
              </a:rPr>
              <a:t>pen drives</a:t>
            </a:r>
            <a:r>
              <a:rPr lang="pt-BR" altLang="pt-BR" dirty="0">
                <a:ea typeface="ＭＳ Ｐゴシック" panose="020B0600070205080204" pitchFamily="34" charset="-128"/>
              </a:rPr>
              <a:t>;</a:t>
            </a:r>
          </a:p>
          <a:p>
            <a:pPr marL="171450" indent="-171450" algn="just">
              <a:buFont typeface="Arial" panose="020B0604020202020204" pitchFamily="34" charset="0"/>
              <a:buChar char="•"/>
            </a:pPr>
            <a:r>
              <a:rPr lang="pt-BR" altLang="pt-BR" dirty="0">
                <a:ea typeface="ＭＳ Ｐゴシック" panose="020B0600070205080204" pitchFamily="34" charset="-128"/>
              </a:rPr>
              <a:t>pelo acesso a páginas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maliciosas, utilizando navegadores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vulneráveis;</a:t>
            </a:r>
          </a:p>
          <a:p>
            <a:pPr marL="171450" indent="-171450" algn="just">
              <a:buFont typeface="Arial" panose="020B0604020202020204" pitchFamily="34" charset="0"/>
              <a:buChar char="•"/>
            </a:pPr>
            <a:r>
              <a:rPr lang="pt-BR" altLang="pt-BR" dirty="0">
                <a:ea typeface="ＭＳ Ｐゴシック" panose="020B0600070205080204" pitchFamily="34" charset="-128"/>
              </a:rPr>
              <a:t>pela ação direta de atacantes que, após invadirem o equipamento, incluem arquivos contendo códigos maliciosos;</a:t>
            </a:r>
          </a:p>
          <a:p>
            <a:pPr marL="171450" indent="-171450" algn="just">
              <a:buFont typeface="Arial" panose="020B0604020202020204" pitchFamily="34" charset="0"/>
              <a:buChar char="•"/>
            </a:pPr>
            <a:r>
              <a:rPr lang="pt-BR" altLang="pt-BR" dirty="0">
                <a:ea typeface="ＭＳ Ｐゴシック" panose="020B0600070205080204" pitchFamily="34" charset="-128"/>
              </a:rPr>
              <a:t>pela execução de arquivos previamente infectados, obtidos em anexos de mensagens eletrônicas, via </a:t>
            </a:r>
            <a:r>
              <a:rPr lang="pt-BR" altLang="pt-BR" i="1" dirty="0">
                <a:ea typeface="ＭＳ Ｐゴシック" panose="020B0600070205080204" pitchFamily="34" charset="-128"/>
              </a:rPr>
              <a:t>links</a:t>
            </a:r>
            <a:r>
              <a:rPr lang="pt-BR" altLang="pt-BR" dirty="0">
                <a:ea typeface="ＭＳ Ｐゴシック" panose="020B0600070205080204" pitchFamily="34" charset="-128"/>
              </a:rPr>
              <a:t> recebidos por mensagens eletrônicas e redes sociais, via mídias removíveis, em páginas </a:t>
            </a:r>
            <a:r>
              <a:rPr lang="pt-BR" altLang="pt-BR" i="1" dirty="0">
                <a:ea typeface="ＭＳ Ｐゴシック" panose="020B0600070205080204" pitchFamily="34" charset="-128"/>
              </a:rPr>
              <a:t>web</a:t>
            </a:r>
            <a:r>
              <a:rPr lang="pt-BR" altLang="pt-BR" dirty="0">
                <a:ea typeface="ＭＳ Ｐゴシック" panose="020B0600070205080204" pitchFamily="34" charset="-128"/>
              </a:rPr>
              <a:t> ou diretamente de outros equipamentos (através do compartilhamento de arquivos).</a:t>
            </a:r>
          </a:p>
        </p:txBody>
      </p:sp>
      <p:sp>
        <p:nvSpPr>
          <p:cNvPr id="2" name="Espaço Reservado para Rodapé 1">
            <a:extLst>
              <a:ext uri="{FF2B5EF4-FFF2-40B4-BE49-F238E27FC236}">
                <a16:creationId xmlns="" xmlns:a16="http://schemas.microsoft.com/office/drawing/2014/main" id="{93F03194-DB9D-3B4A-8995-55841B9C6724}"/>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2005F7F8-3364-FC4E-B58F-9DE1CEA95B00}"/>
              </a:ext>
            </a:extLst>
          </p:cNvPr>
          <p:cNvSpPr>
            <a:spLocks noGrp="1"/>
          </p:cNvSpPr>
          <p:nvPr>
            <p:ph type="sldNum" sz="quarter" idx="5"/>
          </p:nvPr>
        </p:nvSpPr>
        <p:spPr/>
        <p:txBody>
          <a:bodyPr/>
          <a:lstStyle/>
          <a:p>
            <a:fld id="{3EE144C0-3B60-2C47-AADB-08B077F1B622}" type="slidenum">
              <a:rPr lang="en-US" altLang="pt-BR" smtClean="0"/>
              <a:pPr/>
              <a:t>4</a:t>
            </a:fld>
            <a:endParaRPr lang="en-US" altLang="pt-BR"/>
          </a:p>
        </p:txBody>
      </p:sp>
      <p:sp>
        <p:nvSpPr>
          <p:cNvPr id="5" name="Header Placeholder 4">
            <a:extLst>
              <a:ext uri="{FF2B5EF4-FFF2-40B4-BE49-F238E27FC236}">
                <a16:creationId xmlns="" xmlns:a16="http://schemas.microsoft.com/office/drawing/2014/main" id="{65E07100-41EA-9741-B7D9-5D4A0FF49A97}"/>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161439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 xmlns:a16="http://schemas.microsoft.com/office/drawing/2014/main" id="{967D16DE-1D1F-D446-8AC3-1161059AB8A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 xmlns:a16="http://schemas.microsoft.com/office/drawing/2014/main" id="{35904812-4651-6043-A255-181EAE9B25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Os principais motivos que levam um atacante a desenvolver e a propagar códigos maliciosos são a obtenção de vantagens financeiras, a coleta de informações confidenciais, o desejo de autopromoção, o vandalismo e a extorsão. </a:t>
            </a:r>
          </a:p>
          <a:p>
            <a:pPr algn="just"/>
            <a:r>
              <a:rPr lang="pt-BR" altLang="pt-BR" dirty="0">
                <a:ea typeface="ＭＳ Ｐゴシック" panose="020B0600070205080204" pitchFamily="34" charset="-128"/>
              </a:rPr>
              <a:t>Os equipamentos infectados podem ser usados para a prática de atividades maliciosas, como furto de dados, envio de </a:t>
            </a:r>
            <a:r>
              <a:rPr lang="pt-BR" altLang="pt-BR" i="1" dirty="0">
                <a:ea typeface="ＭＳ Ｐゴシック" panose="020B0600070205080204" pitchFamily="34" charset="-128"/>
              </a:rPr>
              <a:t>spam</a:t>
            </a:r>
            <a:r>
              <a:rPr lang="pt-BR" altLang="pt-BR" dirty="0">
                <a:ea typeface="ＭＳ Ｐゴシック" panose="020B0600070205080204" pitchFamily="34" charset="-128"/>
              </a:rPr>
              <a:t> e a propagação de códigos maliciosos, além de poder fazer parte de </a:t>
            </a:r>
            <a:r>
              <a:rPr lang="pt-BR" altLang="pt-BR" i="1" dirty="0">
                <a:ea typeface="ＭＳ Ｐゴシック" panose="020B0600070205080204" pitchFamily="34" charset="-128"/>
              </a:rPr>
              <a:t>botnets</a:t>
            </a:r>
            <a:r>
              <a:rPr lang="pt-BR" altLang="pt-BR" dirty="0">
                <a:ea typeface="ＭＳ Ｐゴシック" panose="020B0600070205080204" pitchFamily="34" charset="-128"/>
              </a:rPr>
              <a:t> e ser usado para disparar ataques na Internet.</a:t>
            </a:r>
          </a:p>
        </p:txBody>
      </p:sp>
      <p:sp>
        <p:nvSpPr>
          <p:cNvPr id="2" name="Espaço Reservado para Rodapé 1">
            <a:extLst>
              <a:ext uri="{FF2B5EF4-FFF2-40B4-BE49-F238E27FC236}">
                <a16:creationId xmlns="" xmlns:a16="http://schemas.microsoft.com/office/drawing/2014/main" id="{0A30DFE7-A2FE-2F4A-9CD9-7886D734C0B9}"/>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F37B9590-1595-5E45-9F9A-3366D6492ED8}"/>
              </a:ext>
            </a:extLst>
          </p:cNvPr>
          <p:cNvSpPr>
            <a:spLocks noGrp="1"/>
          </p:cNvSpPr>
          <p:nvPr>
            <p:ph type="sldNum" sz="quarter" idx="5"/>
          </p:nvPr>
        </p:nvSpPr>
        <p:spPr/>
        <p:txBody>
          <a:bodyPr/>
          <a:lstStyle/>
          <a:p>
            <a:fld id="{3EE144C0-3B60-2C47-AADB-08B077F1B622}" type="slidenum">
              <a:rPr lang="en-US" altLang="pt-BR" smtClean="0"/>
              <a:pPr/>
              <a:t>5</a:t>
            </a:fld>
            <a:endParaRPr lang="en-US" altLang="pt-BR"/>
          </a:p>
        </p:txBody>
      </p:sp>
      <p:sp>
        <p:nvSpPr>
          <p:cNvPr id="5" name="Header Placeholder 4">
            <a:extLst>
              <a:ext uri="{FF2B5EF4-FFF2-40B4-BE49-F238E27FC236}">
                <a16:creationId xmlns="" xmlns:a16="http://schemas.microsoft.com/office/drawing/2014/main" id="{1F95259F-7ED2-B041-8420-6369D0C893ED}"/>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5635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 xmlns:a16="http://schemas.microsoft.com/office/drawing/2014/main" id="{BBDD5EC6-946F-7C46-8D9F-A1A7A86E46E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 xmlns:a16="http://schemas.microsoft.com/office/drawing/2014/main" id="{9A5F4330-445D-F44D-A9E7-B9B43B159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Uma vez instalados, os códigos maliciosos passam a ter acesso aos dados armazenados no equipamento e podem executar ações em nome dos usuários, de acordo com as permissões de cada usuário.</a:t>
            </a:r>
          </a:p>
        </p:txBody>
      </p:sp>
      <p:sp>
        <p:nvSpPr>
          <p:cNvPr id="2" name="Espaço Reservado para Rodapé 1">
            <a:extLst>
              <a:ext uri="{FF2B5EF4-FFF2-40B4-BE49-F238E27FC236}">
                <a16:creationId xmlns="" xmlns:a16="http://schemas.microsoft.com/office/drawing/2014/main" id="{3B201E46-B680-894A-952C-F561AD1D980F}"/>
              </a:ext>
            </a:extLst>
          </p:cNvPr>
          <p:cNvSpPr>
            <a:spLocks noGrp="1"/>
          </p:cNvSpPr>
          <p:nvPr>
            <p:ph type="ftr" sz="quarter" idx="4"/>
          </p:nvPr>
        </p:nvSpPr>
        <p:spPr/>
        <p:txBody>
          <a:bodyPr/>
          <a:lstStyle/>
          <a:p>
            <a:pPr>
              <a:defRPr/>
            </a:pPr>
            <a:r>
              <a:rPr lang="en-US" dirty="0"/>
              <a:t>https://cartilha.cert.br/</a:t>
            </a:r>
          </a:p>
        </p:txBody>
      </p:sp>
      <p:sp>
        <p:nvSpPr>
          <p:cNvPr id="3" name="Espaço Reservado para Número de Slide 2">
            <a:extLst>
              <a:ext uri="{FF2B5EF4-FFF2-40B4-BE49-F238E27FC236}">
                <a16:creationId xmlns="" xmlns:a16="http://schemas.microsoft.com/office/drawing/2014/main" id="{1086CA8F-830F-6342-BABB-3CEE057E8B38}"/>
              </a:ext>
            </a:extLst>
          </p:cNvPr>
          <p:cNvSpPr>
            <a:spLocks noGrp="1"/>
          </p:cNvSpPr>
          <p:nvPr>
            <p:ph type="sldNum" sz="quarter" idx="5"/>
          </p:nvPr>
        </p:nvSpPr>
        <p:spPr/>
        <p:txBody>
          <a:bodyPr/>
          <a:lstStyle/>
          <a:p>
            <a:fld id="{3EE144C0-3B60-2C47-AADB-08B077F1B622}" type="slidenum">
              <a:rPr lang="en-US" altLang="pt-BR" smtClean="0"/>
              <a:pPr/>
              <a:t>6</a:t>
            </a:fld>
            <a:endParaRPr lang="en-US" altLang="pt-BR" dirty="0"/>
          </a:p>
        </p:txBody>
      </p:sp>
      <p:sp>
        <p:nvSpPr>
          <p:cNvPr id="5" name="Header Placeholder 4">
            <a:extLst>
              <a:ext uri="{FF2B5EF4-FFF2-40B4-BE49-F238E27FC236}">
                <a16:creationId xmlns="" xmlns:a16="http://schemas.microsoft.com/office/drawing/2014/main" id="{2E18DD69-557A-7C4D-9A4D-60F5C8EC3411}"/>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89868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 xmlns:a16="http://schemas.microsoft.com/office/drawing/2014/main" id="{9A77287D-8467-B94D-B461-7D5527A8E75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 xmlns:a16="http://schemas.microsoft.com/office/drawing/2014/main" id="{821F6DCB-326C-3D4B-A648-AE32D18D9D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D6D0F005-8339-C842-B31B-2B844F00C411}"/>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EC97C403-5EA1-994B-B1A8-0140FC6F25BC}"/>
              </a:ext>
            </a:extLst>
          </p:cNvPr>
          <p:cNvSpPr>
            <a:spLocks noGrp="1"/>
          </p:cNvSpPr>
          <p:nvPr>
            <p:ph type="sldNum" sz="quarter" idx="5"/>
          </p:nvPr>
        </p:nvSpPr>
        <p:spPr/>
        <p:txBody>
          <a:bodyPr/>
          <a:lstStyle/>
          <a:p>
            <a:fld id="{3EE144C0-3B60-2C47-AADB-08B077F1B622}" type="slidenum">
              <a:rPr lang="en-US" altLang="pt-BR" smtClean="0"/>
              <a:pPr/>
              <a:t>7</a:t>
            </a:fld>
            <a:endParaRPr lang="en-US" altLang="pt-BR"/>
          </a:p>
        </p:txBody>
      </p:sp>
      <p:sp>
        <p:nvSpPr>
          <p:cNvPr id="5" name="Header Placeholder 4">
            <a:extLst>
              <a:ext uri="{FF2B5EF4-FFF2-40B4-BE49-F238E27FC236}">
                <a16:creationId xmlns="" xmlns:a16="http://schemas.microsoft.com/office/drawing/2014/main" id="{1C235988-A3CA-5947-95D7-4D9ACE4E94F7}"/>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382287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 xmlns:a16="http://schemas.microsoft.com/office/drawing/2014/main" id="{2DB9083C-BF82-7846-B7F0-7B7F3F00099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 xmlns:a16="http://schemas.microsoft.com/office/drawing/2014/main" id="{A9E2F048-65A1-204C-8F93-EFBFEBA93A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dirty="0"/>
              <a:t>Definir e identificar as características dos diferentes tipos de códigos maliciosos têm se tornado tarefas cada vez mais difíceis, devido às diferentes classificações adotadas pelos fabricantes de antivírus e ao surgimento de variantes que mesclam características dos demais códigos. Dessa forma, as definições apresentadas nos próximos </a:t>
            </a:r>
            <a:r>
              <a:rPr lang="pt-BR" i="1" dirty="0"/>
              <a:t>slides</a:t>
            </a:r>
            <a:r>
              <a:rPr lang="pt-BR" dirty="0"/>
              <a:t> baseiam-se no entendimento dos autores da Cartilha de Segurança para Internet e, portanto, não são definitivas e podem ser diferentes de outras fontes de consulta.</a:t>
            </a:r>
            <a:endParaRPr lang="pt-BR" altLang="x-none" dirty="0">
              <a:ea typeface="ＭＳ Ｐゴシック" panose="020B0600070205080204" pitchFamily="34" charset="-128"/>
            </a:endParaRPr>
          </a:p>
          <a:p>
            <a:pPr algn="just"/>
            <a:endParaRPr lang="pt-BR" altLang="pt-BR" dirty="0">
              <a:ea typeface="ＭＳ Ｐゴシック" panose="020B0600070205080204" pitchFamily="34" charset="-128"/>
            </a:endParaRPr>
          </a:p>
        </p:txBody>
      </p:sp>
      <p:sp>
        <p:nvSpPr>
          <p:cNvPr id="2" name="Espaço Reservado para Rodapé 1">
            <a:extLst>
              <a:ext uri="{FF2B5EF4-FFF2-40B4-BE49-F238E27FC236}">
                <a16:creationId xmlns="" xmlns:a16="http://schemas.microsoft.com/office/drawing/2014/main" id="{E8C6DAEF-A6D4-674B-9781-7A520E8E57A7}"/>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A233F193-3C3E-3B40-B9CA-A5901B461A05}"/>
              </a:ext>
            </a:extLst>
          </p:cNvPr>
          <p:cNvSpPr>
            <a:spLocks noGrp="1"/>
          </p:cNvSpPr>
          <p:nvPr>
            <p:ph type="sldNum" sz="quarter" idx="5"/>
          </p:nvPr>
        </p:nvSpPr>
        <p:spPr/>
        <p:txBody>
          <a:bodyPr/>
          <a:lstStyle/>
          <a:p>
            <a:fld id="{3EE144C0-3B60-2C47-AADB-08B077F1B622}" type="slidenum">
              <a:rPr lang="en-US" altLang="pt-BR" smtClean="0"/>
              <a:pPr/>
              <a:t>8</a:t>
            </a:fld>
            <a:endParaRPr lang="en-US" altLang="pt-BR"/>
          </a:p>
        </p:txBody>
      </p:sp>
      <p:sp>
        <p:nvSpPr>
          <p:cNvPr id="5" name="Header Placeholder 4">
            <a:extLst>
              <a:ext uri="{FF2B5EF4-FFF2-40B4-BE49-F238E27FC236}">
                <a16:creationId xmlns="" xmlns:a16="http://schemas.microsoft.com/office/drawing/2014/main" id="{7CBD5906-1E48-534E-B843-A1103433C36D}"/>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28382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 xmlns:a16="http://schemas.microsoft.com/office/drawing/2014/main" id="{A13328BA-5B07-C94D-9BF0-A479B29CA92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 xmlns:a16="http://schemas.microsoft.com/office/drawing/2014/main" id="{E9245C8C-66F6-A84C-9C75-5E68569BFD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dirty="0">
                <a:ea typeface="ＭＳ Ｐゴシック" panose="020B0600070205080204" pitchFamily="34" charset="-128"/>
              </a:rPr>
              <a:t>Vírus é um programa ou parte de um programa de computador, normalmente malicioso, que se propaga inserindo cópias de si mesmo e se tornando parte de outros programas e arquivos.</a:t>
            </a:r>
          </a:p>
          <a:p>
            <a:pPr algn="just"/>
            <a:r>
              <a:rPr lang="pt-BR" altLang="pt-BR" dirty="0">
                <a:ea typeface="ＭＳ Ｐゴシック" panose="020B0600070205080204" pitchFamily="34" charset="-128"/>
              </a:rPr>
              <a:t>Para que possa se tornar ativo e dar continuidade ao processo de infecção, o vírus depende da execução do programa ou arquivo hospedeiro, ou seja, para que o seu equipamento seja infectado é preciso que um programa já infectado seja executado. </a:t>
            </a:r>
          </a:p>
          <a:p>
            <a:pPr algn="just"/>
            <a:r>
              <a:rPr lang="pt-BR" altLang="pt-BR" dirty="0">
                <a:ea typeface="ＭＳ Ｐゴシック" panose="020B0600070205080204" pitchFamily="34" charset="-128"/>
              </a:rPr>
              <a:t>O principal meio de propagação de vírus costumava ser os disquetes. Com o tempo, porém, estas mídias caíram em desuso e começaram a surgir novas maneiras, como o envio de </a:t>
            </a:r>
            <a:r>
              <a:rPr lang="pt-BR" altLang="pt-BR" i="1" dirty="0">
                <a:ea typeface="ＭＳ Ｐゴシック" panose="020B0600070205080204" pitchFamily="34" charset="-128"/>
              </a:rPr>
              <a:t>e-mail</a:t>
            </a:r>
            <a:r>
              <a:rPr lang="pt-BR" altLang="pt-BR" dirty="0">
                <a:ea typeface="ＭＳ Ｐゴシック" panose="020B0600070205080204" pitchFamily="34" charset="-128"/>
              </a:rPr>
              <a:t>. Atualmente, as mídias removíveis tornaram-se novamente o principal meio de propagação, não mais por disquetes, mas, principalmente, pelo uso de </a:t>
            </a:r>
            <a:r>
              <a:rPr lang="pt-BR" altLang="pt-BR" i="1" dirty="0">
                <a:ea typeface="ＭＳ Ｐゴシック" panose="020B0600070205080204" pitchFamily="34" charset="-128"/>
              </a:rPr>
              <a:t>pen drives</a:t>
            </a:r>
            <a:r>
              <a:rPr lang="pt-BR" altLang="pt-BR" dirty="0">
                <a:ea typeface="ＭＳ Ｐゴシック" panose="020B0600070205080204" pitchFamily="34" charset="-128"/>
              </a:rPr>
              <a:t>.</a:t>
            </a:r>
          </a:p>
        </p:txBody>
      </p:sp>
      <p:sp>
        <p:nvSpPr>
          <p:cNvPr id="2" name="Espaço Reservado para Rodapé 1">
            <a:extLst>
              <a:ext uri="{FF2B5EF4-FFF2-40B4-BE49-F238E27FC236}">
                <a16:creationId xmlns="" xmlns:a16="http://schemas.microsoft.com/office/drawing/2014/main" id="{A388506C-722C-6245-9605-88E26A9E8854}"/>
              </a:ext>
            </a:extLst>
          </p:cNvPr>
          <p:cNvSpPr>
            <a:spLocks noGrp="1"/>
          </p:cNvSpPr>
          <p:nvPr>
            <p:ph type="ftr" sz="quarter" idx="4"/>
          </p:nvPr>
        </p:nvSpPr>
        <p:spPr/>
        <p:txBody>
          <a:bodyPr/>
          <a:lstStyle/>
          <a:p>
            <a:pPr>
              <a:defRPr/>
            </a:pPr>
            <a:r>
              <a:rPr lang="en-US"/>
              <a:t>https://cartilha.cert.br/</a:t>
            </a:r>
          </a:p>
        </p:txBody>
      </p:sp>
      <p:sp>
        <p:nvSpPr>
          <p:cNvPr id="3" name="Espaço Reservado para Número de Slide 2">
            <a:extLst>
              <a:ext uri="{FF2B5EF4-FFF2-40B4-BE49-F238E27FC236}">
                <a16:creationId xmlns="" xmlns:a16="http://schemas.microsoft.com/office/drawing/2014/main" id="{338A6470-62E8-9548-A9B2-792014EF8B5E}"/>
              </a:ext>
            </a:extLst>
          </p:cNvPr>
          <p:cNvSpPr>
            <a:spLocks noGrp="1"/>
          </p:cNvSpPr>
          <p:nvPr>
            <p:ph type="sldNum" sz="quarter" idx="5"/>
          </p:nvPr>
        </p:nvSpPr>
        <p:spPr/>
        <p:txBody>
          <a:bodyPr/>
          <a:lstStyle/>
          <a:p>
            <a:fld id="{3EE144C0-3B60-2C47-AADB-08B077F1B622}" type="slidenum">
              <a:rPr lang="en-US" altLang="pt-BR" smtClean="0"/>
              <a:pPr/>
              <a:t>9</a:t>
            </a:fld>
            <a:endParaRPr lang="en-US" altLang="pt-BR"/>
          </a:p>
        </p:txBody>
      </p:sp>
      <p:sp>
        <p:nvSpPr>
          <p:cNvPr id="5" name="Header Placeholder 4">
            <a:extLst>
              <a:ext uri="{FF2B5EF4-FFF2-40B4-BE49-F238E27FC236}">
                <a16:creationId xmlns="" xmlns:a16="http://schemas.microsoft.com/office/drawing/2014/main" id="{DB04D2EB-E284-FD48-A6D7-5D0E191A0C71}"/>
              </a:ext>
            </a:extLst>
          </p:cNvPr>
          <p:cNvSpPr>
            <a:spLocks noGrp="1"/>
          </p:cNvSpPr>
          <p:nvPr>
            <p:ph type="hdr" sz="quarter"/>
          </p:nvPr>
        </p:nvSpPr>
        <p:spPr/>
        <p:txBody>
          <a:bodyPr/>
          <a:lstStyle/>
          <a:p>
            <a:r>
              <a:rPr lang="en-US" altLang="pt-BR"/>
              <a:t>Códigos Maliciosos</a:t>
            </a:r>
            <a:endParaRPr lang="en-US" altLang="pt-BR" i="1" dirty="0"/>
          </a:p>
        </p:txBody>
      </p:sp>
    </p:spTree>
    <p:extLst>
      <p:ext uri="{BB962C8B-B14F-4D97-AF65-F5344CB8AC3E}">
        <p14:creationId xmlns:p14="http://schemas.microsoft.com/office/powerpoint/2010/main" val="74412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56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lstStyle>
            <a:lvl1pPr algn="l">
              <a:defRPr sz="2000" b="1"/>
            </a:lvl1pPr>
          </a:lstStyle>
          <a:p>
            <a:r>
              <a:rPr lang="x-none"/>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7662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cxnSp>
        <p:nvCxnSpPr>
          <p:cNvPr id="4" name="Conector reto 6">
            <a:extLst>
              <a:ext uri="{FF2B5EF4-FFF2-40B4-BE49-F238E27FC236}">
                <a16:creationId xmlns="" xmlns:a16="http://schemas.microsoft.com/office/drawing/2014/main" id="{14CFFB9A-347C-4647-906C-D5420060CD1B}"/>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p:txBody>
          <a:bodyPr vert="eaVert"/>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 xmlns:a16="http://schemas.microsoft.com/office/drawing/2014/main" id="{171D0478-ADEA-784C-BE14-BC30EFDB8905}"/>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Tree>
    <p:extLst>
      <p:ext uri="{BB962C8B-B14F-4D97-AF65-F5344CB8AC3E}">
        <p14:creationId xmlns:p14="http://schemas.microsoft.com/office/powerpoint/2010/main" val="169851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x-none"/>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103986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a:solidFill>
                  <a:schemeClr val="bg1"/>
                </a:solidFill>
              </a:defRPr>
            </a:lvl1pPr>
            <a:lvl2pPr>
              <a:defRPr>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itle Placeholder 1">
            <a:extLst>
              <a:ext uri="{FF2B5EF4-FFF2-40B4-BE49-F238E27FC236}">
                <a16:creationId xmlns="" xmlns:a16="http://schemas.microsoft.com/office/drawing/2014/main" id="{01586BC3-5EE7-8F43-ACB6-05A62F1CA38C}"/>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a:solidFill>
                  <a:schemeClr val="bg1"/>
                </a:solidFill>
              </a:defRPr>
            </a:lvl1pPr>
          </a:lstStyle>
          <a:p>
            <a:pPr lvl="0"/>
            <a:r>
              <a:rPr lang="en-US" altLang="pt-BR" dirty="0"/>
              <a:t>Click to edit Master title style</a:t>
            </a:r>
          </a:p>
        </p:txBody>
      </p:sp>
    </p:spTree>
    <p:extLst>
      <p:ext uri="{BB962C8B-B14F-4D97-AF65-F5344CB8AC3E}">
        <p14:creationId xmlns:p14="http://schemas.microsoft.com/office/powerpoint/2010/main" val="393236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3200"/>
            <a:ext cx="7772400" cy="1224136"/>
          </a:xfrm>
          <a:prstGeom prst="rect">
            <a:avLst/>
          </a:prstGeom>
        </p:spPr>
        <p:txBody>
          <a:bodyPr anchor="ctr">
            <a:normAutofit/>
          </a:bodyPr>
          <a:lstStyle>
            <a:lvl1pPr algn="ctr">
              <a:defRPr sz="3600">
                <a:solidFill>
                  <a:schemeClr val="accent2"/>
                </a:solidFill>
                <a:latin typeface="Arial Black"/>
                <a:cs typeface="Arial Black"/>
              </a:defRPr>
            </a:lvl1pPr>
          </a:lstStyle>
          <a:p>
            <a:r>
              <a:rPr lang="x-none" dirty="0"/>
              <a:t>Click to edit Master title style</a:t>
            </a:r>
            <a:endParaRPr lang="en-US" dirty="0"/>
          </a:p>
        </p:txBody>
      </p:sp>
      <p:sp>
        <p:nvSpPr>
          <p:cNvPr id="10" name="Picture Placeholder 2"/>
          <p:cNvSpPr>
            <a:spLocks noGrp="1"/>
          </p:cNvSpPr>
          <p:nvPr>
            <p:ph type="pic" idx="13"/>
          </p:nvPr>
        </p:nvSpPr>
        <p:spPr>
          <a:xfrm>
            <a:off x="1792288" y="2780928"/>
            <a:ext cx="5486400" cy="27363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Tree>
    <p:extLst>
      <p:ext uri="{BB962C8B-B14F-4D97-AF65-F5344CB8AC3E}">
        <p14:creationId xmlns:p14="http://schemas.microsoft.com/office/powerpoint/2010/main" val="174469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Conector reto 6">
            <a:extLst>
              <a:ext uri="{FF2B5EF4-FFF2-40B4-BE49-F238E27FC236}">
                <a16:creationId xmlns="" xmlns:a16="http://schemas.microsoft.com/office/drawing/2014/main" id="{E958E2EC-C52A-A042-AD55-A91E62789847}"/>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lnSpc>
                <a:spcPct val="100000"/>
              </a:lnSpc>
              <a:defRPr/>
            </a:lvl1pPr>
            <a:lvl3pPr>
              <a:defRPr sz="1800" b="0"/>
            </a:lvl3pPr>
            <a:lvl4pPr>
              <a:defRPr sz="1600" b="0"/>
            </a:lvl4pPr>
            <a:lvl5pPr>
              <a:defRPr sz="1600" b="0"/>
            </a:lvl5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 xmlns:a16="http://schemas.microsoft.com/office/drawing/2014/main" id="{1535DD4C-E195-8446-BD95-06856F882DAE}"/>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Tree>
    <p:extLst>
      <p:ext uri="{BB962C8B-B14F-4D97-AF65-F5344CB8AC3E}">
        <p14:creationId xmlns:p14="http://schemas.microsoft.com/office/powerpoint/2010/main" val="268038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x-none"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Tree>
    <p:extLst>
      <p:ext uri="{BB962C8B-B14F-4D97-AF65-F5344CB8AC3E}">
        <p14:creationId xmlns:p14="http://schemas.microsoft.com/office/powerpoint/2010/main" val="172928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Conector reto 6">
            <a:extLst>
              <a:ext uri="{FF2B5EF4-FFF2-40B4-BE49-F238E27FC236}">
                <a16:creationId xmlns="" xmlns:a16="http://schemas.microsoft.com/office/drawing/2014/main" id="{48D8D4FC-B052-9A4E-87CB-59FA6858755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57200" y="1440000"/>
            <a:ext cx="4038600" cy="4525963"/>
          </a:xfrm>
        </p:spPr>
        <p:txBody>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648200" y="1440000"/>
            <a:ext cx="4038600" cy="4525963"/>
          </a:xfrm>
        </p:spPr>
        <p:txBody>
          <a:bodyPr/>
          <a:lstStyle>
            <a:lvl1pPr marL="342900" indent="-342900">
              <a:defRPr lang="x-none" sz="2200" b="1" kern="1200" dirty="0" smtClean="0">
                <a:solidFill>
                  <a:schemeClr val="tx1"/>
                </a:solidFill>
                <a:latin typeface="Arial"/>
                <a:ea typeface="+mn-ea"/>
                <a:cs typeface="Arial"/>
              </a:defRPr>
            </a:lvl1pPr>
            <a:lvl2pPr marL="742950" indent="-285750">
              <a:defRPr lang="x-none" sz="2000" b="1" kern="1200" dirty="0" smtClean="0">
                <a:solidFill>
                  <a:schemeClr val="tx1"/>
                </a:solidFill>
                <a:latin typeface="Arial"/>
                <a:ea typeface="+mn-ea"/>
                <a:cs typeface="Arial"/>
              </a:defRPr>
            </a:lvl2pPr>
            <a:lvl3pPr marL="1143000" indent="-228600">
              <a:defRPr lang="x-none" sz="1800" b="1" kern="1200" dirty="0" smtClean="0">
                <a:solidFill>
                  <a:schemeClr val="tx1"/>
                </a:solidFill>
                <a:latin typeface="Arial"/>
                <a:ea typeface="+mn-ea"/>
                <a:cs typeface="Arial"/>
              </a:defRPr>
            </a:lvl3pPr>
            <a:lvl4pPr marL="1600200" indent="-228600">
              <a:defRPr lang="x-none" sz="1600" b="1" kern="1200" dirty="0" smtClean="0">
                <a:solidFill>
                  <a:schemeClr val="tx1"/>
                </a:solidFill>
                <a:latin typeface="Arial"/>
                <a:ea typeface="+mn-ea"/>
                <a:cs typeface="Arial"/>
              </a:defRPr>
            </a:lvl4pPr>
            <a:lvl5pPr marL="2057400" indent="-228600">
              <a:defRPr lang="en-US" sz="1600" b="1" kern="1200" dirty="0">
                <a:solidFill>
                  <a:schemeClr val="tx1"/>
                </a:solidFill>
                <a:latin typeface="Arial"/>
                <a:ea typeface="+mn-ea"/>
                <a:cs typeface="Arial"/>
              </a:defRPr>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6" name="Title Placeholder 1">
            <a:extLst>
              <a:ext uri="{FF2B5EF4-FFF2-40B4-BE49-F238E27FC236}">
                <a16:creationId xmlns="" xmlns:a16="http://schemas.microsoft.com/office/drawing/2014/main" id="{B90365F6-77C9-F442-9E29-9301FD2AB14D}"/>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 </a:t>
            </a:r>
            <a:r>
              <a:rPr lang="pt-BR" altLang="pt-BR" noProof="0" dirty="0" err="1"/>
              <a:t>to</a:t>
            </a:r>
            <a:r>
              <a:rPr lang="pt-BR" altLang="pt-BR" noProof="0" dirty="0"/>
              <a:t> </a:t>
            </a:r>
            <a:r>
              <a:rPr lang="pt-BR" altLang="pt-BR" noProof="0" dirty="0" err="1"/>
              <a:t>edit</a:t>
            </a:r>
            <a:r>
              <a:rPr lang="pt-BR" altLang="pt-BR" noProof="0" dirty="0"/>
              <a:t> Master </a:t>
            </a:r>
            <a:r>
              <a:rPr lang="pt-BR" altLang="pt-BR" noProof="0" dirty="0" err="1"/>
              <a:t>title</a:t>
            </a:r>
            <a:r>
              <a:rPr lang="pt-BR" altLang="pt-BR" noProof="0" dirty="0"/>
              <a:t> </a:t>
            </a:r>
            <a:r>
              <a:rPr lang="pt-BR" altLang="pt-BR" noProof="0" dirty="0" err="1"/>
              <a:t>style</a:t>
            </a:r>
            <a:endParaRPr lang="pt-BR" altLang="pt-BR" noProof="0" dirty="0"/>
          </a:p>
        </p:txBody>
      </p:sp>
    </p:spTree>
    <p:extLst>
      <p:ext uri="{BB962C8B-B14F-4D97-AF65-F5344CB8AC3E}">
        <p14:creationId xmlns:p14="http://schemas.microsoft.com/office/powerpoint/2010/main" val="315947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Conector reto 6">
            <a:extLst>
              <a:ext uri="{FF2B5EF4-FFF2-40B4-BE49-F238E27FC236}">
                <a16:creationId xmlns="" xmlns:a16="http://schemas.microsoft.com/office/drawing/2014/main" id="{348CC378-1CB4-C14A-BC49-558986440282}"/>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44000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5" name="Text Placeholder 4"/>
          <p:cNvSpPr>
            <a:spLocks noGrp="1"/>
          </p:cNvSpPr>
          <p:nvPr>
            <p:ph type="body" sz="quarter" idx="3"/>
          </p:nvPr>
        </p:nvSpPr>
        <p:spPr>
          <a:xfrm>
            <a:off x="4645027" y="1440000"/>
            <a:ext cx="403920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dirty="0"/>
              <a:t>Click to edit Master text styles</a:t>
            </a:r>
          </a:p>
        </p:txBody>
      </p:sp>
      <p:sp>
        <p:nvSpPr>
          <p:cNvPr id="6" name="Content Placeholder 5"/>
          <p:cNvSpPr>
            <a:spLocks noGrp="1"/>
          </p:cNvSpPr>
          <p:nvPr>
            <p:ph sz="quarter" idx="4"/>
          </p:nvPr>
        </p:nvSpPr>
        <p:spPr>
          <a:xfrm>
            <a:off x="4645027" y="2174875"/>
            <a:ext cx="4039200"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8" name="Title Placeholder 1">
            <a:extLst>
              <a:ext uri="{FF2B5EF4-FFF2-40B4-BE49-F238E27FC236}">
                <a16:creationId xmlns="" xmlns:a16="http://schemas.microsoft.com/office/drawing/2014/main" id="{F8840F77-110E-884E-BEBE-B582E98B2DAA}"/>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Tree>
    <p:extLst>
      <p:ext uri="{BB962C8B-B14F-4D97-AF65-F5344CB8AC3E}">
        <p14:creationId xmlns:p14="http://schemas.microsoft.com/office/powerpoint/2010/main" val="9483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Conector reto 6">
            <a:extLst>
              <a:ext uri="{FF2B5EF4-FFF2-40B4-BE49-F238E27FC236}">
                <a16:creationId xmlns="" xmlns:a16="http://schemas.microsoft.com/office/drawing/2014/main" id="{1350A553-FF18-234A-A209-3714D1623EA0}"/>
              </a:ext>
            </a:extLst>
          </p:cNvPr>
          <p:cNvCxnSpPr/>
          <p:nvPr userDrawn="1"/>
        </p:nvCxnSpPr>
        <p:spPr>
          <a:xfrm>
            <a:off x="457200" y="1123200"/>
            <a:ext cx="8229600" cy="0"/>
          </a:xfrm>
          <a:prstGeom prst="line">
            <a:avLst/>
          </a:prstGeom>
          <a:ln w="127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Placeholder 1">
            <a:extLst>
              <a:ext uri="{FF2B5EF4-FFF2-40B4-BE49-F238E27FC236}">
                <a16:creationId xmlns="" xmlns:a16="http://schemas.microsoft.com/office/drawing/2014/main" id="{D69134AC-5B4E-1747-8A01-7C9818844016}"/>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pt-BR" dirty="0"/>
              <a:t>Click to edit Master title style</a:t>
            </a:r>
          </a:p>
        </p:txBody>
      </p:sp>
    </p:spTree>
    <p:extLst>
      <p:ext uri="{BB962C8B-B14F-4D97-AF65-F5344CB8AC3E}">
        <p14:creationId xmlns:p14="http://schemas.microsoft.com/office/powerpoint/2010/main" val="234847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95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6" y="836711"/>
            <a:ext cx="3008313" cy="1162051"/>
          </a:xfrm>
          <a:prstGeom prst="rect">
            <a:avLst/>
          </a:prstGeom>
        </p:spPr>
        <p:txBody>
          <a:bodyPr/>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3575050" y="836712"/>
            <a:ext cx="5111750" cy="5112568"/>
          </a:xfrm>
        </p:spPr>
        <p:txBody>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457202" y="1988840"/>
            <a:ext cx="3008313" cy="39604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Tree>
    <p:extLst>
      <p:ext uri="{BB962C8B-B14F-4D97-AF65-F5344CB8AC3E}">
        <p14:creationId xmlns:p14="http://schemas.microsoft.com/office/powerpoint/2010/main" val="324641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B57654BA-E71A-CC47-968C-DAA5559D155F}"/>
              </a:ext>
            </a:extLst>
          </p:cNvPr>
          <p:cNvSpPr>
            <a:spLocks noGrp="1"/>
          </p:cNvSpPr>
          <p:nvPr>
            <p:ph type="title"/>
          </p:nvPr>
        </p:nvSpPr>
        <p:spPr bwMode="auto">
          <a:xfrm>
            <a:off x="457199" y="33120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noProof="0" dirty="0"/>
              <a:t>Click</a:t>
            </a:r>
            <a:r>
              <a:rPr lang="en-US" altLang="pt-BR" dirty="0"/>
              <a:t> to edit Master title style</a:t>
            </a:r>
          </a:p>
        </p:txBody>
      </p:sp>
      <p:sp>
        <p:nvSpPr>
          <p:cNvPr id="1027" name="Text Placeholder 2">
            <a:extLst>
              <a:ext uri="{FF2B5EF4-FFF2-40B4-BE49-F238E27FC236}">
                <a16:creationId xmlns="" xmlns:a16="http://schemas.microsoft.com/office/drawing/2014/main" id="{76F3666D-1647-704E-92F6-BE89C33E4B7C}"/>
              </a:ext>
            </a:extLst>
          </p:cNvPr>
          <p:cNvSpPr>
            <a:spLocks noGrp="1"/>
          </p:cNvSpPr>
          <p:nvPr>
            <p:ph type="body" idx="1"/>
          </p:nvPr>
        </p:nvSpPr>
        <p:spPr bwMode="auto">
          <a:xfrm>
            <a:off x="457200" y="1440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dirty="0"/>
              <a:t>Click to edit Master text styles</a:t>
            </a:r>
          </a:p>
          <a:p>
            <a:pPr lvl="1"/>
            <a:r>
              <a:rPr lang="en-US" altLang="pt-BR" dirty="0"/>
              <a:t>Second level</a:t>
            </a:r>
          </a:p>
          <a:p>
            <a:pPr lvl="2"/>
            <a:r>
              <a:rPr lang="en-US" altLang="pt-BR" dirty="0"/>
              <a:t>Third level</a:t>
            </a:r>
          </a:p>
          <a:p>
            <a:pPr lvl="3"/>
            <a:r>
              <a:rPr lang="en-US" altLang="pt-BR" dirty="0"/>
              <a:t>Fourth level</a:t>
            </a:r>
          </a:p>
          <a:p>
            <a:pPr lvl="4"/>
            <a:r>
              <a:rPr lang="en-US" altLang="pt-BR" dirty="0"/>
              <a:t>Fifth level</a:t>
            </a:r>
          </a:p>
        </p:txBody>
      </p:sp>
    </p:spTree>
  </p:cSld>
  <p:clrMap bg1="lt1" tx1="dk1" bg2="lt2" tx2="dk2" accent1="accent1" accent2="accent2" accent3="accent3" accent4="accent4" accent5="accent5" accent6="accent6" hlink="hlink" folHlink="folHlink"/>
  <p:sldLayoutIdLst>
    <p:sldLayoutId id="2147484584" r:id="rId1"/>
    <p:sldLayoutId id="2147484578" r:id="rId2"/>
    <p:sldLayoutId id="2147484585" r:id="rId3"/>
    <p:sldLayoutId id="2147484579" r:id="rId4"/>
    <p:sldLayoutId id="2147484586" r:id="rId5"/>
    <p:sldLayoutId id="2147484587" r:id="rId6"/>
    <p:sldLayoutId id="2147484588" r:id="rId7"/>
    <p:sldLayoutId id="2147484580" r:id="rId8"/>
    <p:sldLayoutId id="2147484581" r:id="rId9"/>
    <p:sldLayoutId id="2147484582" r:id="rId10"/>
    <p:sldLayoutId id="2147484589" r:id="rId11"/>
    <p:sldLayoutId id="2147484583" r:id="rId12"/>
    <p:sldLayoutId id="2147484590" r:id="rId13"/>
  </p:sldLayoutIdLst>
  <p:hf sldNum="0" hdr="0" ftr="0" dt="0"/>
  <p:txStyles>
    <p:titleStyle>
      <a:lvl1pPr algn="l" defTabSz="457200" rtl="0" eaLnBrk="0" fontAlgn="base" hangingPunct="0">
        <a:spcBef>
          <a:spcPct val="0"/>
        </a:spcBef>
        <a:spcAft>
          <a:spcPct val="0"/>
        </a:spcAft>
        <a:defRPr lang="x-none" sz="2400" b="1" kern="1200" dirty="0">
          <a:solidFill>
            <a:schemeClr val="accent1"/>
          </a:solidFill>
          <a:latin typeface="Arial Black"/>
          <a:ea typeface="ＭＳ Ｐゴシック" charset="0"/>
          <a:cs typeface="Arial Black"/>
        </a:defRPr>
      </a:lvl1pPr>
      <a:lvl2pPr algn="l" defTabSz="457200" rtl="0" eaLnBrk="0" fontAlgn="base" hangingPunct="0">
        <a:spcBef>
          <a:spcPct val="0"/>
        </a:spcBef>
        <a:spcAft>
          <a:spcPct val="0"/>
        </a:spcAft>
        <a:defRPr sz="2400" b="1">
          <a:solidFill>
            <a:srgbClr val="DC742F"/>
          </a:solidFill>
          <a:latin typeface="Arial Black" charset="0"/>
          <a:ea typeface="ＭＳ Ｐゴシック" charset="0"/>
        </a:defRPr>
      </a:lvl2pPr>
      <a:lvl3pPr algn="l" defTabSz="457200" rtl="0" eaLnBrk="0" fontAlgn="base" hangingPunct="0">
        <a:spcBef>
          <a:spcPct val="0"/>
        </a:spcBef>
        <a:spcAft>
          <a:spcPct val="0"/>
        </a:spcAft>
        <a:defRPr sz="2400" b="1">
          <a:solidFill>
            <a:srgbClr val="DC742F"/>
          </a:solidFill>
          <a:latin typeface="Arial Black" charset="0"/>
          <a:ea typeface="ＭＳ Ｐゴシック" charset="0"/>
        </a:defRPr>
      </a:lvl3pPr>
      <a:lvl4pPr algn="l" defTabSz="457200" rtl="0" eaLnBrk="0" fontAlgn="base" hangingPunct="0">
        <a:spcBef>
          <a:spcPct val="0"/>
        </a:spcBef>
        <a:spcAft>
          <a:spcPct val="0"/>
        </a:spcAft>
        <a:defRPr sz="2400" b="1">
          <a:solidFill>
            <a:srgbClr val="DC742F"/>
          </a:solidFill>
          <a:latin typeface="Arial Black" charset="0"/>
          <a:ea typeface="ＭＳ Ｐゴシック" charset="0"/>
        </a:defRPr>
      </a:lvl4pPr>
      <a:lvl5pPr algn="l" defTabSz="457200" rtl="0" eaLnBrk="0" fontAlgn="base" hangingPunct="0">
        <a:spcBef>
          <a:spcPct val="0"/>
        </a:spcBef>
        <a:spcAft>
          <a:spcPct val="0"/>
        </a:spcAft>
        <a:defRPr sz="2400" b="1">
          <a:solidFill>
            <a:srgbClr val="DC742F"/>
          </a:solidFill>
          <a:latin typeface="Arial Black" charset="0"/>
          <a:ea typeface="ＭＳ Ｐゴシック" charset="0"/>
        </a:defRPr>
      </a:lvl5pPr>
      <a:lvl6pPr marL="457200" algn="l" defTabSz="457200" rtl="0" fontAlgn="base">
        <a:spcBef>
          <a:spcPct val="0"/>
        </a:spcBef>
        <a:spcAft>
          <a:spcPct val="0"/>
        </a:spcAft>
        <a:defRPr sz="2400" b="1">
          <a:solidFill>
            <a:srgbClr val="669900"/>
          </a:solidFill>
          <a:latin typeface="Arial" charset="0"/>
          <a:ea typeface="ＭＳ Ｐゴシック" charset="0"/>
        </a:defRPr>
      </a:lvl6pPr>
      <a:lvl7pPr marL="914400" algn="l" defTabSz="457200" rtl="0" fontAlgn="base">
        <a:spcBef>
          <a:spcPct val="0"/>
        </a:spcBef>
        <a:spcAft>
          <a:spcPct val="0"/>
        </a:spcAft>
        <a:defRPr sz="2400" b="1">
          <a:solidFill>
            <a:srgbClr val="669900"/>
          </a:solidFill>
          <a:latin typeface="Arial" charset="0"/>
          <a:ea typeface="ＭＳ Ｐゴシック" charset="0"/>
        </a:defRPr>
      </a:lvl7pPr>
      <a:lvl8pPr marL="1371600" algn="l" defTabSz="457200" rtl="0" fontAlgn="base">
        <a:spcBef>
          <a:spcPct val="0"/>
        </a:spcBef>
        <a:spcAft>
          <a:spcPct val="0"/>
        </a:spcAft>
        <a:defRPr sz="2400" b="1">
          <a:solidFill>
            <a:srgbClr val="669900"/>
          </a:solidFill>
          <a:latin typeface="Arial" charset="0"/>
          <a:ea typeface="ＭＳ Ｐゴシック" charset="0"/>
        </a:defRPr>
      </a:lvl8pPr>
      <a:lvl9pPr marL="1828800" algn="l" defTabSz="457200" rtl="0" fontAlgn="base">
        <a:spcBef>
          <a:spcPct val="0"/>
        </a:spcBef>
        <a:spcAft>
          <a:spcPct val="0"/>
        </a:spcAft>
        <a:defRPr sz="2400" b="1">
          <a:solidFill>
            <a:srgbClr val="669900"/>
          </a:solidFill>
          <a:latin typeface="Arial" charset="0"/>
          <a:ea typeface="ＭＳ Ｐゴシック" charset="0"/>
        </a:defRPr>
      </a:lvl9pPr>
    </p:titleStyle>
    <p:body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b="1"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1"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customXml" Target="../ink/ink2.xml"/><Relationship Id="rId4" Type="http://schemas.openxmlformats.org/officeDocument/2006/relationships/image" Target="../media/image90.e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customXml" Target="../ink/ink1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emf"/><Relationship Id="rId5" Type="http://schemas.openxmlformats.org/officeDocument/2006/relationships/customXml" Target="../ink/ink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ustomXml" Target="../ink/ink14.xml"/><Relationship Id="rId5" Type="http://schemas.openxmlformats.org/officeDocument/2006/relationships/image" Target="../media/image24.emf"/><Relationship Id="rId4" Type="http://schemas.openxmlformats.org/officeDocument/2006/relationships/customXml" Target="../ink/ink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customXml" Target="../ink/ink16.xml"/><Relationship Id="rId5" Type="http://schemas.openxmlformats.org/officeDocument/2006/relationships/image" Target="../media/image26.emf"/><Relationship Id="rId4" Type="http://schemas.openxmlformats.org/officeDocument/2006/relationships/customXml" Target="../ink/ink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customXml" Target="../ink/ink1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0.emf"/><Relationship Id="rId4" Type="http://schemas.openxmlformats.org/officeDocument/2006/relationships/customXml" Target="../ink/ink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emf"/><Relationship Id="rId4" Type="http://schemas.openxmlformats.org/officeDocument/2006/relationships/customXml" Target="../ink/ink1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4.emf"/><Relationship Id="rId4" Type="http://schemas.openxmlformats.org/officeDocument/2006/relationships/customXml" Target="../ink/ink2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6.emf"/><Relationship Id="rId4" Type="http://schemas.openxmlformats.org/officeDocument/2006/relationships/customXml" Target="../ink/ink2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customXml" Target="../ink/ink2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customXml" Target="../ink/ink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9.emf"/><Relationship Id="rId4" Type="http://schemas.openxmlformats.org/officeDocument/2006/relationships/customXml" Target="../ink/ink2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1.emf"/><Relationship Id="rId4" Type="http://schemas.openxmlformats.org/officeDocument/2006/relationships/customXml" Target="../ink/ink2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customXml" Target="../ink/ink26.xml"/><Relationship Id="rId5" Type="http://schemas.openxmlformats.org/officeDocument/2006/relationships/image" Target="../media/image43.emf"/><Relationship Id="rId4" Type="http://schemas.openxmlformats.org/officeDocument/2006/relationships/customXml" Target="../ink/ink2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45.emf"/><Relationship Id="rId4" Type="http://schemas.openxmlformats.org/officeDocument/2006/relationships/customXml" Target="../ink/ink2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9.emf"/><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customXml" Target="../ink/ink28.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3.emf"/><Relationship Id="rId4" Type="http://schemas.openxmlformats.org/officeDocument/2006/relationships/customXml" Target="../ink/ink29.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8.emf"/><Relationship Id="rId4" Type="http://schemas.openxmlformats.org/officeDocument/2006/relationships/customXml" Target="../ink/ink31.xml"/></Relationships>
</file>

<file path=ppt/slides/_rels/slide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0.emf"/><Relationship Id="rId4" Type="http://schemas.openxmlformats.org/officeDocument/2006/relationships/customXml" Target="../ink/ink3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4.emf"/><Relationship Id="rId4" Type="http://schemas.openxmlformats.org/officeDocument/2006/relationships/customXml" Target="../ink/ink3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47.emf"/><Relationship Id="rId4" Type="http://schemas.openxmlformats.org/officeDocument/2006/relationships/customXml" Target="../ink/ink34.xml"/></Relationships>
</file>

<file path=ppt/slides/_rels/slide35.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42.emf"/><Relationship Id="rId5" Type="http://schemas.openxmlformats.org/officeDocument/2006/relationships/customXml" Target="../ink/ink36.xml"/><Relationship Id="rId4" Type="http://schemas.openxmlformats.org/officeDocument/2006/relationships/image" Target="../media/image48.emf"/></Relationships>
</file>

<file path=ppt/slides/_rels/slide36.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customXml" Target="../ink/ink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 xmlns:a16="http://schemas.microsoft.com/office/drawing/2014/main" id="{A77A1B54-62A9-B34D-94A2-EF2F41C27A9F}"/>
              </a:ext>
            </a:extLst>
          </p:cNvPr>
          <p:cNvSpPr txBox="1"/>
          <p:nvPr/>
        </p:nvSpPr>
        <p:spPr>
          <a:xfrm>
            <a:off x="5688000" y="4680000"/>
            <a:ext cx="2450592" cy="746358"/>
          </a:xfrm>
          <a:prstGeom prst="rect">
            <a:avLst/>
          </a:prstGeom>
          <a:noFill/>
        </p:spPr>
        <p:txBody>
          <a:bodyPr wrap="square" rtlCol="0">
            <a:spAutoFit/>
          </a:bodyPr>
          <a:lstStyle/>
          <a:p>
            <a:pPr>
              <a:lnSpc>
                <a:spcPts val="1700"/>
              </a:lnSpc>
            </a:pPr>
            <a:r>
              <a:rPr lang="pt-BR" altLang="pt-BR" sz="1600" i="1" dirty="0">
                <a:solidFill>
                  <a:schemeClr val="accent2"/>
                </a:solidFill>
                <a:latin typeface="Arial" panose="020B0604020202020204" pitchFamily="34" charset="0"/>
                <a:cs typeface="Arial" panose="020B0604020202020204" pitchFamily="34" charset="0"/>
              </a:rPr>
              <a:t>&lt;Nome&gt;</a:t>
            </a:r>
          </a:p>
          <a:p>
            <a:pPr>
              <a:lnSpc>
                <a:spcPts val="1700"/>
              </a:lnSpc>
            </a:pPr>
            <a:r>
              <a:rPr lang="pt-BR" altLang="pt-BR" sz="1600" i="1" dirty="0">
                <a:solidFill>
                  <a:schemeClr val="accent2"/>
                </a:solidFill>
                <a:latin typeface="Arial" panose="020B0604020202020204" pitchFamily="34" charset="0"/>
                <a:cs typeface="Arial" panose="020B0604020202020204" pitchFamily="34" charset="0"/>
              </a:rPr>
              <a:t>&lt;Instituição&gt;</a:t>
            </a:r>
          </a:p>
          <a:p>
            <a:pPr>
              <a:lnSpc>
                <a:spcPts val="1700"/>
              </a:lnSpc>
            </a:pPr>
            <a:r>
              <a:rPr lang="pt-BR" altLang="pt-BR" sz="1600" i="1" dirty="0">
                <a:solidFill>
                  <a:schemeClr val="accent2"/>
                </a:solidFill>
                <a:latin typeface="Arial" panose="020B0604020202020204" pitchFamily="34" charset="0"/>
                <a:cs typeface="Arial" panose="020B0604020202020204" pitchFamily="34" charset="0"/>
              </a:rPr>
              <a:t>&lt;e-mail&gt;</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5048280" y="226800"/>
              <a:ext cx="2300040" cy="1288440"/>
            </p14:xfrm>
          </p:contentPart>
        </mc:Choice>
        <mc:Fallback xmlns="">
          <p:pic>
            <p:nvPicPr>
              <p:cNvPr id="2" name="Tinta 1"/>
              <p:cNvPicPr/>
              <p:nvPr/>
            </p:nvPicPr>
            <p:blipFill>
              <a:blip r:embed="rId4"/>
              <a:stretch>
                <a:fillRect/>
              </a:stretch>
            </p:blipFill>
            <p:spPr>
              <a:xfrm>
                <a:off x="5038920" y="217440"/>
                <a:ext cx="2318760" cy="1307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Tinta 2"/>
              <p14:cNvContentPartPr/>
              <p14:nvPr/>
            </p14:nvContentPartPr>
            <p14:xfrm>
              <a:off x="5023800" y="565920"/>
              <a:ext cx="2433240" cy="1078200"/>
            </p14:xfrm>
          </p:contentPart>
        </mc:Choice>
        <mc:Fallback xmlns="">
          <p:pic>
            <p:nvPicPr>
              <p:cNvPr id="3" name="Tinta 2"/>
              <p:cNvPicPr/>
              <p:nvPr/>
            </p:nvPicPr>
            <p:blipFill>
              <a:blip r:embed="rId6"/>
              <a:stretch>
                <a:fillRect/>
              </a:stretch>
            </p:blipFill>
            <p:spPr>
              <a:xfrm>
                <a:off x="5014440" y="556560"/>
                <a:ext cx="2451960" cy="1096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Tinta 4"/>
              <p14:cNvContentPartPr/>
              <p14:nvPr/>
            </p14:nvContentPartPr>
            <p14:xfrm>
              <a:off x="5994360" y="1606680"/>
              <a:ext cx="1410120" cy="304920"/>
            </p14:xfrm>
          </p:contentPart>
        </mc:Choice>
        <mc:Fallback xmlns="">
          <p:pic>
            <p:nvPicPr>
              <p:cNvPr id="5" name="Tinta 4"/>
              <p:cNvPicPr/>
              <p:nvPr/>
            </p:nvPicPr>
            <p:blipFill>
              <a:blip r:embed="rId8"/>
              <a:stretch>
                <a:fillRect/>
              </a:stretch>
            </p:blipFill>
            <p:spPr>
              <a:xfrm>
                <a:off x="5985000" y="1597320"/>
                <a:ext cx="1428840" cy="323640"/>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 xmlns:a16="http://schemas.microsoft.com/office/drawing/2014/main" id="{4F8BA1FD-A04A-BF4F-BC96-C81FFFF7B247}"/>
              </a:ext>
            </a:extLst>
          </p:cNvPr>
          <p:cNvSpPr>
            <a:spLocks noGrp="1"/>
          </p:cNvSpPr>
          <p:nvPr>
            <p:ph idx="1"/>
          </p:nvPr>
        </p:nvSpPr>
        <p:spPr/>
        <p:txBody>
          <a:bodyPr/>
          <a:lstStyle/>
          <a:p>
            <a:r>
              <a:rPr lang="pt-PT" altLang="pt-BR" noProof="0" dirty="0"/>
              <a:t>Vírus propagado por </a:t>
            </a:r>
            <a:r>
              <a:rPr lang="pt-PT" altLang="pt-BR" i="1" noProof="0" dirty="0"/>
              <a:t>e-mail</a:t>
            </a:r>
          </a:p>
          <a:p>
            <a:r>
              <a:rPr lang="pt-PT" altLang="pt-BR" noProof="0" dirty="0"/>
              <a:t>Vírus de </a:t>
            </a:r>
            <a:r>
              <a:rPr lang="pt-PT" altLang="pt-BR" i="1" noProof="0" dirty="0"/>
              <a:t>script</a:t>
            </a:r>
          </a:p>
          <a:p>
            <a:r>
              <a:rPr lang="pt-PT" altLang="pt-BR" noProof="0" dirty="0"/>
              <a:t>Vírus de macro</a:t>
            </a:r>
          </a:p>
          <a:p>
            <a:r>
              <a:rPr lang="pt-PT" altLang="pt-BR" noProof="0" dirty="0"/>
              <a:t>Vírus de telefone celular</a:t>
            </a:r>
          </a:p>
        </p:txBody>
      </p:sp>
      <p:sp>
        <p:nvSpPr>
          <p:cNvPr id="34817" name="Title 1">
            <a:extLst>
              <a:ext uri="{FF2B5EF4-FFF2-40B4-BE49-F238E27FC236}">
                <a16:creationId xmlns="" xmlns:a16="http://schemas.microsoft.com/office/drawing/2014/main" id="{D75D84DD-AAB4-2545-9601-84C708D082A0}"/>
              </a:ext>
            </a:extLst>
          </p:cNvPr>
          <p:cNvSpPr>
            <a:spLocks noGrp="1"/>
          </p:cNvSpPr>
          <p:nvPr>
            <p:ph type="title"/>
          </p:nvPr>
        </p:nvSpPr>
        <p:spPr>
          <a:xfrm>
            <a:off x="457199" y="331200"/>
            <a:ext cx="8229600" cy="777875"/>
          </a:xfrm>
        </p:spPr>
        <p:txBody>
          <a:bodyPr/>
          <a:lstStyle/>
          <a:p>
            <a:r>
              <a:rPr lang="pt-PT" altLang="pt-BR" noProof="0" dirty="0"/>
              <a:t>Tipos mais comuns de vírus</a:t>
            </a:r>
          </a:p>
        </p:txBody>
      </p:sp>
      <p:pic>
        <p:nvPicPr>
          <p:cNvPr id="6" name="Picture 1">
            <a:extLst>
              <a:ext uri="{FF2B5EF4-FFF2-40B4-BE49-F238E27FC236}">
                <a16:creationId xmlns="" xmlns:a16="http://schemas.microsoft.com/office/drawing/2014/main" id="{908FCD30-D4C3-8040-A4E3-40926C3DA3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524328" y="243067"/>
            <a:ext cx="1351280" cy="129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2925360" y="1646640"/>
              <a:ext cx="5783400" cy="943560"/>
            </p14:xfrm>
          </p:contentPart>
        </mc:Choice>
        <mc:Fallback xmlns="">
          <p:pic>
            <p:nvPicPr>
              <p:cNvPr id="2" name="Tinta 1"/>
              <p:cNvPicPr/>
              <p:nvPr/>
            </p:nvPicPr>
            <p:blipFill>
              <a:blip r:embed="rId5"/>
              <a:stretch>
                <a:fillRect/>
              </a:stretch>
            </p:blipFill>
            <p:spPr>
              <a:xfrm>
                <a:off x="2916000" y="1637280"/>
                <a:ext cx="5802120" cy="96228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 xmlns:a16="http://schemas.microsoft.com/office/drawing/2014/main" id="{3AEC24A7-65A8-9246-882A-76C1DF7B9036}"/>
              </a:ext>
            </a:extLst>
          </p:cNvPr>
          <p:cNvSpPr>
            <a:spLocks noGrp="1"/>
          </p:cNvSpPr>
          <p:nvPr>
            <p:ph idx="1"/>
          </p:nvPr>
        </p:nvSpPr>
        <p:spPr/>
        <p:txBody>
          <a:bodyPr/>
          <a:lstStyle/>
          <a:p>
            <a:pPr marL="0" indent="0">
              <a:buNone/>
            </a:pPr>
            <a:r>
              <a:rPr lang="pt-PT" altLang="pt-BR" noProof="0" dirty="0">
                <a:solidFill>
                  <a:schemeClr val="accent2"/>
                </a:solidFill>
              </a:rPr>
              <a:t>Programa que, além de executar as funções para as quais foi aparentemente projetado, também executa outras funções, normalmente maliciosas, e sem o conhecimento do usuário</a:t>
            </a:r>
          </a:p>
          <a:p>
            <a:pPr marL="0" indent="0">
              <a:buNone/>
            </a:pPr>
            <a:endParaRPr lang="pt-PT" altLang="pt-BR" sz="1600" noProof="0" dirty="0"/>
          </a:p>
          <a:p>
            <a:r>
              <a:rPr lang="pt-PT" altLang="pt-BR" noProof="0" dirty="0"/>
              <a:t>Necessita ser explicitamente executado para ser instalado</a:t>
            </a:r>
          </a:p>
          <a:p>
            <a:r>
              <a:rPr lang="pt-PT" altLang="pt-BR" noProof="0" dirty="0"/>
              <a:t>Pode ser instalado:</a:t>
            </a:r>
          </a:p>
          <a:p>
            <a:pPr lvl="1"/>
            <a:r>
              <a:rPr lang="pt-PT" altLang="pt-BR" noProof="0" dirty="0"/>
              <a:t>pelo próprio usuário</a:t>
            </a:r>
          </a:p>
          <a:p>
            <a:pPr lvl="1"/>
            <a:r>
              <a:rPr lang="pt-PT" altLang="pt-BR" noProof="0" dirty="0"/>
              <a:t>por atacantes</a:t>
            </a:r>
          </a:p>
          <a:p>
            <a:pPr lvl="2"/>
            <a:r>
              <a:rPr lang="pt-PT" altLang="pt-BR" noProof="0" dirty="0"/>
              <a:t>após invadirem o equipamento, alteram programas já existentes para  executarem ações maliciosas, além das funções originais</a:t>
            </a:r>
          </a:p>
        </p:txBody>
      </p:sp>
      <p:sp>
        <p:nvSpPr>
          <p:cNvPr id="36866" name="Title 1">
            <a:extLst>
              <a:ext uri="{FF2B5EF4-FFF2-40B4-BE49-F238E27FC236}">
                <a16:creationId xmlns="" xmlns:a16="http://schemas.microsoft.com/office/drawing/2014/main" id="{1605834D-BFF5-6540-9A02-5258335BACFD}"/>
              </a:ext>
            </a:extLst>
          </p:cNvPr>
          <p:cNvSpPr>
            <a:spLocks noGrp="1"/>
          </p:cNvSpPr>
          <p:nvPr>
            <p:ph type="title"/>
          </p:nvPr>
        </p:nvSpPr>
        <p:spPr/>
        <p:txBody>
          <a:bodyPr/>
          <a:lstStyle/>
          <a:p>
            <a:r>
              <a:rPr lang="pt-PT" altLang="pt-BR" noProof="0" dirty="0"/>
              <a:t>Cavalo de troia/</a:t>
            </a:r>
            <a:r>
              <a:rPr lang="pt-PT" altLang="pt-BR" i="1" noProof="0" dirty="0"/>
              <a:t>trojan</a:t>
            </a:r>
            <a:endParaRPr lang="pt-PT" altLang="pt-BR" noProof="0" dirty="0"/>
          </a:p>
        </p:txBody>
      </p:sp>
      <p:pic>
        <p:nvPicPr>
          <p:cNvPr id="36867" name="Picture 1">
            <a:extLst>
              <a:ext uri="{FF2B5EF4-FFF2-40B4-BE49-F238E27FC236}">
                <a16:creationId xmlns="" xmlns:a16="http://schemas.microsoft.com/office/drawing/2014/main" id="{C05EA128-385E-294C-951B-735B361144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684299" y="404664"/>
            <a:ext cx="1035121" cy="102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 xmlns:a16="http://schemas.microsoft.com/office/drawing/2014/main" id="{75FD803F-F82A-6345-918A-56D73BE377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549620" y="243067"/>
            <a:ext cx="1304478" cy="129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Tinta 1"/>
              <p14:cNvContentPartPr/>
              <p14:nvPr/>
            </p14:nvContentPartPr>
            <p14:xfrm>
              <a:off x="2784960" y="3537720"/>
              <a:ext cx="1887120" cy="64080"/>
            </p14:xfrm>
          </p:contentPart>
        </mc:Choice>
        <mc:Fallback xmlns="">
          <p:pic>
            <p:nvPicPr>
              <p:cNvPr id="2" name="Tinta 1"/>
              <p:cNvPicPr/>
              <p:nvPr/>
            </p:nvPicPr>
            <p:blipFill>
              <a:blip r:embed="rId6"/>
              <a:stretch>
                <a:fillRect/>
              </a:stretch>
            </p:blipFill>
            <p:spPr>
              <a:xfrm>
                <a:off x="2775600" y="3528360"/>
                <a:ext cx="1905840" cy="82800"/>
              </a:xfrm>
              <a:prstGeom prst="rect">
                <a:avLst/>
              </a:prstGeom>
            </p:spPr>
          </p:pic>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 xmlns:a16="http://schemas.microsoft.com/office/drawing/2014/main" id="{60661A11-2740-5946-8F9F-EAD0BF711EEF}"/>
              </a:ext>
            </a:extLst>
          </p:cNvPr>
          <p:cNvSpPr>
            <a:spLocks noGrp="1"/>
          </p:cNvSpPr>
          <p:nvPr>
            <p:ph idx="1"/>
          </p:nvPr>
        </p:nvSpPr>
        <p:spPr/>
        <p:txBody>
          <a:bodyPr/>
          <a:lstStyle/>
          <a:p>
            <a:r>
              <a:rPr lang="pt-PT" altLang="pt-BR" i="1" noProof="0" dirty="0"/>
              <a:t>Trojan Downloader</a:t>
            </a:r>
          </a:p>
          <a:p>
            <a:r>
              <a:rPr lang="pt-PT" altLang="pt-BR" i="1" noProof="0" dirty="0"/>
              <a:t>Trojan Dropper</a:t>
            </a:r>
          </a:p>
          <a:p>
            <a:r>
              <a:rPr lang="pt-PT" altLang="pt-BR" i="1" noProof="0" dirty="0"/>
              <a:t>Trojan Backdoor</a:t>
            </a:r>
          </a:p>
          <a:p>
            <a:r>
              <a:rPr lang="pt-PT" altLang="pt-BR" i="1" noProof="0" dirty="0"/>
              <a:t>Trojan </a:t>
            </a:r>
            <a:r>
              <a:rPr lang="pt-PT" altLang="pt-BR" noProof="0" dirty="0"/>
              <a:t>DoS</a:t>
            </a:r>
          </a:p>
          <a:p>
            <a:r>
              <a:rPr lang="pt-PT" altLang="pt-BR" i="1" noProof="0" dirty="0"/>
              <a:t>Trojan </a:t>
            </a:r>
            <a:r>
              <a:rPr lang="pt-PT" altLang="pt-BR" noProof="0" dirty="0"/>
              <a:t>Destrutivo</a:t>
            </a:r>
          </a:p>
          <a:p>
            <a:r>
              <a:rPr lang="pt-PT" altLang="pt-BR" i="1" noProof="0" dirty="0"/>
              <a:t>Trojan Clicker</a:t>
            </a:r>
          </a:p>
          <a:p>
            <a:r>
              <a:rPr lang="pt-PT" altLang="pt-BR" i="1" noProof="0" dirty="0"/>
              <a:t>Trojan Proxy</a:t>
            </a:r>
          </a:p>
          <a:p>
            <a:r>
              <a:rPr lang="pt-PT" altLang="pt-BR" i="1" noProof="0" dirty="0"/>
              <a:t>Trojan Spy</a:t>
            </a:r>
          </a:p>
          <a:p>
            <a:r>
              <a:rPr lang="pt-PT" altLang="pt-BR" i="1" noProof="0" dirty="0"/>
              <a:t>Trojan Banker</a:t>
            </a:r>
            <a:r>
              <a:rPr lang="pt-PT" altLang="pt-BR" noProof="0" dirty="0"/>
              <a:t> (Bancos)</a:t>
            </a:r>
          </a:p>
        </p:txBody>
      </p:sp>
      <p:sp>
        <p:nvSpPr>
          <p:cNvPr id="38913" name="Title 1">
            <a:extLst>
              <a:ext uri="{FF2B5EF4-FFF2-40B4-BE49-F238E27FC236}">
                <a16:creationId xmlns="" xmlns:a16="http://schemas.microsoft.com/office/drawing/2014/main" id="{0F763054-F1F9-9546-8E35-E24F8FDFB3FD}"/>
              </a:ext>
            </a:extLst>
          </p:cNvPr>
          <p:cNvSpPr>
            <a:spLocks noGrp="1"/>
          </p:cNvSpPr>
          <p:nvPr>
            <p:ph type="title"/>
          </p:nvPr>
        </p:nvSpPr>
        <p:spPr>
          <a:xfrm>
            <a:off x="457199" y="331200"/>
            <a:ext cx="8229600" cy="777875"/>
          </a:xfrm>
        </p:spPr>
        <p:txBody>
          <a:bodyPr/>
          <a:lstStyle/>
          <a:p>
            <a:r>
              <a:rPr lang="pt-PT" altLang="pt-BR" noProof="0" dirty="0"/>
              <a:t>Tipos de </a:t>
            </a:r>
            <a:r>
              <a:rPr lang="pt-PT" altLang="pt-BR" i="1" noProof="0" dirty="0" err="1"/>
              <a:t>trojans</a:t>
            </a:r>
            <a:endParaRPr lang="pt-PT" altLang="pt-BR" i="1" noProof="0" dirty="0"/>
          </a:p>
        </p:txBody>
      </p:sp>
      <p:pic>
        <p:nvPicPr>
          <p:cNvPr id="6" name="Picture 1">
            <a:extLst>
              <a:ext uri="{FF2B5EF4-FFF2-40B4-BE49-F238E27FC236}">
                <a16:creationId xmlns="" xmlns:a16="http://schemas.microsoft.com/office/drawing/2014/main" id="{D5D56B83-1F7F-EA42-9E04-E7F923B3C2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549620" y="243067"/>
            <a:ext cx="1304478" cy="129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2399400" y="4277160"/>
              <a:ext cx="1302120" cy="372240"/>
            </p14:xfrm>
          </p:contentPart>
        </mc:Choice>
        <mc:Fallback xmlns="">
          <p:pic>
            <p:nvPicPr>
              <p:cNvPr id="2" name="Tinta 1"/>
              <p:cNvPicPr/>
              <p:nvPr/>
            </p:nvPicPr>
            <p:blipFill>
              <a:blip r:embed="rId5"/>
              <a:stretch>
                <a:fillRect/>
              </a:stretch>
            </p:blipFill>
            <p:spPr>
              <a:xfrm>
                <a:off x="2390040" y="4267800"/>
                <a:ext cx="13208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Tinta 2"/>
              <p14:cNvContentPartPr/>
              <p14:nvPr/>
            </p14:nvContentPartPr>
            <p14:xfrm>
              <a:off x="4068360" y="1392480"/>
              <a:ext cx="404280" cy="3900960"/>
            </p14:xfrm>
          </p:contentPart>
        </mc:Choice>
        <mc:Fallback xmlns="">
          <p:pic>
            <p:nvPicPr>
              <p:cNvPr id="3" name="Tinta 2"/>
              <p:cNvPicPr/>
              <p:nvPr/>
            </p:nvPicPr>
            <p:blipFill>
              <a:blip r:embed="rId7"/>
              <a:stretch>
                <a:fillRect/>
              </a:stretch>
            </p:blipFill>
            <p:spPr>
              <a:xfrm>
                <a:off x="4059000" y="1383120"/>
                <a:ext cx="423000" cy="3919680"/>
              </a:xfrm>
              <a:prstGeom prst="rect">
                <a:avLst/>
              </a:prstGeom>
            </p:spPr>
          </p:pic>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 xmlns:a16="http://schemas.microsoft.com/office/drawing/2014/main" id="{DC968986-853E-7540-B00E-526D05901889}"/>
              </a:ext>
            </a:extLst>
          </p:cNvPr>
          <p:cNvSpPr>
            <a:spLocks noGrp="1"/>
          </p:cNvSpPr>
          <p:nvPr>
            <p:ph idx="1"/>
          </p:nvPr>
        </p:nvSpPr>
        <p:spPr/>
        <p:txBody>
          <a:bodyPr/>
          <a:lstStyle/>
          <a:p>
            <a:pPr marL="0" indent="0">
              <a:buNone/>
            </a:pPr>
            <a:r>
              <a:rPr lang="pt-PT" altLang="pt-BR" noProof="0" dirty="0">
                <a:solidFill>
                  <a:schemeClr val="accent2"/>
                </a:solidFill>
              </a:rPr>
              <a:t>Programa que torna inacessíveis os dados armazenados em um equipamento, geralmente usando criptografia, e que exige pagamento de resgate para restabelecer o acesso ao usuário</a:t>
            </a:r>
          </a:p>
          <a:p>
            <a:pPr marL="0" indent="0">
              <a:buNone/>
            </a:pPr>
            <a:endParaRPr lang="pt-PT" sz="1600" noProof="0" dirty="0"/>
          </a:p>
          <a:p>
            <a:r>
              <a:rPr lang="pt-PT" noProof="0" dirty="0"/>
              <a:t>Dois tipos principais:</a:t>
            </a:r>
          </a:p>
          <a:p>
            <a:pPr lvl="1"/>
            <a:r>
              <a:rPr lang="pt-PT" i="1" noProof="0" dirty="0"/>
              <a:t>Locker</a:t>
            </a:r>
            <a:r>
              <a:rPr lang="pt-PT" noProof="0" dirty="0"/>
              <a:t>: impede o acesso ao equipamento</a:t>
            </a:r>
          </a:p>
          <a:p>
            <a:pPr lvl="1"/>
            <a:r>
              <a:rPr lang="pt-PT" i="1" noProof="0" dirty="0"/>
              <a:t>Crypto</a:t>
            </a:r>
            <a:r>
              <a:rPr lang="pt-PT" noProof="0" dirty="0"/>
              <a:t>: impede o acesso aos dados armazenados no equipamento, geralmente usando criptografia</a:t>
            </a:r>
          </a:p>
        </p:txBody>
      </p:sp>
      <p:sp>
        <p:nvSpPr>
          <p:cNvPr id="40962" name="Title 1">
            <a:extLst>
              <a:ext uri="{FF2B5EF4-FFF2-40B4-BE49-F238E27FC236}">
                <a16:creationId xmlns="" xmlns:a16="http://schemas.microsoft.com/office/drawing/2014/main" id="{89ACF3F0-E8E0-8A41-ACCB-430DE71E8111}"/>
              </a:ext>
            </a:extLst>
          </p:cNvPr>
          <p:cNvSpPr>
            <a:spLocks noGrp="1"/>
          </p:cNvSpPr>
          <p:nvPr>
            <p:ph type="title"/>
          </p:nvPr>
        </p:nvSpPr>
        <p:spPr/>
        <p:txBody>
          <a:bodyPr/>
          <a:lstStyle/>
          <a:p>
            <a:r>
              <a:rPr lang="pt-PT" altLang="pt-BR" i="1" noProof="0" dirty="0"/>
              <a:t>Ransomware</a:t>
            </a:r>
            <a:r>
              <a:rPr lang="pt-PT" altLang="pt-BR" noProof="0" dirty="0"/>
              <a:t> (1/2)</a:t>
            </a:r>
          </a:p>
        </p:txBody>
      </p:sp>
      <p:pic>
        <p:nvPicPr>
          <p:cNvPr id="5" name="Picture 1">
            <a:extLst>
              <a:ext uri="{FF2B5EF4-FFF2-40B4-BE49-F238E27FC236}">
                <a16:creationId xmlns="" xmlns:a16="http://schemas.microsoft.com/office/drawing/2014/main" id="{900707AB-7740-6A42-9F42-270B4506C9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524328" y="331200"/>
            <a:ext cx="1304478" cy="119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734760" y="199440"/>
              <a:ext cx="4209480" cy="4118760"/>
            </p14:xfrm>
          </p:contentPart>
        </mc:Choice>
        <mc:Fallback xmlns="">
          <p:pic>
            <p:nvPicPr>
              <p:cNvPr id="2" name="Tinta 1"/>
              <p:cNvPicPr/>
              <p:nvPr/>
            </p:nvPicPr>
            <p:blipFill>
              <a:blip r:embed="rId5"/>
              <a:stretch>
                <a:fillRect/>
              </a:stretch>
            </p:blipFill>
            <p:spPr>
              <a:xfrm>
                <a:off x="725400" y="190080"/>
                <a:ext cx="4228200" cy="4137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Tinta 2"/>
              <p14:cNvContentPartPr/>
              <p14:nvPr/>
            </p14:nvContentPartPr>
            <p14:xfrm>
              <a:off x="4267080" y="285840"/>
              <a:ext cx="1892880" cy="387720"/>
            </p14:xfrm>
          </p:contentPart>
        </mc:Choice>
        <mc:Fallback xmlns="">
          <p:pic>
            <p:nvPicPr>
              <p:cNvPr id="3" name="Tinta 2"/>
              <p:cNvPicPr/>
              <p:nvPr/>
            </p:nvPicPr>
            <p:blipFill>
              <a:blip r:embed="rId7"/>
              <a:stretch>
                <a:fillRect/>
              </a:stretch>
            </p:blipFill>
            <p:spPr>
              <a:xfrm>
                <a:off x="4257720" y="276480"/>
                <a:ext cx="1911600" cy="406440"/>
              </a:xfrm>
              <a:prstGeom prst="rect">
                <a:avLst/>
              </a:prstGeom>
            </p:spPr>
          </p:pic>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68544728-1C39-8848-9555-D8ABEFAC6CD5}"/>
              </a:ext>
            </a:extLst>
          </p:cNvPr>
          <p:cNvSpPr>
            <a:spLocks noGrp="1"/>
          </p:cNvSpPr>
          <p:nvPr>
            <p:ph idx="1"/>
          </p:nvPr>
        </p:nvSpPr>
        <p:spPr/>
        <p:txBody>
          <a:bodyPr/>
          <a:lstStyle/>
          <a:p>
            <a:r>
              <a:rPr lang="pt-PT" altLang="pt-BR" noProof="0" dirty="0"/>
              <a:t>Normalmente usa criptografia forte</a:t>
            </a:r>
          </a:p>
          <a:p>
            <a:r>
              <a:rPr lang="pt-PT" altLang="pt-BR" noProof="0" dirty="0"/>
              <a:t>Costuma buscar outros dispositivos conectados, locais ou em rede, e criptografá-los também</a:t>
            </a:r>
          </a:p>
          <a:p>
            <a:r>
              <a:rPr lang="pt-PT" altLang="pt-BR" noProof="0" dirty="0"/>
              <a:t>Pagamento do resgate (</a:t>
            </a:r>
            <a:r>
              <a:rPr lang="pt-PT" altLang="pt-BR" i="1" noProof="0" dirty="0"/>
              <a:t>ransom</a:t>
            </a:r>
            <a:r>
              <a:rPr lang="pt-PT" altLang="pt-BR" noProof="0" dirty="0"/>
              <a:t>) geralmente feito via </a:t>
            </a:r>
            <a:r>
              <a:rPr lang="pt-PT" altLang="pt-BR" i="1" noProof="0" dirty="0"/>
              <a:t>bitcoins</a:t>
            </a:r>
          </a:p>
          <a:p>
            <a:r>
              <a:rPr lang="pt-PT" altLang="pt-BR" noProof="0" dirty="0"/>
              <a:t>Reforça a importância de ter </a:t>
            </a:r>
            <a:r>
              <a:rPr lang="pt-PT" altLang="pt-BR" i="1" noProof="0" dirty="0"/>
              <a:t>backups</a:t>
            </a:r>
          </a:p>
          <a:p>
            <a:pPr lvl="1"/>
            <a:r>
              <a:rPr lang="pt-PT" altLang="pt-BR" noProof="0" dirty="0"/>
              <a:t>mesmo pagando o resgate não há garantias de que o acesso será restabelecido</a:t>
            </a:r>
          </a:p>
        </p:txBody>
      </p:sp>
      <p:sp>
        <p:nvSpPr>
          <p:cNvPr id="43009" name="Title 4">
            <a:extLst>
              <a:ext uri="{FF2B5EF4-FFF2-40B4-BE49-F238E27FC236}">
                <a16:creationId xmlns="" xmlns:a16="http://schemas.microsoft.com/office/drawing/2014/main" id="{6AD7B898-D17A-7043-8EFF-59885D826ED4}"/>
              </a:ext>
            </a:extLst>
          </p:cNvPr>
          <p:cNvSpPr>
            <a:spLocks noGrp="1"/>
          </p:cNvSpPr>
          <p:nvPr>
            <p:ph type="title"/>
          </p:nvPr>
        </p:nvSpPr>
        <p:spPr>
          <a:xfrm>
            <a:off x="457199" y="331200"/>
            <a:ext cx="8229600" cy="777875"/>
          </a:xfrm>
        </p:spPr>
        <p:txBody>
          <a:bodyPr/>
          <a:lstStyle/>
          <a:p>
            <a:r>
              <a:rPr lang="pt-PT" altLang="pt-BR" i="1" noProof="0" dirty="0"/>
              <a:t>Ransomware</a:t>
            </a:r>
            <a:r>
              <a:rPr lang="pt-PT" altLang="pt-BR" noProof="0" dirty="0"/>
              <a:t> (2/2)</a:t>
            </a:r>
          </a:p>
        </p:txBody>
      </p:sp>
      <p:pic>
        <p:nvPicPr>
          <p:cNvPr id="5" name="Picture 1">
            <a:extLst>
              <a:ext uri="{FF2B5EF4-FFF2-40B4-BE49-F238E27FC236}">
                <a16:creationId xmlns="" xmlns:a16="http://schemas.microsoft.com/office/drawing/2014/main" id="{F5F6E08E-5CA4-6449-A655-8E298AA0B0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659534" y="516686"/>
            <a:ext cx="1062126" cy="96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 xmlns:a16="http://schemas.microsoft.com/office/drawing/2014/main" id="{C09FB826-B9BD-A94D-964D-55D3491FD6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524328" y="331200"/>
            <a:ext cx="1304478" cy="119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Tinta 1"/>
              <p14:cNvContentPartPr/>
              <p14:nvPr/>
            </p14:nvContentPartPr>
            <p14:xfrm>
              <a:off x="2980080" y="4435920"/>
              <a:ext cx="2481120" cy="1256760"/>
            </p14:xfrm>
          </p:contentPart>
        </mc:Choice>
        <mc:Fallback xmlns="">
          <p:pic>
            <p:nvPicPr>
              <p:cNvPr id="2" name="Tinta 1"/>
              <p:cNvPicPr/>
              <p:nvPr/>
            </p:nvPicPr>
            <p:blipFill>
              <a:blip r:embed="rId6"/>
              <a:stretch>
                <a:fillRect/>
              </a:stretch>
            </p:blipFill>
            <p:spPr>
              <a:xfrm>
                <a:off x="2970720" y="4426560"/>
                <a:ext cx="2499840" cy="1275480"/>
              </a:xfrm>
              <a:prstGeom prst="rect">
                <a:avLst/>
              </a:prstGeom>
            </p:spPr>
          </p:pic>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a:extLst>
              <a:ext uri="{FF2B5EF4-FFF2-40B4-BE49-F238E27FC236}">
                <a16:creationId xmlns="" xmlns:a16="http://schemas.microsoft.com/office/drawing/2014/main" id="{8AB2C321-CC95-E44B-934F-B7A5A9581B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317076" y="2881036"/>
            <a:ext cx="4509848" cy="323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Conteúdo 1">
            <a:extLst>
              <a:ext uri="{FF2B5EF4-FFF2-40B4-BE49-F238E27FC236}">
                <a16:creationId xmlns="" xmlns:a16="http://schemas.microsoft.com/office/drawing/2014/main" id="{E99805E7-6114-F542-8B07-9100DC998E44}"/>
              </a:ext>
            </a:extLst>
          </p:cNvPr>
          <p:cNvSpPr>
            <a:spLocks noGrp="1"/>
          </p:cNvSpPr>
          <p:nvPr>
            <p:ph idx="1"/>
          </p:nvPr>
        </p:nvSpPr>
        <p:spPr/>
        <p:txBody>
          <a:bodyPr/>
          <a:lstStyle/>
          <a:p>
            <a:pPr marL="0" indent="0">
              <a:buNone/>
            </a:pPr>
            <a:r>
              <a:rPr lang="pt-PT" altLang="pt-BR" noProof="0" dirty="0">
                <a:solidFill>
                  <a:schemeClr val="accent2"/>
                </a:solidFill>
              </a:rPr>
              <a:t>Programa que permite o retorno de um invasor a um equipamento comprometido, por meio da inclusão de serviços criados ou modificados para este fim</a:t>
            </a:r>
          </a:p>
        </p:txBody>
      </p:sp>
      <p:sp>
        <p:nvSpPr>
          <p:cNvPr id="45058" name="Title 1">
            <a:extLst>
              <a:ext uri="{FF2B5EF4-FFF2-40B4-BE49-F238E27FC236}">
                <a16:creationId xmlns="" xmlns:a16="http://schemas.microsoft.com/office/drawing/2014/main" id="{3C91A170-50D9-8247-99D7-C18FE2AD2CBE}"/>
              </a:ext>
            </a:extLst>
          </p:cNvPr>
          <p:cNvSpPr>
            <a:spLocks noGrp="1"/>
          </p:cNvSpPr>
          <p:nvPr>
            <p:ph type="title"/>
          </p:nvPr>
        </p:nvSpPr>
        <p:spPr>
          <a:xfrm>
            <a:off x="457199" y="331200"/>
            <a:ext cx="8229600" cy="777875"/>
          </a:xfrm>
        </p:spPr>
        <p:txBody>
          <a:bodyPr/>
          <a:lstStyle/>
          <a:p>
            <a:r>
              <a:rPr lang="pt-PT" altLang="pt-BR" i="1" noProof="0" dirty="0"/>
              <a:t>Backdoor</a:t>
            </a:r>
            <a:r>
              <a:rPr lang="pt-PT" altLang="pt-BR" noProof="0" dirty="0"/>
              <a:t> (1/2)</a:t>
            </a:r>
          </a:p>
        </p:txBody>
      </p:sp>
      <mc:AlternateContent xmlns:mc="http://schemas.openxmlformats.org/markup-compatibility/2006" xmlns:p14="http://schemas.microsoft.com/office/powerpoint/2010/main">
        <mc:Choice Requires="p14">
          <p:contentPart p14:bwMode="auto" r:id="rId4">
            <p14:nvContentPartPr>
              <p14:cNvPr id="3" name="Tinta 2"/>
              <p14:cNvContentPartPr/>
              <p14:nvPr/>
            </p14:nvContentPartPr>
            <p14:xfrm>
              <a:off x="1664640" y="1451520"/>
              <a:ext cx="5234400" cy="1111680"/>
            </p14:xfrm>
          </p:contentPart>
        </mc:Choice>
        <mc:Fallback xmlns="">
          <p:pic>
            <p:nvPicPr>
              <p:cNvPr id="3" name="Tinta 2"/>
              <p:cNvPicPr/>
              <p:nvPr/>
            </p:nvPicPr>
            <p:blipFill>
              <a:blip r:embed="rId5"/>
              <a:stretch>
                <a:fillRect/>
              </a:stretch>
            </p:blipFill>
            <p:spPr>
              <a:xfrm>
                <a:off x="1655280" y="1442160"/>
                <a:ext cx="5253120" cy="1130400"/>
              </a:xfrm>
              <a:prstGeom prst="rect">
                <a:avLst/>
              </a:prstGeom>
            </p:spPr>
          </p:pic>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 xmlns:a16="http://schemas.microsoft.com/office/drawing/2014/main" id="{DA25F301-03DD-7347-B524-CF6B12600F85}"/>
              </a:ext>
            </a:extLst>
          </p:cNvPr>
          <p:cNvSpPr>
            <a:spLocks noGrp="1"/>
          </p:cNvSpPr>
          <p:nvPr>
            <p:ph idx="1"/>
          </p:nvPr>
        </p:nvSpPr>
        <p:spPr/>
        <p:txBody>
          <a:bodyPr/>
          <a:lstStyle/>
          <a:p>
            <a:r>
              <a:rPr lang="pt-PT" altLang="pt-BR" noProof="0" dirty="0"/>
              <a:t>Pode ser incluído:</a:t>
            </a:r>
          </a:p>
          <a:p>
            <a:pPr lvl="1"/>
            <a:r>
              <a:rPr lang="pt-PT" altLang="pt-BR" noProof="0" dirty="0"/>
              <a:t>pela ação de outros códigos maliciosos</a:t>
            </a:r>
          </a:p>
          <a:p>
            <a:pPr lvl="2"/>
            <a:r>
              <a:rPr lang="pt-PT" altLang="pt-BR" noProof="0" dirty="0"/>
              <a:t>que tenham previamente infectado o equipamento</a:t>
            </a:r>
          </a:p>
          <a:p>
            <a:pPr lvl="1"/>
            <a:r>
              <a:rPr lang="pt-PT" altLang="pt-BR" noProof="0" dirty="0"/>
              <a:t>por atacantes</a:t>
            </a:r>
          </a:p>
          <a:p>
            <a:pPr lvl="2"/>
            <a:r>
              <a:rPr lang="pt-PT" altLang="pt-BR" noProof="0" dirty="0"/>
              <a:t>que tenham invadido o equipamento</a:t>
            </a:r>
          </a:p>
          <a:p>
            <a:pPr marL="0" indent="0">
              <a:buNone/>
            </a:pPr>
            <a:endParaRPr lang="pt-PT" altLang="pt-BR" sz="1600" noProof="0" dirty="0"/>
          </a:p>
          <a:p>
            <a:r>
              <a:rPr lang="pt-PT" altLang="pt-BR" noProof="0" dirty="0"/>
              <a:t>Após incluído:</a:t>
            </a:r>
          </a:p>
          <a:p>
            <a:pPr lvl="1"/>
            <a:r>
              <a:rPr lang="pt-PT" altLang="pt-BR" noProof="0" dirty="0"/>
              <a:t>usado para assegurar o acesso futuro ao equipamento</a:t>
            </a:r>
          </a:p>
          <a:p>
            <a:pPr lvl="1"/>
            <a:r>
              <a:rPr lang="pt-PT" altLang="pt-BR" noProof="0" dirty="0"/>
              <a:t>permitindo que seja acessado remotamente</a:t>
            </a:r>
          </a:p>
          <a:p>
            <a:pPr lvl="2"/>
            <a:r>
              <a:rPr lang="pt-PT" altLang="pt-BR" noProof="0" dirty="0"/>
              <a:t>sem ter que recorrer novamente as métodos já usados</a:t>
            </a:r>
          </a:p>
        </p:txBody>
      </p:sp>
      <p:sp>
        <p:nvSpPr>
          <p:cNvPr id="47105" name="Title 1">
            <a:extLst>
              <a:ext uri="{FF2B5EF4-FFF2-40B4-BE49-F238E27FC236}">
                <a16:creationId xmlns="" xmlns:a16="http://schemas.microsoft.com/office/drawing/2014/main" id="{984EB247-D554-A94E-B047-F42BFB3255E4}"/>
              </a:ext>
            </a:extLst>
          </p:cNvPr>
          <p:cNvSpPr>
            <a:spLocks noGrp="1"/>
          </p:cNvSpPr>
          <p:nvPr>
            <p:ph type="title"/>
          </p:nvPr>
        </p:nvSpPr>
        <p:spPr>
          <a:xfrm>
            <a:off x="457199" y="331200"/>
            <a:ext cx="8229600" cy="777875"/>
          </a:xfrm>
        </p:spPr>
        <p:txBody>
          <a:bodyPr/>
          <a:lstStyle/>
          <a:p>
            <a:r>
              <a:rPr lang="pt-PT" altLang="pt-BR" i="1" noProof="0" dirty="0"/>
              <a:t>Backdoor</a:t>
            </a:r>
            <a:r>
              <a:rPr lang="pt-PT" altLang="pt-BR" noProof="0" dirty="0"/>
              <a:t> (2/2)</a:t>
            </a:r>
          </a:p>
        </p:txBody>
      </p:sp>
      <p:pic>
        <p:nvPicPr>
          <p:cNvPr id="5" name="Picture 1">
            <a:extLst>
              <a:ext uri="{FF2B5EF4-FFF2-40B4-BE49-F238E27FC236}">
                <a16:creationId xmlns="" xmlns:a16="http://schemas.microsoft.com/office/drawing/2014/main" id="{D014175F-4A9F-5C49-B047-DAD17FE56E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547729" y="585455"/>
            <a:ext cx="1304478" cy="93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3016080" y="1678320"/>
              <a:ext cx="4735800" cy="3197880"/>
            </p14:xfrm>
          </p:contentPart>
        </mc:Choice>
        <mc:Fallback xmlns="">
          <p:pic>
            <p:nvPicPr>
              <p:cNvPr id="2" name="Tinta 1"/>
              <p:cNvPicPr/>
              <p:nvPr/>
            </p:nvPicPr>
            <p:blipFill>
              <a:blip r:embed="rId5"/>
              <a:stretch>
                <a:fillRect/>
              </a:stretch>
            </p:blipFill>
            <p:spPr>
              <a:xfrm>
                <a:off x="3006720" y="1668960"/>
                <a:ext cx="4754520" cy="3216600"/>
              </a:xfrm>
              <a:prstGeom prst="rect">
                <a:avLst/>
              </a:prstGeom>
            </p:spPr>
          </p:pic>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1">
            <a:extLst>
              <a:ext uri="{FF2B5EF4-FFF2-40B4-BE49-F238E27FC236}">
                <a16:creationId xmlns="" xmlns:a16="http://schemas.microsoft.com/office/drawing/2014/main" id="{F7C9691E-6BED-104A-9235-FC4D6B0CDF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076056" y="2484589"/>
            <a:ext cx="3948528" cy="3672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Content Placeholder 2">
            <a:extLst>
              <a:ext uri="{FF2B5EF4-FFF2-40B4-BE49-F238E27FC236}">
                <a16:creationId xmlns="" xmlns:a16="http://schemas.microsoft.com/office/drawing/2014/main" id="{48A94ABD-4CB5-AA47-85F1-C808D1E82E84}"/>
              </a:ext>
            </a:extLst>
          </p:cNvPr>
          <p:cNvSpPr>
            <a:spLocks noGrp="1"/>
          </p:cNvSpPr>
          <p:nvPr>
            <p:ph idx="1"/>
          </p:nvPr>
        </p:nvSpPr>
        <p:spPr/>
        <p:txBody>
          <a:bodyPr/>
          <a:lstStyle/>
          <a:p>
            <a:pPr marL="0" indent="0">
              <a:buNone/>
            </a:pPr>
            <a:r>
              <a:rPr lang="pt-PT" altLang="pt-BR" noProof="0" dirty="0">
                <a:solidFill>
                  <a:schemeClr val="accent2"/>
                </a:solidFill>
              </a:rPr>
              <a:t>Programa que combina as características de </a:t>
            </a:r>
            <a:r>
              <a:rPr lang="pt-PT" altLang="pt-BR" i="1" noProof="0" dirty="0">
                <a:solidFill>
                  <a:schemeClr val="accent2"/>
                </a:solidFill>
              </a:rPr>
              <a:t>trojan</a:t>
            </a:r>
            <a:r>
              <a:rPr lang="pt-PT" altLang="pt-BR" noProof="0" dirty="0">
                <a:solidFill>
                  <a:schemeClr val="accent2"/>
                </a:solidFill>
              </a:rPr>
              <a:t> e </a:t>
            </a:r>
            <a:r>
              <a:rPr lang="pt-PT" altLang="pt-BR" i="1" noProof="0" dirty="0">
                <a:solidFill>
                  <a:schemeClr val="accent2"/>
                </a:solidFill>
              </a:rPr>
              <a:t>backdoor</a:t>
            </a:r>
          </a:p>
        </p:txBody>
      </p:sp>
      <p:sp>
        <p:nvSpPr>
          <p:cNvPr id="49153" name="Title 5">
            <a:extLst>
              <a:ext uri="{FF2B5EF4-FFF2-40B4-BE49-F238E27FC236}">
                <a16:creationId xmlns="" xmlns:a16="http://schemas.microsoft.com/office/drawing/2014/main" id="{311F028D-AD09-0D40-8D63-A660B57695A4}"/>
              </a:ext>
            </a:extLst>
          </p:cNvPr>
          <p:cNvSpPr>
            <a:spLocks noGrp="1"/>
          </p:cNvSpPr>
          <p:nvPr>
            <p:ph type="title"/>
          </p:nvPr>
        </p:nvSpPr>
        <p:spPr/>
        <p:txBody>
          <a:bodyPr/>
          <a:lstStyle/>
          <a:p>
            <a:r>
              <a:rPr lang="pt-PT" altLang="pt-BR" noProof="0" dirty="0"/>
              <a:t>RAT (</a:t>
            </a:r>
            <a:r>
              <a:rPr lang="pt-PT" altLang="pt-BR" i="1" noProof="0" dirty="0"/>
              <a:t>Remote Access Trojan</a:t>
            </a:r>
            <a:r>
              <a:rPr lang="pt-PT" altLang="pt-BR" noProof="0" dirty="0"/>
              <a:t>)</a:t>
            </a:r>
          </a:p>
        </p:txBody>
      </p:sp>
      <p:sp>
        <p:nvSpPr>
          <p:cNvPr id="5" name="Content Placeholder 2">
            <a:extLst>
              <a:ext uri="{FF2B5EF4-FFF2-40B4-BE49-F238E27FC236}">
                <a16:creationId xmlns="" xmlns:a16="http://schemas.microsoft.com/office/drawing/2014/main" id="{E6B4A1E4-4FE1-6A4F-9A46-1483ACF0DA1E}"/>
              </a:ext>
            </a:extLst>
          </p:cNvPr>
          <p:cNvSpPr txBox="1">
            <a:spLocks/>
          </p:cNvSpPr>
          <p:nvPr/>
        </p:nvSpPr>
        <p:spPr bwMode="auto">
          <a:xfrm>
            <a:off x="434044" y="2708920"/>
            <a:ext cx="541094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sz="1800" b="0"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PT" altLang="pt-BR" dirty="0"/>
              <a:t>Permite ao atacante acessar o equipamento remotamente e executar ações como se fosse o usuário</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498960" y="1827720"/>
              <a:ext cx="6713280" cy="426960"/>
            </p14:xfrm>
          </p:contentPart>
        </mc:Choice>
        <mc:Fallback xmlns="">
          <p:pic>
            <p:nvPicPr>
              <p:cNvPr id="2" name="Tinta 1"/>
              <p:cNvPicPr/>
              <p:nvPr/>
            </p:nvPicPr>
            <p:blipFill>
              <a:blip r:embed="rId5"/>
              <a:stretch>
                <a:fillRect/>
              </a:stretch>
            </p:blipFill>
            <p:spPr>
              <a:xfrm>
                <a:off x="489600" y="1818360"/>
                <a:ext cx="6732000" cy="445680"/>
              </a:xfrm>
              <a:prstGeom prst="rect">
                <a:avLst/>
              </a:prstGeom>
            </p:spPr>
          </p:pic>
        </mc:Fallback>
      </mc:AlternateContent>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a:extLst>
              <a:ext uri="{FF2B5EF4-FFF2-40B4-BE49-F238E27FC236}">
                <a16:creationId xmlns="" xmlns:a16="http://schemas.microsoft.com/office/drawing/2014/main" id="{F5830756-8A47-0C43-A0E0-25E8F59848A8}"/>
              </a:ext>
            </a:extLst>
          </p:cNvPr>
          <p:cNvSpPr>
            <a:spLocks noGrp="1"/>
          </p:cNvSpPr>
          <p:nvPr>
            <p:ph idx="1"/>
          </p:nvPr>
        </p:nvSpPr>
        <p:spPr/>
        <p:txBody>
          <a:bodyPr/>
          <a:lstStyle/>
          <a:p>
            <a:pPr marL="0" indent="0">
              <a:buNone/>
            </a:pPr>
            <a:r>
              <a:rPr lang="pt-PT" altLang="pt-BR" noProof="0" dirty="0">
                <a:solidFill>
                  <a:schemeClr val="accent2"/>
                </a:solidFill>
              </a:rPr>
              <a:t>Programa capaz de se propagar automaticamente pelas redes, enviando cópias de si mesmo de equipamento para equipamento</a:t>
            </a:r>
          </a:p>
          <a:p>
            <a:pPr marL="0" indent="0">
              <a:buNone/>
            </a:pPr>
            <a:endParaRPr lang="pt-PT" altLang="pt-BR" sz="1600" noProof="0" dirty="0"/>
          </a:p>
          <a:p>
            <a:r>
              <a:rPr lang="pt-PT" altLang="pt-BR" noProof="0" dirty="0"/>
              <a:t>Modo de propagação:</a:t>
            </a:r>
          </a:p>
          <a:p>
            <a:pPr lvl="1"/>
            <a:r>
              <a:rPr lang="pt-PT" altLang="pt-BR" noProof="0" dirty="0"/>
              <a:t>execução direta das cópias</a:t>
            </a:r>
          </a:p>
          <a:p>
            <a:pPr lvl="1"/>
            <a:r>
              <a:rPr lang="pt-PT" altLang="pt-BR" noProof="0" dirty="0"/>
              <a:t>exploração automática de vulnerabilidades em programas</a:t>
            </a:r>
          </a:p>
          <a:p>
            <a:r>
              <a:rPr lang="pt-PT" altLang="pt-BR" noProof="0" dirty="0"/>
              <a:t>Consomem muitos recursos</a:t>
            </a:r>
          </a:p>
          <a:p>
            <a:pPr lvl="1"/>
            <a:r>
              <a:rPr lang="pt-PT" altLang="pt-BR" noProof="0" dirty="0"/>
              <a:t>devido à grande quantidade de cópias geradas</a:t>
            </a:r>
          </a:p>
          <a:p>
            <a:pPr lvl="1"/>
            <a:r>
              <a:rPr lang="pt-PT" altLang="pt-BR" noProof="0" dirty="0"/>
              <a:t>podem afetar:</a:t>
            </a:r>
          </a:p>
          <a:p>
            <a:pPr lvl="2"/>
            <a:r>
              <a:rPr lang="pt-PT" altLang="pt-BR" noProof="0" dirty="0"/>
              <a:t>o desempenho de redes</a:t>
            </a:r>
          </a:p>
          <a:p>
            <a:pPr lvl="2"/>
            <a:r>
              <a:rPr lang="pt-PT" altLang="pt-BR" noProof="0" dirty="0"/>
              <a:t>o uso dos equipamentos</a:t>
            </a:r>
          </a:p>
        </p:txBody>
      </p:sp>
      <p:sp>
        <p:nvSpPr>
          <p:cNvPr id="51202" name="Title 1">
            <a:extLst>
              <a:ext uri="{FF2B5EF4-FFF2-40B4-BE49-F238E27FC236}">
                <a16:creationId xmlns="" xmlns:a16="http://schemas.microsoft.com/office/drawing/2014/main" id="{A5DDDF27-429C-794B-AA17-D1296170DFE2}"/>
              </a:ext>
            </a:extLst>
          </p:cNvPr>
          <p:cNvSpPr>
            <a:spLocks noGrp="1"/>
          </p:cNvSpPr>
          <p:nvPr>
            <p:ph type="title"/>
          </p:nvPr>
        </p:nvSpPr>
        <p:spPr>
          <a:xfrm>
            <a:off x="457199" y="331200"/>
            <a:ext cx="8229600" cy="777875"/>
          </a:xfrm>
        </p:spPr>
        <p:txBody>
          <a:bodyPr/>
          <a:lstStyle/>
          <a:p>
            <a:r>
              <a:rPr lang="pt-PT" altLang="pt-BR" i="1" noProof="0" dirty="0"/>
              <a:t>Worm</a:t>
            </a:r>
            <a:r>
              <a:rPr lang="pt-PT" altLang="pt-BR" noProof="0" dirty="0"/>
              <a:t> (1/2)</a:t>
            </a:r>
          </a:p>
        </p:txBody>
      </p:sp>
      <p:pic>
        <p:nvPicPr>
          <p:cNvPr id="51203" name="Picture 1">
            <a:extLst>
              <a:ext uri="{FF2B5EF4-FFF2-40B4-BE49-F238E27FC236}">
                <a16:creationId xmlns="" xmlns:a16="http://schemas.microsoft.com/office/drawing/2014/main" id="{41A2ABC6-A808-C44A-A890-45BD863347A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740352" y="226176"/>
            <a:ext cx="1125474" cy="133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498960" y="1397160"/>
              <a:ext cx="7411680" cy="4449600"/>
            </p14:xfrm>
          </p:contentPart>
        </mc:Choice>
        <mc:Fallback xmlns="">
          <p:pic>
            <p:nvPicPr>
              <p:cNvPr id="2" name="Tinta 1"/>
              <p:cNvPicPr/>
              <p:nvPr/>
            </p:nvPicPr>
            <p:blipFill>
              <a:blip r:embed="rId5"/>
              <a:stretch>
                <a:fillRect/>
              </a:stretch>
            </p:blipFill>
            <p:spPr>
              <a:xfrm>
                <a:off x="489600" y="1387800"/>
                <a:ext cx="7430400" cy="4468320"/>
              </a:xfrm>
              <a:prstGeom prst="rect">
                <a:avLst/>
              </a:prstGeom>
            </p:spPr>
          </p:pic>
        </mc:Fallback>
      </mc:AlternateContent>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a:extLst>
              <a:ext uri="{FF2B5EF4-FFF2-40B4-BE49-F238E27FC236}">
                <a16:creationId xmlns="" xmlns:a16="http://schemas.microsoft.com/office/drawing/2014/main" id="{62FA5F2C-CD66-F34E-9F0D-187213A17B25}"/>
              </a:ext>
            </a:extLst>
          </p:cNvPr>
          <p:cNvSpPr>
            <a:spLocks noGrp="1"/>
          </p:cNvSpPr>
          <p:nvPr>
            <p:ph idx="1"/>
          </p:nvPr>
        </p:nvSpPr>
        <p:spPr/>
        <p:txBody>
          <a:bodyPr/>
          <a:lstStyle/>
          <a:p>
            <a:pPr marL="0" indent="0">
              <a:buNone/>
            </a:pPr>
            <a:r>
              <a:rPr lang="pt-PT" altLang="pt-BR" noProof="0" dirty="0"/>
              <a:t>Processo de propagação e infecção:</a:t>
            </a:r>
          </a:p>
          <a:p>
            <a:pPr marL="914400" lvl="1" indent="-457200">
              <a:buFont typeface="+mj-lt"/>
              <a:buAutoNum type="arabicPeriod"/>
            </a:pPr>
            <a:r>
              <a:rPr lang="pt-PT" altLang="pt-BR" noProof="0" dirty="0"/>
              <a:t>Identificação dos equipamentos alvos</a:t>
            </a:r>
          </a:p>
          <a:p>
            <a:pPr marL="914400" lvl="1" indent="-457200">
              <a:buFont typeface="+mj-lt"/>
              <a:buAutoNum type="arabicPeriod"/>
            </a:pPr>
            <a:r>
              <a:rPr lang="pt-PT" altLang="pt-BR" noProof="0" dirty="0"/>
              <a:t>Envio das cópias</a:t>
            </a:r>
          </a:p>
          <a:p>
            <a:pPr marL="914400" lvl="1" indent="-457200">
              <a:buFont typeface="+mj-lt"/>
              <a:buAutoNum type="arabicPeriod"/>
            </a:pPr>
            <a:r>
              <a:rPr lang="pt-PT" altLang="pt-BR" noProof="0" dirty="0"/>
              <a:t>Ativação das cópias</a:t>
            </a:r>
          </a:p>
          <a:p>
            <a:pPr marL="914400" lvl="1" indent="-457200">
              <a:buFont typeface="+mj-lt"/>
              <a:buAutoNum type="arabicPeriod"/>
            </a:pPr>
            <a:r>
              <a:rPr lang="pt-PT" altLang="pt-BR" noProof="0" dirty="0"/>
              <a:t>Reinício do processo</a:t>
            </a:r>
          </a:p>
        </p:txBody>
      </p:sp>
      <p:sp>
        <p:nvSpPr>
          <p:cNvPr id="53249" name="Title 1">
            <a:extLst>
              <a:ext uri="{FF2B5EF4-FFF2-40B4-BE49-F238E27FC236}">
                <a16:creationId xmlns="" xmlns:a16="http://schemas.microsoft.com/office/drawing/2014/main" id="{83431AF2-7075-0B4A-8548-F7BF3FEE3345}"/>
              </a:ext>
            </a:extLst>
          </p:cNvPr>
          <p:cNvSpPr>
            <a:spLocks noGrp="1"/>
          </p:cNvSpPr>
          <p:nvPr>
            <p:ph type="title"/>
          </p:nvPr>
        </p:nvSpPr>
        <p:spPr>
          <a:xfrm>
            <a:off x="457199" y="331200"/>
            <a:ext cx="8229600" cy="777875"/>
          </a:xfrm>
        </p:spPr>
        <p:txBody>
          <a:bodyPr/>
          <a:lstStyle/>
          <a:p>
            <a:r>
              <a:rPr lang="pt-PT" altLang="pt-BR" i="1" noProof="0" dirty="0"/>
              <a:t>Worm</a:t>
            </a:r>
            <a:r>
              <a:rPr lang="pt-PT" altLang="pt-BR" noProof="0" dirty="0"/>
              <a:t> (2/2)</a:t>
            </a:r>
          </a:p>
        </p:txBody>
      </p:sp>
      <p:pic>
        <p:nvPicPr>
          <p:cNvPr id="6" name="Picture 1">
            <a:extLst>
              <a:ext uri="{FF2B5EF4-FFF2-40B4-BE49-F238E27FC236}">
                <a16:creationId xmlns="" xmlns:a16="http://schemas.microsoft.com/office/drawing/2014/main" id="{66183AE6-7C8F-E142-95A9-BB02359847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740352" y="226176"/>
            <a:ext cx="1125474" cy="133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6095880" y="2059200"/>
              <a:ext cx="295200" cy="95760"/>
            </p14:xfrm>
          </p:contentPart>
        </mc:Choice>
        <mc:Fallback xmlns="">
          <p:pic>
            <p:nvPicPr>
              <p:cNvPr id="2" name="Tinta 1"/>
              <p:cNvPicPr/>
              <p:nvPr/>
            </p:nvPicPr>
            <p:blipFill>
              <a:blip r:embed="rId5"/>
              <a:stretch>
                <a:fillRect/>
              </a:stretch>
            </p:blipFill>
            <p:spPr>
              <a:xfrm>
                <a:off x="6086520" y="2049840"/>
                <a:ext cx="313920" cy="11448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 xmlns:a16="http://schemas.microsoft.com/office/drawing/2014/main" id="{1B694175-67BC-F04B-9B99-20B335251BB4}"/>
              </a:ext>
            </a:extLst>
          </p:cNvPr>
          <p:cNvSpPr>
            <a:spLocks noGrp="1"/>
          </p:cNvSpPr>
          <p:nvPr>
            <p:ph idx="1"/>
          </p:nvPr>
        </p:nvSpPr>
        <p:spPr/>
        <p:txBody>
          <a:bodyPr/>
          <a:lstStyle/>
          <a:p>
            <a:r>
              <a:rPr lang="pt-PT" altLang="pt-BR" noProof="0" dirty="0"/>
              <a:t>Códigos maliciosos</a:t>
            </a:r>
          </a:p>
          <a:p>
            <a:r>
              <a:rPr lang="pt-PT" altLang="pt-BR" noProof="0" dirty="0"/>
              <a:t>Tipos principais</a:t>
            </a:r>
          </a:p>
          <a:p>
            <a:r>
              <a:rPr lang="pt-PT" altLang="pt-BR" noProof="0" dirty="0"/>
              <a:t>Cuidados a serem tomados</a:t>
            </a:r>
          </a:p>
          <a:p>
            <a:r>
              <a:rPr lang="pt-PT" altLang="pt-BR" noProof="0" dirty="0"/>
              <a:t>Saiba mais</a:t>
            </a:r>
          </a:p>
          <a:p>
            <a:r>
              <a:rPr lang="pt-PT" altLang="pt-BR" noProof="0" dirty="0"/>
              <a:t>Créditos</a:t>
            </a:r>
          </a:p>
        </p:txBody>
      </p:sp>
      <p:sp>
        <p:nvSpPr>
          <p:cNvPr id="18433" name="Title 1">
            <a:extLst>
              <a:ext uri="{FF2B5EF4-FFF2-40B4-BE49-F238E27FC236}">
                <a16:creationId xmlns="" xmlns:a16="http://schemas.microsoft.com/office/drawing/2014/main" id="{2C23832B-7E89-A64D-86FA-F63084676262}"/>
              </a:ext>
            </a:extLst>
          </p:cNvPr>
          <p:cNvSpPr>
            <a:spLocks noGrp="1"/>
          </p:cNvSpPr>
          <p:nvPr>
            <p:ph type="title"/>
          </p:nvPr>
        </p:nvSpPr>
        <p:spPr>
          <a:xfrm>
            <a:off x="457199" y="331200"/>
            <a:ext cx="8229600" cy="777875"/>
          </a:xfrm>
        </p:spPr>
        <p:txBody>
          <a:bodyPr/>
          <a:lstStyle/>
          <a:p>
            <a:r>
              <a:rPr lang="pt-PT" altLang="pt-BR" noProof="0" dirty="0"/>
              <a:t>Agenda</a:t>
            </a:r>
          </a:p>
        </p:txBody>
      </p:sp>
      <p:pic>
        <p:nvPicPr>
          <p:cNvPr id="4" name="Picture 2">
            <a:extLst>
              <a:ext uri="{FF2B5EF4-FFF2-40B4-BE49-F238E27FC236}">
                <a16:creationId xmlns="" xmlns:a16="http://schemas.microsoft.com/office/drawing/2014/main" id="{DE3D8F4A-CD74-E441-ADD7-EF596200A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098780" y="2780928"/>
            <a:ext cx="4908420" cy="348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2167920" y="45360"/>
              <a:ext cx="5361840" cy="1370160"/>
            </p14:xfrm>
          </p:contentPart>
        </mc:Choice>
        <mc:Fallback xmlns="">
          <p:pic>
            <p:nvPicPr>
              <p:cNvPr id="2" name="Tinta 1"/>
              <p:cNvPicPr/>
              <p:nvPr/>
            </p:nvPicPr>
            <p:blipFill>
              <a:blip r:embed="rId5"/>
              <a:stretch>
                <a:fillRect/>
              </a:stretch>
            </p:blipFill>
            <p:spPr>
              <a:xfrm>
                <a:off x="2158560" y="36000"/>
                <a:ext cx="5380560" cy="1388880"/>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a:extLst>
              <a:ext uri="{FF2B5EF4-FFF2-40B4-BE49-F238E27FC236}">
                <a16:creationId xmlns="" xmlns:a16="http://schemas.microsoft.com/office/drawing/2014/main" id="{4F4901A2-EEC4-2146-8BE6-E8A72C08F640}"/>
              </a:ext>
            </a:extLst>
          </p:cNvPr>
          <p:cNvSpPr>
            <a:spLocks noGrp="1"/>
          </p:cNvSpPr>
          <p:nvPr>
            <p:ph idx="1"/>
          </p:nvPr>
        </p:nvSpPr>
        <p:spPr/>
        <p:txBody>
          <a:bodyPr/>
          <a:lstStyle/>
          <a:p>
            <a:pPr marL="0" indent="0">
              <a:buNone/>
            </a:pPr>
            <a:r>
              <a:rPr lang="pt-PT" altLang="pt-BR" noProof="0" dirty="0">
                <a:solidFill>
                  <a:schemeClr val="accent2"/>
                </a:solidFill>
              </a:rPr>
              <a:t>Programa que dispõe de mecanismos de comunicação com o invasor que permitem que ele seja controlado remotamente</a:t>
            </a:r>
          </a:p>
          <a:p>
            <a:pPr marL="0" indent="0">
              <a:buNone/>
            </a:pPr>
            <a:endParaRPr lang="pt-PT" altLang="pt-BR" sz="1600" noProof="0" dirty="0"/>
          </a:p>
          <a:p>
            <a:r>
              <a:rPr lang="pt-PT" altLang="pt-BR" noProof="0" dirty="0"/>
              <a:t>Modo de propagação similar ao </a:t>
            </a:r>
            <a:r>
              <a:rPr lang="pt-PT" altLang="pt-BR" i="1" noProof="0" dirty="0"/>
              <a:t>worm</a:t>
            </a:r>
            <a:r>
              <a:rPr lang="pt-PT" altLang="pt-BR" noProof="0" dirty="0"/>
              <a:t>:</a:t>
            </a:r>
          </a:p>
          <a:p>
            <a:pPr lvl="1"/>
            <a:r>
              <a:rPr lang="pt-PT" altLang="pt-BR" noProof="0" dirty="0"/>
              <a:t>execução direta das cópias</a:t>
            </a:r>
          </a:p>
          <a:p>
            <a:pPr lvl="1"/>
            <a:r>
              <a:rPr lang="pt-PT" altLang="pt-BR" noProof="0" dirty="0"/>
              <a:t>exploração automática de vulnerabilidades em programas</a:t>
            </a:r>
          </a:p>
          <a:p>
            <a:r>
              <a:rPr lang="pt-PT" altLang="pt-BR" noProof="0" dirty="0"/>
              <a:t>Comunicação entre o invasor e o equipamento infectado pode ocorrer via:</a:t>
            </a:r>
          </a:p>
          <a:p>
            <a:pPr lvl="1"/>
            <a:r>
              <a:rPr lang="pt-PT" altLang="pt-BR" noProof="0" dirty="0"/>
              <a:t>canais de IRC</a:t>
            </a:r>
          </a:p>
          <a:p>
            <a:pPr lvl="1"/>
            <a:r>
              <a:rPr lang="pt-PT" altLang="pt-BR" noProof="0" dirty="0"/>
              <a:t>servidores </a:t>
            </a:r>
            <a:r>
              <a:rPr lang="pt-PT" altLang="pt-BR" i="1" noProof="0" dirty="0"/>
              <a:t>web</a:t>
            </a:r>
          </a:p>
          <a:p>
            <a:pPr lvl="1"/>
            <a:r>
              <a:rPr lang="pt-PT" altLang="pt-BR" noProof="0" dirty="0"/>
              <a:t>redes P2P, etc.</a:t>
            </a:r>
          </a:p>
        </p:txBody>
      </p:sp>
      <p:sp>
        <p:nvSpPr>
          <p:cNvPr id="55298" name="Title 1">
            <a:extLst>
              <a:ext uri="{FF2B5EF4-FFF2-40B4-BE49-F238E27FC236}">
                <a16:creationId xmlns="" xmlns:a16="http://schemas.microsoft.com/office/drawing/2014/main" id="{B04749B1-317D-C14C-82F4-D7ADB27D9134}"/>
              </a:ext>
            </a:extLst>
          </p:cNvPr>
          <p:cNvSpPr>
            <a:spLocks noGrp="1"/>
          </p:cNvSpPr>
          <p:nvPr>
            <p:ph type="title"/>
          </p:nvPr>
        </p:nvSpPr>
        <p:spPr>
          <a:xfrm>
            <a:off x="457199" y="331200"/>
            <a:ext cx="8229600" cy="777875"/>
          </a:xfrm>
        </p:spPr>
        <p:txBody>
          <a:bodyPr/>
          <a:lstStyle/>
          <a:p>
            <a:r>
              <a:rPr lang="pt-PT" altLang="pt-BR" i="1" noProof="0" dirty="0"/>
              <a:t>Bot</a:t>
            </a:r>
            <a:r>
              <a:rPr lang="pt-PT" altLang="pt-BR" noProof="0" dirty="0"/>
              <a:t> </a:t>
            </a:r>
          </a:p>
        </p:txBody>
      </p:sp>
      <p:pic>
        <p:nvPicPr>
          <p:cNvPr id="55299" name="Picture 1">
            <a:extLst>
              <a:ext uri="{FF2B5EF4-FFF2-40B4-BE49-F238E27FC236}">
                <a16:creationId xmlns="" xmlns:a16="http://schemas.microsoft.com/office/drawing/2014/main" id="{5548DEC9-5DAC-0A43-A8FF-A40F0BABCC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164288" y="289295"/>
            <a:ext cx="1729994" cy="120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471600" y="1020600"/>
              <a:ext cx="6377760" cy="4889880"/>
            </p14:xfrm>
          </p:contentPart>
        </mc:Choice>
        <mc:Fallback xmlns="">
          <p:pic>
            <p:nvPicPr>
              <p:cNvPr id="2" name="Tinta 1"/>
              <p:cNvPicPr/>
              <p:nvPr/>
            </p:nvPicPr>
            <p:blipFill>
              <a:blip r:embed="rId5"/>
              <a:stretch>
                <a:fillRect/>
              </a:stretch>
            </p:blipFill>
            <p:spPr>
              <a:xfrm>
                <a:off x="462240" y="1011240"/>
                <a:ext cx="6396480" cy="490860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a:extLst>
              <a:ext uri="{FF2B5EF4-FFF2-40B4-BE49-F238E27FC236}">
                <a16:creationId xmlns="" xmlns:a16="http://schemas.microsoft.com/office/drawing/2014/main" id="{91A2CC53-5888-6A41-BC73-DCBCAB72D400}"/>
              </a:ext>
            </a:extLst>
          </p:cNvPr>
          <p:cNvSpPr>
            <a:spLocks noGrp="1"/>
          </p:cNvSpPr>
          <p:nvPr>
            <p:ph idx="1"/>
          </p:nvPr>
        </p:nvSpPr>
        <p:spPr>
          <a:xfrm>
            <a:off x="457200" y="1440000"/>
            <a:ext cx="8435280" cy="4525963"/>
          </a:xfrm>
        </p:spPr>
        <p:txBody>
          <a:bodyPr/>
          <a:lstStyle/>
          <a:p>
            <a:pPr marL="0" indent="0">
              <a:buNone/>
            </a:pPr>
            <a:r>
              <a:rPr lang="pt-PT" altLang="pt-BR" noProof="0" dirty="0">
                <a:solidFill>
                  <a:schemeClr val="accent2"/>
                </a:solidFill>
              </a:rPr>
              <a:t>Zumbi é como também é chamado um equipamento</a:t>
            </a:r>
            <a:r>
              <a:rPr lang="pt-PT" altLang="pt-BR" sz="2000" noProof="0" dirty="0">
                <a:solidFill>
                  <a:schemeClr val="accent2"/>
                </a:solidFill>
              </a:rPr>
              <a:t> </a:t>
            </a:r>
            <a:r>
              <a:rPr lang="pt-PT" altLang="pt-BR" noProof="0" dirty="0">
                <a:solidFill>
                  <a:schemeClr val="accent2"/>
                </a:solidFill>
              </a:rPr>
              <a:t>infectado por um </a:t>
            </a:r>
            <a:r>
              <a:rPr lang="pt-PT" altLang="pt-BR" i="1" noProof="0" dirty="0">
                <a:solidFill>
                  <a:schemeClr val="accent2"/>
                </a:solidFill>
              </a:rPr>
              <a:t>bot</a:t>
            </a:r>
            <a:r>
              <a:rPr lang="pt-PT" altLang="pt-BR" noProof="0" dirty="0">
                <a:solidFill>
                  <a:schemeClr val="accent2"/>
                </a:solidFill>
              </a:rPr>
              <a:t>, pois pode ser controlado remotamente, sem o conhecimento do seu dono</a:t>
            </a:r>
          </a:p>
        </p:txBody>
      </p:sp>
      <p:sp>
        <p:nvSpPr>
          <p:cNvPr id="57345" name="Title 1">
            <a:extLst>
              <a:ext uri="{FF2B5EF4-FFF2-40B4-BE49-F238E27FC236}">
                <a16:creationId xmlns="" xmlns:a16="http://schemas.microsoft.com/office/drawing/2014/main" id="{8F848D40-7AD7-9345-ADE9-9E878F6214B5}"/>
              </a:ext>
            </a:extLst>
          </p:cNvPr>
          <p:cNvSpPr>
            <a:spLocks noGrp="1"/>
          </p:cNvSpPr>
          <p:nvPr>
            <p:ph type="title"/>
          </p:nvPr>
        </p:nvSpPr>
        <p:spPr/>
        <p:txBody>
          <a:bodyPr/>
          <a:lstStyle/>
          <a:p>
            <a:r>
              <a:rPr lang="pt-PT" altLang="pt-BR" noProof="0" dirty="0"/>
              <a:t>Zumbi</a:t>
            </a:r>
          </a:p>
        </p:txBody>
      </p:sp>
      <p:pic>
        <p:nvPicPr>
          <p:cNvPr id="57346" name="Picture 1">
            <a:extLst>
              <a:ext uri="{FF2B5EF4-FFF2-40B4-BE49-F238E27FC236}">
                <a16:creationId xmlns="" xmlns:a16="http://schemas.microsoft.com/office/drawing/2014/main" id="{314E4FC5-3726-694C-8C18-FFEE2BDCD1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599398" y="2585421"/>
            <a:ext cx="4150884" cy="354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 name="Tinta 2"/>
              <p14:cNvContentPartPr/>
              <p14:nvPr/>
            </p14:nvContentPartPr>
            <p14:xfrm>
              <a:off x="462600" y="1433160"/>
              <a:ext cx="966600" cy="399600"/>
            </p14:xfrm>
          </p:contentPart>
        </mc:Choice>
        <mc:Fallback xmlns="">
          <p:pic>
            <p:nvPicPr>
              <p:cNvPr id="3" name="Tinta 2"/>
              <p:cNvPicPr/>
              <p:nvPr/>
            </p:nvPicPr>
            <p:blipFill>
              <a:blip r:embed="rId5"/>
              <a:stretch>
                <a:fillRect/>
              </a:stretch>
            </p:blipFill>
            <p:spPr>
              <a:xfrm>
                <a:off x="453240" y="1423800"/>
                <a:ext cx="985320" cy="418320"/>
              </a:xfrm>
              <a:prstGeom prst="rect">
                <a:avLst/>
              </a:prstGeom>
            </p:spPr>
          </p:pic>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a:extLst>
              <a:ext uri="{FF2B5EF4-FFF2-40B4-BE49-F238E27FC236}">
                <a16:creationId xmlns="" xmlns:a16="http://schemas.microsoft.com/office/drawing/2014/main" id="{9090C5C7-0F7D-0C4F-9CBC-434F51D1E3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004048" y="3767580"/>
            <a:ext cx="3792777" cy="238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Content Placeholder 2">
            <a:extLst>
              <a:ext uri="{FF2B5EF4-FFF2-40B4-BE49-F238E27FC236}">
                <a16:creationId xmlns="" xmlns:a16="http://schemas.microsoft.com/office/drawing/2014/main" id="{020C10F7-AE00-0443-8E02-7E119F631C42}"/>
              </a:ext>
            </a:extLst>
          </p:cNvPr>
          <p:cNvSpPr>
            <a:spLocks noGrp="1"/>
          </p:cNvSpPr>
          <p:nvPr>
            <p:ph idx="1"/>
          </p:nvPr>
        </p:nvSpPr>
        <p:spPr/>
        <p:txBody>
          <a:bodyPr/>
          <a:lstStyle/>
          <a:p>
            <a:pPr marL="0" indent="0">
              <a:buNone/>
            </a:pPr>
            <a:r>
              <a:rPr lang="pt-PT" altLang="pt-BR" noProof="0" dirty="0">
                <a:solidFill>
                  <a:schemeClr val="accent2"/>
                </a:solidFill>
              </a:rPr>
              <a:t>Rede formada por centenas ou milhares de equipamentos zumbis e que permite potencializar as ações danosas dos </a:t>
            </a:r>
            <a:r>
              <a:rPr lang="pt-PT" altLang="pt-BR" i="1" noProof="0" dirty="0">
                <a:solidFill>
                  <a:schemeClr val="accent2"/>
                </a:solidFill>
              </a:rPr>
              <a:t>bots</a:t>
            </a:r>
          </a:p>
          <a:p>
            <a:pPr marL="0" indent="0">
              <a:buNone/>
            </a:pPr>
            <a:endParaRPr lang="pt-PT" altLang="pt-BR" sz="1600" i="1" noProof="0" dirty="0">
              <a:solidFill>
                <a:schemeClr val="accent2"/>
              </a:solidFill>
            </a:endParaRPr>
          </a:p>
        </p:txBody>
      </p:sp>
      <p:sp>
        <p:nvSpPr>
          <p:cNvPr id="59395" name="Title 1">
            <a:extLst>
              <a:ext uri="{FF2B5EF4-FFF2-40B4-BE49-F238E27FC236}">
                <a16:creationId xmlns="" xmlns:a16="http://schemas.microsoft.com/office/drawing/2014/main" id="{3379C0CC-E787-4049-B2DC-FF3EBBE59848}"/>
              </a:ext>
            </a:extLst>
          </p:cNvPr>
          <p:cNvSpPr>
            <a:spLocks noGrp="1"/>
          </p:cNvSpPr>
          <p:nvPr>
            <p:ph type="title"/>
          </p:nvPr>
        </p:nvSpPr>
        <p:spPr/>
        <p:txBody>
          <a:bodyPr/>
          <a:lstStyle/>
          <a:p>
            <a:r>
              <a:rPr lang="pt-PT" altLang="pt-BR" i="1" noProof="0" dirty="0"/>
              <a:t>Botnet</a:t>
            </a:r>
          </a:p>
        </p:txBody>
      </p:sp>
      <p:sp>
        <p:nvSpPr>
          <p:cNvPr id="5" name="Content Placeholder 2">
            <a:extLst>
              <a:ext uri="{FF2B5EF4-FFF2-40B4-BE49-F238E27FC236}">
                <a16:creationId xmlns="" xmlns:a16="http://schemas.microsoft.com/office/drawing/2014/main" id="{B22C6976-F16B-314D-9525-4EAD72C653FC}"/>
              </a:ext>
            </a:extLst>
          </p:cNvPr>
          <p:cNvSpPr txBox="1">
            <a:spLocks/>
          </p:cNvSpPr>
          <p:nvPr/>
        </p:nvSpPr>
        <p:spPr bwMode="auto">
          <a:xfrm>
            <a:off x="457199" y="2844948"/>
            <a:ext cx="5194921" cy="334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sz="1800" b="0"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PT" altLang="pt-BR" dirty="0"/>
              <a:t>O controlador da </a:t>
            </a:r>
            <a:r>
              <a:rPr lang="pt-PT" altLang="pt-BR" i="1" dirty="0"/>
              <a:t>botnet</a:t>
            </a:r>
            <a:r>
              <a:rPr lang="pt-PT" altLang="pt-BR" dirty="0"/>
              <a:t> pode:</a:t>
            </a:r>
          </a:p>
          <a:p>
            <a:pPr lvl="1"/>
            <a:r>
              <a:rPr lang="pt-PT" altLang="pt-BR" dirty="0"/>
              <a:t>usá-la para seus próprios ataques</a:t>
            </a:r>
          </a:p>
          <a:p>
            <a:pPr lvl="1"/>
            <a:r>
              <a:rPr lang="pt-PT" altLang="pt-BR" dirty="0"/>
              <a:t>alugá-la para outras pessoas ou grupos que desejem executar ações maliciosas específicas</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893520" y="163440"/>
              <a:ext cx="6277680" cy="3619800"/>
            </p14:xfrm>
          </p:contentPart>
        </mc:Choice>
        <mc:Fallback xmlns="">
          <p:pic>
            <p:nvPicPr>
              <p:cNvPr id="2" name="Tinta 1"/>
              <p:cNvPicPr/>
              <p:nvPr/>
            </p:nvPicPr>
            <p:blipFill>
              <a:blip r:embed="rId5"/>
              <a:stretch>
                <a:fillRect/>
              </a:stretch>
            </p:blipFill>
            <p:spPr>
              <a:xfrm>
                <a:off x="884160" y="154080"/>
                <a:ext cx="6296400" cy="3638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Tinta 2"/>
              <p14:cNvContentPartPr/>
              <p14:nvPr/>
            </p14:nvContentPartPr>
            <p14:xfrm>
              <a:off x="4317840" y="114480"/>
              <a:ext cx="2514960" cy="4191120"/>
            </p14:xfrm>
          </p:contentPart>
        </mc:Choice>
        <mc:Fallback>
          <p:pic>
            <p:nvPicPr>
              <p:cNvPr id="3" name="Tinta 2"/>
              <p:cNvPicPr/>
              <p:nvPr/>
            </p:nvPicPr>
            <p:blipFill>
              <a:blip r:embed="rId7"/>
              <a:stretch>
                <a:fillRect/>
              </a:stretch>
            </p:blipFill>
            <p:spPr>
              <a:xfrm>
                <a:off x="4308480" y="105120"/>
                <a:ext cx="2533680" cy="420984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 xmlns:a16="http://schemas.microsoft.com/office/drawing/2014/main" id="{D7D03367-CA4D-8B4F-887D-1FA05AFEFF0D}"/>
              </a:ext>
            </a:extLst>
          </p:cNvPr>
          <p:cNvSpPr>
            <a:spLocks noGrp="1"/>
          </p:cNvSpPr>
          <p:nvPr>
            <p:ph idx="1"/>
          </p:nvPr>
        </p:nvSpPr>
        <p:spPr/>
        <p:txBody>
          <a:bodyPr/>
          <a:lstStyle/>
          <a:p>
            <a:pPr marL="0" indent="0">
              <a:buNone/>
            </a:pPr>
            <a:r>
              <a:rPr lang="pt-PT" altLang="pt-BR" noProof="0" dirty="0">
                <a:solidFill>
                  <a:schemeClr val="accent2"/>
                </a:solidFill>
              </a:rPr>
              <a:t>Programa projetado para monitorar as atividades de um sistema e enviar as informações coletadas para terceiros</a:t>
            </a:r>
          </a:p>
        </p:txBody>
      </p:sp>
      <p:sp>
        <p:nvSpPr>
          <p:cNvPr id="61441" name="Title 1">
            <a:extLst>
              <a:ext uri="{FF2B5EF4-FFF2-40B4-BE49-F238E27FC236}">
                <a16:creationId xmlns="" xmlns:a16="http://schemas.microsoft.com/office/drawing/2014/main" id="{4BDD2CB6-C97C-EE4D-A95B-FA01EE208186}"/>
              </a:ext>
            </a:extLst>
          </p:cNvPr>
          <p:cNvSpPr>
            <a:spLocks noGrp="1"/>
          </p:cNvSpPr>
          <p:nvPr>
            <p:ph type="title"/>
          </p:nvPr>
        </p:nvSpPr>
        <p:spPr>
          <a:xfrm>
            <a:off x="457199" y="331200"/>
            <a:ext cx="8229600" cy="777875"/>
          </a:xfrm>
        </p:spPr>
        <p:txBody>
          <a:bodyPr/>
          <a:lstStyle/>
          <a:p>
            <a:r>
              <a:rPr lang="pt-PT" altLang="pt-BR" i="1" noProof="0" dirty="0"/>
              <a:t>Spyware</a:t>
            </a:r>
            <a:endParaRPr lang="pt-PT" altLang="pt-BR" noProof="0" dirty="0"/>
          </a:p>
        </p:txBody>
      </p:sp>
      <p:pic>
        <p:nvPicPr>
          <p:cNvPr id="61442" name="Picture 1">
            <a:extLst>
              <a:ext uri="{FF2B5EF4-FFF2-40B4-BE49-F238E27FC236}">
                <a16:creationId xmlns="" xmlns:a16="http://schemas.microsoft.com/office/drawing/2014/main" id="{26418AA9-D77D-A146-A18C-D6CFD66270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626894" y="2564904"/>
            <a:ext cx="3890209" cy="305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725760" y="208800"/>
              <a:ext cx="3184560" cy="1016280"/>
            </p14:xfrm>
          </p:contentPart>
        </mc:Choice>
        <mc:Fallback xmlns="">
          <p:pic>
            <p:nvPicPr>
              <p:cNvPr id="2" name="Tinta 1"/>
              <p:cNvPicPr/>
              <p:nvPr/>
            </p:nvPicPr>
            <p:blipFill>
              <a:blip r:embed="rId5"/>
              <a:stretch>
                <a:fillRect/>
              </a:stretch>
            </p:blipFill>
            <p:spPr>
              <a:xfrm>
                <a:off x="716400" y="199440"/>
                <a:ext cx="3203280" cy="103500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 xmlns:a16="http://schemas.microsoft.com/office/drawing/2014/main" id="{FE48774A-9BC6-054E-AAEC-2087C03CEC20}"/>
              </a:ext>
            </a:extLst>
          </p:cNvPr>
          <p:cNvSpPr>
            <a:spLocks noGrp="1"/>
          </p:cNvSpPr>
          <p:nvPr>
            <p:ph idx="1"/>
          </p:nvPr>
        </p:nvSpPr>
        <p:spPr>
          <a:xfrm>
            <a:off x="457200" y="1440000"/>
            <a:ext cx="6491064" cy="4525963"/>
          </a:xfrm>
        </p:spPr>
        <p:txBody>
          <a:bodyPr/>
          <a:lstStyle/>
          <a:p>
            <a:r>
              <a:rPr lang="pt-PT" altLang="pt-BR" sz="2000" i="1" noProof="0" dirty="0"/>
              <a:t>Keylogger</a:t>
            </a:r>
            <a:r>
              <a:rPr lang="pt-PT" altLang="pt-BR" sz="2000" noProof="0" dirty="0"/>
              <a:t>: capaz de capturar e armazenar as teclas digitadas pelo usuário no teclado do equipamento</a:t>
            </a:r>
          </a:p>
          <a:p>
            <a:pPr marL="0" indent="0">
              <a:buNone/>
            </a:pPr>
            <a:endParaRPr lang="pt-PT" altLang="pt-BR" sz="1600" i="1" noProof="0" dirty="0"/>
          </a:p>
          <a:p>
            <a:r>
              <a:rPr lang="pt-PT" altLang="pt-BR" sz="2000" i="1" noProof="0" dirty="0"/>
              <a:t>Screenlogger</a:t>
            </a:r>
            <a:r>
              <a:rPr lang="pt-PT" altLang="pt-BR" sz="2000" noProof="0" dirty="0"/>
              <a:t>: capaz de armazenar a posição do cursor e a tela apresentada no monitor, nos momentos em que o </a:t>
            </a:r>
            <a:r>
              <a:rPr lang="pt-PT" altLang="pt-BR" sz="2000" i="1" noProof="0" dirty="0"/>
              <a:t>mouse</a:t>
            </a:r>
            <a:r>
              <a:rPr lang="pt-PT" altLang="pt-BR" sz="2000" noProof="0" dirty="0"/>
              <a:t> é clicado, ou a região que circunda a posição onde o </a:t>
            </a:r>
            <a:r>
              <a:rPr lang="pt-PT" altLang="pt-BR" sz="2000" i="1" noProof="0" dirty="0"/>
              <a:t>mouse</a:t>
            </a:r>
            <a:r>
              <a:rPr lang="pt-PT" altLang="pt-BR" sz="2000" noProof="0" dirty="0"/>
              <a:t> é clicado</a:t>
            </a:r>
          </a:p>
          <a:p>
            <a:pPr marL="0" indent="0">
              <a:buNone/>
            </a:pPr>
            <a:endParaRPr lang="pt-PT" altLang="pt-BR" sz="1600" i="1" noProof="0" dirty="0"/>
          </a:p>
          <a:p>
            <a:r>
              <a:rPr lang="pt-PT" altLang="pt-BR" sz="2000" i="1" noProof="0" dirty="0"/>
              <a:t>Adware</a:t>
            </a:r>
            <a:r>
              <a:rPr lang="pt-PT" altLang="pt-BR" sz="2000" noProof="0" dirty="0"/>
              <a:t>: projetado para apresentar propagandas</a:t>
            </a:r>
          </a:p>
        </p:txBody>
      </p:sp>
      <p:sp>
        <p:nvSpPr>
          <p:cNvPr id="63489" name="Title 1">
            <a:extLst>
              <a:ext uri="{FF2B5EF4-FFF2-40B4-BE49-F238E27FC236}">
                <a16:creationId xmlns="" xmlns:a16="http://schemas.microsoft.com/office/drawing/2014/main" id="{BCF0D23D-7DC1-3349-98ED-792BDCE22C66}"/>
              </a:ext>
            </a:extLst>
          </p:cNvPr>
          <p:cNvSpPr>
            <a:spLocks noGrp="1"/>
          </p:cNvSpPr>
          <p:nvPr>
            <p:ph type="title"/>
          </p:nvPr>
        </p:nvSpPr>
        <p:spPr/>
        <p:txBody>
          <a:bodyPr/>
          <a:lstStyle/>
          <a:p>
            <a:r>
              <a:rPr lang="pt-PT" altLang="pt-BR" noProof="0" dirty="0"/>
              <a:t>Tipos de </a:t>
            </a:r>
            <a:r>
              <a:rPr lang="pt-PT" altLang="pt-BR" i="1" noProof="0" dirty="0" err="1"/>
              <a:t>spyware</a:t>
            </a:r>
            <a:r>
              <a:rPr lang="pt-PT" altLang="pt-BR" noProof="0" dirty="0"/>
              <a:t> </a:t>
            </a:r>
          </a:p>
        </p:txBody>
      </p:sp>
      <p:pic>
        <p:nvPicPr>
          <p:cNvPr id="63491" name="Picture 1">
            <a:extLst>
              <a:ext uri="{FF2B5EF4-FFF2-40B4-BE49-F238E27FC236}">
                <a16:creationId xmlns="" xmlns:a16="http://schemas.microsoft.com/office/drawing/2014/main" id="{681F4792-8F6C-1746-8E0F-0C4D3F971F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267191" y="4227044"/>
            <a:ext cx="1394395" cy="128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2">
            <a:extLst>
              <a:ext uri="{FF2B5EF4-FFF2-40B4-BE49-F238E27FC236}">
                <a16:creationId xmlns="" xmlns:a16="http://schemas.microsoft.com/office/drawing/2014/main" id="{A3CCD6E9-6B0A-C14A-BA39-1CCCB85CFC7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7120980" y="2759142"/>
            <a:ext cx="1229172" cy="133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3">
            <a:extLst>
              <a:ext uri="{FF2B5EF4-FFF2-40B4-BE49-F238E27FC236}">
                <a16:creationId xmlns="" xmlns:a16="http://schemas.microsoft.com/office/drawing/2014/main" id="{05F97636-EC80-3C40-AE31-F4F1070F8DD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bwMode="auto">
          <a:xfrm>
            <a:off x="6948264" y="1268760"/>
            <a:ext cx="1561644" cy="121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2" name="Tinta 1"/>
              <p14:cNvContentPartPr/>
              <p14:nvPr/>
            </p14:nvContentPartPr>
            <p14:xfrm>
              <a:off x="966240" y="1074960"/>
              <a:ext cx="5928480" cy="4250160"/>
            </p14:xfrm>
          </p:contentPart>
        </mc:Choice>
        <mc:Fallback xmlns="">
          <p:pic>
            <p:nvPicPr>
              <p:cNvPr id="2" name="Tinta 1"/>
              <p:cNvPicPr/>
              <p:nvPr/>
            </p:nvPicPr>
            <p:blipFill>
              <a:blip r:embed="rId7"/>
              <a:stretch>
                <a:fillRect/>
              </a:stretch>
            </p:blipFill>
            <p:spPr>
              <a:xfrm>
                <a:off x="956880" y="1065600"/>
                <a:ext cx="5947200" cy="4268880"/>
              </a:xfrm>
              <a:prstGeom prst="rect">
                <a:avLst/>
              </a:prstGeom>
            </p:spPr>
          </p:pic>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1">
            <a:extLst>
              <a:ext uri="{FF2B5EF4-FFF2-40B4-BE49-F238E27FC236}">
                <a16:creationId xmlns="" xmlns:a16="http://schemas.microsoft.com/office/drawing/2014/main" id="{004B1898-D1F3-9048-9239-EEC1549010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6451923" y="3215999"/>
            <a:ext cx="2234876" cy="206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Content Placeholder 2">
            <a:extLst>
              <a:ext uri="{FF2B5EF4-FFF2-40B4-BE49-F238E27FC236}">
                <a16:creationId xmlns="" xmlns:a16="http://schemas.microsoft.com/office/drawing/2014/main" id="{2623119E-34C1-9D4C-882F-B2B1A89123C6}"/>
              </a:ext>
            </a:extLst>
          </p:cNvPr>
          <p:cNvSpPr>
            <a:spLocks noGrp="1"/>
          </p:cNvSpPr>
          <p:nvPr>
            <p:ph idx="1"/>
          </p:nvPr>
        </p:nvSpPr>
        <p:spPr/>
        <p:txBody>
          <a:bodyPr/>
          <a:lstStyle/>
          <a:p>
            <a:pPr marL="0" indent="0">
              <a:buNone/>
            </a:pPr>
            <a:r>
              <a:rPr lang="pt-PT" altLang="pt-BR" noProof="0" dirty="0">
                <a:solidFill>
                  <a:schemeClr val="accent2"/>
                </a:solidFill>
              </a:rPr>
              <a:t>Conjunto de programas e técnicas que permite esconder e assegurar a presença de um invasor ou de outro código malicioso em um equipamento comprometido</a:t>
            </a:r>
          </a:p>
          <a:p>
            <a:pPr marL="0" indent="0">
              <a:buNone/>
            </a:pPr>
            <a:endParaRPr lang="pt-PT" altLang="pt-BR" sz="1600" noProof="0" dirty="0"/>
          </a:p>
          <a:p>
            <a:r>
              <a:rPr lang="pt-PT" altLang="pt-BR" noProof="0" dirty="0"/>
              <a:t>Pode ser usado para:</a:t>
            </a:r>
          </a:p>
          <a:p>
            <a:pPr lvl="1"/>
            <a:r>
              <a:rPr lang="pt-PT" altLang="pt-BR" noProof="0" dirty="0"/>
              <a:t>remover evidências em arquivos de </a:t>
            </a:r>
            <a:r>
              <a:rPr lang="pt-PT" altLang="pt-BR" i="1" noProof="0" dirty="0" err="1"/>
              <a:t>logs</a:t>
            </a:r>
            <a:endParaRPr lang="pt-PT" altLang="pt-BR" i="1" noProof="0" dirty="0"/>
          </a:p>
          <a:p>
            <a:pPr lvl="1"/>
            <a:r>
              <a:rPr lang="pt-PT" altLang="pt-BR" noProof="0" dirty="0"/>
              <a:t>instalar outros códigos maliciosos</a:t>
            </a:r>
          </a:p>
          <a:p>
            <a:pPr lvl="1"/>
            <a:r>
              <a:rPr lang="pt-PT" altLang="pt-BR" noProof="0" dirty="0"/>
              <a:t>esconder atividades e informações</a:t>
            </a:r>
          </a:p>
          <a:p>
            <a:pPr lvl="1"/>
            <a:r>
              <a:rPr lang="pt-PT" altLang="pt-BR" noProof="0" dirty="0"/>
              <a:t>capturar informações da rede</a:t>
            </a:r>
          </a:p>
          <a:p>
            <a:pPr lvl="1"/>
            <a:r>
              <a:rPr lang="pt-PT" altLang="pt-BR" noProof="0" dirty="0"/>
              <a:t>mapear potenciais vulnerabilidades em outros equipamentos</a:t>
            </a:r>
          </a:p>
        </p:txBody>
      </p:sp>
      <p:sp>
        <p:nvSpPr>
          <p:cNvPr id="65538" name="Title 1">
            <a:extLst>
              <a:ext uri="{FF2B5EF4-FFF2-40B4-BE49-F238E27FC236}">
                <a16:creationId xmlns="" xmlns:a16="http://schemas.microsoft.com/office/drawing/2014/main" id="{68B2CC88-A597-0548-BB8B-90B952A0CBF1}"/>
              </a:ext>
            </a:extLst>
          </p:cNvPr>
          <p:cNvSpPr>
            <a:spLocks noGrp="1"/>
          </p:cNvSpPr>
          <p:nvPr>
            <p:ph type="title"/>
          </p:nvPr>
        </p:nvSpPr>
        <p:spPr>
          <a:xfrm>
            <a:off x="457199" y="331200"/>
            <a:ext cx="8229600" cy="777875"/>
          </a:xfrm>
        </p:spPr>
        <p:txBody>
          <a:bodyPr/>
          <a:lstStyle/>
          <a:p>
            <a:r>
              <a:rPr lang="pt-PT" altLang="pt-BR" i="1" noProof="0" dirty="0"/>
              <a:t>Rootkit</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467280" y="580680"/>
              <a:ext cx="5765040" cy="3043800"/>
            </p14:xfrm>
          </p:contentPart>
        </mc:Choice>
        <mc:Fallback xmlns="">
          <p:pic>
            <p:nvPicPr>
              <p:cNvPr id="2" name="Tinta 1"/>
              <p:cNvPicPr/>
              <p:nvPr/>
            </p:nvPicPr>
            <p:blipFill>
              <a:blip r:embed="rId5"/>
              <a:stretch>
                <a:fillRect/>
              </a:stretch>
            </p:blipFill>
            <p:spPr>
              <a:xfrm>
                <a:off x="457920" y="571320"/>
                <a:ext cx="5783760" cy="3062520"/>
              </a:xfrm>
              <a:prstGeom prst="rect">
                <a:avLst/>
              </a:prstGeom>
            </p:spPr>
          </p:pic>
        </mc:Fallback>
      </mc:AlternateContent>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 xmlns:a16="http://schemas.microsoft.com/office/drawing/2014/main" id="{FD342CCB-86CF-8948-B856-484CCA132126}"/>
              </a:ext>
            </a:extLst>
          </p:cNvPr>
          <p:cNvSpPr>
            <a:spLocks noGrp="1"/>
          </p:cNvSpPr>
          <p:nvPr>
            <p:ph type="ctrTitle"/>
          </p:nvPr>
        </p:nvSpPr>
        <p:spPr/>
        <p:txBody>
          <a:bodyPr/>
          <a:lstStyle/>
          <a:p>
            <a:r>
              <a:rPr lang="pt-PT" altLang="pt-BR" noProof="0" dirty="0"/>
              <a:t>Cuidados a </a:t>
            </a:r>
            <a:br>
              <a:rPr lang="pt-PT" altLang="pt-BR" noProof="0" dirty="0"/>
            </a:br>
            <a:r>
              <a:rPr lang="pt-PT" altLang="pt-BR" noProof="0" dirty="0"/>
              <a:t>serem tomados</a:t>
            </a:r>
          </a:p>
        </p:txBody>
      </p:sp>
      <p:pic>
        <p:nvPicPr>
          <p:cNvPr id="77826" name="Picture Placeholder 2">
            <a:extLst>
              <a:ext uri="{FF2B5EF4-FFF2-40B4-BE49-F238E27FC236}">
                <a16:creationId xmlns="" xmlns:a16="http://schemas.microsoft.com/office/drawing/2014/main" id="{683445C8-F142-BE43-B204-D1825A6B156B}"/>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1640247" y="2132856"/>
            <a:ext cx="5863506" cy="3815534"/>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a:extLst>
              <a:ext uri="{FF2B5EF4-FFF2-40B4-BE49-F238E27FC236}">
                <a16:creationId xmlns="" xmlns:a16="http://schemas.microsoft.com/office/drawing/2014/main" id="{3AD2FE5A-2B24-6D4F-A703-FCED5B05BCD6}"/>
              </a:ext>
            </a:extLst>
          </p:cNvPr>
          <p:cNvSpPr>
            <a:spLocks noGrp="1"/>
          </p:cNvSpPr>
          <p:nvPr>
            <p:ph idx="1"/>
          </p:nvPr>
        </p:nvSpPr>
        <p:spPr/>
        <p:txBody>
          <a:bodyPr/>
          <a:lstStyle/>
          <a:p>
            <a:r>
              <a:rPr lang="pt-PT" altLang="pt-BR" noProof="0" dirty="0"/>
              <a:t>Use apenas programas originais</a:t>
            </a:r>
          </a:p>
          <a:p>
            <a:r>
              <a:rPr lang="pt-PT" altLang="pt-BR" noProof="0" dirty="0"/>
              <a:t>Tenha sempre as versões mais recentes dos programas</a:t>
            </a:r>
          </a:p>
          <a:p>
            <a:r>
              <a:rPr lang="pt-PT" altLang="pt-BR" noProof="0" dirty="0"/>
              <a:t>Configure os programas para serem atualizados automaticamente</a:t>
            </a:r>
          </a:p>
          <a:p>
            <a:r>
              <a:rPr lang="pt-PT" altLang="pt-BR" noProof="0" dirty="0"/>
              <a:t>Remova:</a:t>
            </a:r>
          </a:p>
          <a:p>
            <a:pPr lvl="1"/>
            <a:r>
              <a:rPr lang="pt-PT" altLang="pt-BR" noProof="0" dirty="0"/>
              <a:t>as versões antigas</a:t>
            </a:r>
          </a:p>
          <a:p>
            <a:pPr lvl="1"/>
            <a:r>
              <a:rPr lang="pt-PT" altLang="pt-BR" noProof="0" dirty="0"/>
              <a:t>os programas que você não utiliza mais</a:t>
            </a:r>
          </a:p>
          <a:p>
            <a:pPr lvl="2"/>
            <a:r>
              <a:rPr lang="pt-PT" altLang="pt-BR" noProof="0" dirty="0"/>
              <a:t>programas não usados tendem a:</a:t>
            </a:r>
          </a:p>
          <a:p>
            <a:pPr lvl="3"/>
            <a:r>
              <a:rPr lang="pt-PT" altLang="pt-BR" noProof="0" dirty="0"/>
              <a:t>ser esquecidos</a:t>
            </a:r>
          </a:p>
          <a:p>
            <a:pPr lvl="3"/>
            <a:r>
              <a:rPr lang="pt-PT" altLang="pt-BR" noProof="0" dirty="0"/>
              <a:t>ficar com versões antigas e potencialmente vulneráveis</a:t>
            </a:r>
          </a:p>
        </p:txBody>
      </p:sp>
      <p:sp>
        <p:nvSpPr>
          <p:cNvPr id="79873" name="Title 1">
            <a:extLst>
              <a:ext uri="{FF2B5EF4-FFF2-40B4-BE49-F238E27FC236}">
                <a16:creationId xmlns="" xmlns:a16="http://schemas.microsoft.com/office/drawing/2014/main" id="{F4B4724C-8E7E-D646-9819-048657321A52}"/>
              </a:ext>
            </a:extLst>
          </p:cNvPr>
          <p:cNvSpPr>
            <a:spLocks noGrp="1"/>
          </p:cNvSpPr>
          <p:nvPr>
            <p:ph type="title"/>
          </p:nvPr>
        </p:nvSpPr>
        <p:spPr>
          <a:xfrm>
            <a:off x="457199" y="331200"/>
            <a:ext cx="8229600" cy="777875"/>
          </a:xfrm>
        </p:spPr>
        <p:txBody>
          <a:bodyPr/>
          <a:lstStyle/>
          <a:p>
            <a:r>
              <a:rPr lang="pt-PT" altLang="pt-BR" noProof="0" dirty="0"/>
              <a:t>Mantenha os equipamentos atualizados (1/2)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a:extLst>
              <a:ext uri="{FF2B5EF4-FFF2-40B4-BE49-F238E27FC236}">
                <a16:creationId xmlns="" xmlns:a16="http://schemas.microsoft.com/office/drawing/2014/main" id="{19141974-94C8-424F-9FFD-AA25A4D686CB}"/>
              </a:ext>
            </a:extLst>
          </p:cNvPr>
          <p:cNvSpPr>
            <a:spLocks noGrp="1"/>
          </p:cNvSpPr>
          <p:nvPr>
            <p:ph idx="1"/>
          </p:nvPr>
        </p:nvSpPr>
        <p:spPr/>
        <p:txBody>
          <a:bodyPr/>
          <a:lstStyle/>
          <a:p>
            <a:r>
              <a:rPr lang="pt-PT" altLang="pt-BR" noProof="0" dirty="0"/>
              <a:t>Programe as atualizações automáticas para serem baixadas e aplicadas em um horário em que o equipamento esteja ligado e conectado à Internet</a:t>
            </a:r>
          </a:p>
          <a:p>
            <a:pPr marL="0" indent="0">
              <a:buNone/>
            </a:pPr>
            <a:endParaRPr lang="pt-PT" altLang="pt-BR" sz="1600" noProof="0" dirty="0"/>
          </a:p>
          <a:p>
            <a:r>
              <a:rPr lang="pt-PT" altLang="pt-BR" noProof="0" dirty="0"/>
              <a:t>Cheque periodicamente por novas atualizações usando as opções disponíveis nos programas</a:t>
            </a:r>
          </a:p>
          <a:p>
            <a:pPr marL="0" indent="0">
              <a:buNone/>
            </a:pPr>
            <a:endParaRPr lang="pt-PT" altLang="pt-BR" sz="1600" noProof="0" dirty="0"/>
          </a:p>
          <a:p>
            <a:r>
              <a:rPr lang="pt-PT" altLang="pt-BR" noProof="0" dirty="0"/>
              <a:t>Crie um disco de recuperação de sistema</a:t>
            </a:r>
          </a:p>
          <a:p>
            <a:pPr lvl="1"/>
            <a:r>
              <a:rPr lang="pt-PT" altLang="pt-BR" noProof="0" dirty="0"/>
              <a:t>certifique-se de tê-lo por perto no caso de emergências</a:t>
            </a:r>
          </a:p>
        </p:txBody>
      </p:sp>
      <p:sp>
        <p:nvSpPr>
          <p:cNvPr id="81921" name="Title 1">
            <a:extLst>
              <a:ext uri="{FF2B5EF4-FFF2-40B4-BE49-F238E27FC236}">
                <a16:creationId xmlns="" xmlns:a16="http://schemas.microsoft.com/office/drawing/2014/main" id="{C39CDFE3-8833-4A4C-82B0-434508EF9F90}"/>
              </a:ext>
            </a:extLst>
          </p:cNvPr>
          <p:cNvSpPr>
            <a:spLocks noGrp="1"/>
          </p:cNvSpPr>
          <p:nvPr>
            <p:ph type="title"/>
          </p:nvPr>
        </p:nvSpPr>
        <p:spPr>
          <a:xfrm>
            <a:off x="457199" y="331200"/>
            <a:ext cx="8229600" cy="777875"/>
          </a:xfrm>
        </p:spPr>
        <p:txBody>
          <a:bodyPr/>
          <a:lstStyle/>
          <a:p>
            <a:r>
              <a:rPr lang="pt-PT" altLang="pt-BR" noProof="0" dirty="0"/>
              <a:t>Mantenha os equipamentos atualizados (2/2)</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222800" y="3460680"/>
              <a:ext cx="4096080" cy="572040"/>
            </p14:xfrm>
          </p:contentPart>
        </mc:Choice>
        <mc:Fallback xmlns="">
          <p:pic>
            <p:nvPicPr>
              <p:cNvPr id="2" name="Tinta 1"/>
              <p:cNvPicPr/>
              <p:nvPr/>
            </p:nvPicPr>
            <p:blipFill>
              <a:blip r:embed="rId4"/>
              <a:stretch>
                <a:fillRect/>
              </a:stretch>
            </p:blipFill>
            <p:spPr>
              <a:xfrm>
                <a:off x="4213440" y="3451320"/>
                <a:ext cx="4114800" cy="59076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a:extLst>
              <a:ext uri="{FF2B5EF4-FFF2-40B4-BE49-F238E27FC236}">
                <a16:creationId xmlns="" xmlns:a16="http://schemas.microsoft.com/office/drawing/2014/main" id="{04E00B47-B6E4-E14A-84C4-E790C41138D5}"/>
              </a:ext>
            </a:extLst>
          </p:cNvPr>
          <p:cNvSpPr>
            <a:spLocks noGrp="1"/>
          </p:cNvSpPr>
          <p:nvPr>
            <p:ph idx="1"/>
          </p:nvPr>
        </p:nvSpPr>
        <p:spPr/>
        <p:txBody>
          <a:bodyPr/>
          <a:lstStyle/>
          <a:p>
            <a:r>
              <a:rPr lang="pt-PT" altLang="pt-BR" noProof="0" dirty="0"/>
              <a:t>Instale um antivírus (</a:t>
            </a:r>
            <a:r>
              <a:rPr lang="pt-PT" altLang="pt-BR" i="1" noProof="0" dirty="0"/>
              <a:t>antimalware</a:t>
            </a:r>
            <a:r>
              <a:rPr lang="pt-PT" altLang="pt-BR" noProof="0" dirty="0"/>
              <a:t>)</a:t>
            </a:r>
          </a:p>
          <a:p>
            <a:pPr lvl="1"/>
            <a:r>
              <a:rPr lang="pt-PT" altLang="pt-BR" noProof="0" dirty="0"/>
              <a:t>mantenha-o atualizado, incluindo o arquivo de assinaturas</a:t>
            </a:r>
          </a:p>
          <a:p>
            <a:pPr lvl="2"/>
            <a:r>
              <a:rPr lang="pt-PT" altLang="pt-BR" noProof="0" dirty="0"/>
              <a:t>atualize o arquivo de assinaturas pela rede, de preferência diariamente</a:t>
            </a:r>
          </a:p>
        </p:txBody>
      </p:sp>
      <p:sp>
        <p:nvSpPr>
          <p:cNvPr id="83969" name="Title 1">
            <a:extLst>
              <a:ext uri="{FF2B5EF4-FFF2-40B4-BE49-F238E27FC236}">
                <a16:creationId xmlns="" xmlns:a16="http://schemas.microsoft.com/office/drawing/2014/main" id="{09785827-E433-0B4E-843F-5BB6FD293E64}"/>
              </a:ext>
            </a:extLst>
          </p:cNvPr>
          <p:cNvSpPr>
            <a:spLocks noGrp="1"/>
          </p:cNvSpPr>
          <p:nvPr>
            <p:ph type="title"/>
          </p:nvPr>
        </p:nvSpPr>
        <p:spPr/>
        <p:txBody>
          <a:bodyPr/>
          <a:lstStyle/>
          <a:p>
            <a:r>
              <a:rPr lang="pt-PT" altLang="pt-BR" noProof="0" dirty="0"/>
              <a:t>Use mecanismos de proteção (1/2)</a:t>
            </a:r>
          </a:p>
        </p:txBody>
      </p:sp>
      <p:pic>
        <p:nvPicPr>
          <p:cNvPr id="4" name="Picture 2">
            <a:extLst>
              <a:ext uri="{FF2B5EF4-FFF2-40B4-BE49-F238E27FC236}">
                <a16:creationId xmlns="" xmlns:a16="http://schemas.microsoft.com/office/drawing/2014/main" id="{1A08C816-2B6B-1346-8C54-6348653D40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364088" y="3068960"/>
            <a:ext cx="309171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 xmlns:a16="http://schemas.microsoft.com/office/drawing/2014/main" id="{BFF2A3C4-752B-F444-9BE2-AEC292B4BFB3}"/>
              </a:ext>
            </a:extLst>
          </p:cNvPr>
          <p:cNvSpPr txBox="1">
            <a:spLocks/>
          </p:cNvSpPr>
          <p:nvPr/>
        </p:nvSpPr>
        <p:spPr bwMode="auto">
          <a:xfrm>
            <a:off x="477140" y="2873573"/>
            <a:ext cx="5246987" cy="309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sz="1800" b="0"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pt-PT" altLang="pt-BR" dirty="0"/>
              <a:t>configure-o para verificar automaticamente:</a:t>
            </a:r>
          </a:p>
          <a:p>
            <a:pPr lvl="2"/>
            <a:r>
              <a:rPr lang="pt-PT" altLang="pt-BR" dirty="0"/>
              <a:t>toda e qualquer extensão de arquivo</a:t>
            </a:r>
          </a:p>
          <a:p>
            <a:pPr lvl="2"/>
            <a:r>
              <a:rPr lang="pt-PT" altLang="pt-BR" dirty="0"/>
              <a:t>arquivos anexados aos </a:t>
            </a:r>
            <a:r>
              <a:rPr lang="pt-PT" altLang="pt-BR" i="1" dirty="0"/>
              <a:t>e-mails</a:t>
            </a:r>
            <a:r>
              <a:rPr lang="pt-PT" altLang="pt-BR" dirty="0"/>
              <a:t> e obtidos pela Internet</a:t>
            </a:r>
          </a:p>
          <a:p>
            <a:pPr lvl="2"/>
            <a:r>
              <a:rPr lang="pt-PT" altLang="pt-BR" dirty="0"/>
              <a:t>discos rígidos e unidades removíveis</a:t>
            </a:r>
          </a:p>
          <a:p>
            <a:pPr lvl="1"/>
            <a:r>
              <a:rPr lang="pt-PT" altLang="pt-BR" dirty="0"/>
              <a:t>verifique sempre os arquivos recebidos antes de abri-los ou executá-los</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5202360" y="934200"/>
              <a:ext cx="3357000" cy="5348160"/>
            </p14:xfrm>
          </p:contentPart>
        </mc:Choice>
        <mc:Fallback xmlns="">
          <p:pic>
            <p:nvPicPr>
              <p:cNvPr id="2" name="Tinta 1"/>
              <p:cNvPicPr/>
              <p:nvPr/>
            </p:nvPicPr>
            <p:blipFill>
              <a:blip r:embed="rId5"/>
              <a:stretch>
                <a:fillRect/>
              </a:stretch>
            </p:blipFill>
            <p:spPr>
              <a:xfrm>
                <a:off x="5193000" y="924840"/>
                <a:ext cx="3375720" cy="536688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 xmlns:a16="http://schemas.microsoft.com/office/drawing/2014/main" id="{B2BFC8C6-7685-7248-B9A8-ECC60B2C63FF}"/>
              </a:ext>
            </a:extLst>
          </p:cNvPr>
          <p:cNvSpPr>
            <a:spLocks noGrp="1"/>
          </p:cNvSpPr>
          <p:nvPr>
            <p:ph idx="1"/>
          </p:nvPr>
        </p:nvSpPr>
        <p:spPr/>
        <p:txBody>
          <a:bodyPr/>
          <a:lstStyle/>
          <a:p>
            <a:r>
              <a:rPr lang="pt-PT" altLang="pt-BR" noProof="0" dirty="0"/>
              <a:t>Programas especificamente desenvolvidos para executar ações danosas e atividades maliciosas em equipamentos</a:t>
            </a:r>
          </a:p>
          <a:p>
            <a:r>
              <a:rPr lang="pt-PT" altLang="pt-BR" noProof="0" dirty="0"/>
              <a:t>Também chamados de </a:t>
            </a:r>
            <a:r>
              <a:rPr lang="pt-PT" altLang="pt-BR" i="1" noProof="0" dirty="0"/>
              <a:t>malware</a:t>
            </a:r>
            <a:r>
              <a:rPr lang="pt-PT" altLang="pt-BR" noProof="0" dirty="0"/>
              <a:t>, pragas, etc.</a:t>
            </a:r>
          </a:p>
          <a:p>
            <a:r>
              <a:rPr lang="pt-PT" altLang="pt-BR" noProof="0" dirty="0"/>
              <a:t>Exemplos de equipamentos que podem ser </a:t>
            </a:r>
            <a:r>
              <a:rPr lang="pt-PT" altLang="pt-BR" noProof="0" dirty="0" err="1"/>
              <a:t>infectados</a:t>
            </a:r>
            <a:r>
              <a:rPr lang="pt-PT" altLang="pt-BR" noProof="0" dirty="0"/>
              <a:t>:</a:t>
            </a:r>
          </a:p>
          <a:p>
            <a:pPr lvl="1"/>
            <a:r>
              <a:rPr lang="pt-PT" altLang="pt-BR" noProof="0" dirty="0"/>
              <a:t>computadores</a:t>
            </a:r>
          </a:p>
          <a:p>
            <a:pPr lvl="1"/>
            <a:r>
              <a:rPr lang="pt-PT" altLang="pt-BR" noProof="0" dirty="0"/>
              <a:t>equipamentos de rede</a:t>
            </a:r>
          </a:p>
          <a:p>
            <a:pPr lvl="2"/>
            <a:r>
              <a:rPr lang="pt-PT" altLang="pt-BR" i="1" noProof="0" dirty="0"/>
              <a:t>modems</a:t>
            </a:r>
            <a:r>
              <a:rPr lang="pt-PT" altLang="pt-BR" noProof="0" dirty="0"/>
              <a:t>, </a:t>
            </a:r>
            <a:r>
              <a:rPr lang="pt-PT" altLang="pt-BR" i="1" noProof="0" dirty="0"/>
              <a:t>switches</a:t>
            </a:r>
            <a:r>
              <a:rPr lang="pt-PT" altLang="pt-BR" noProof="0" dirty="0"/>
              <a:t>, roteadores </a:t>
            </a:r>
          </a:p>
          <a:p>
            <a:pPr lvl="1"/>
            <a:r>
              <a:rPr lang="pt-PT" altLang="pt-BR" noProof="0" dirty="0"/>
              <a:t>dispositivos móveis</a:t>
            </a:r>
          </a:p>
          <a:p>
            <a:pPr lvl="2"/>
            <a:r>
              <a:rPr lang="pt-PT" altLang="pt-BR" i="1" noProof="0" dirty="0"/>
              <a:t>tablets</a:t>
            </a:r>
            <a:r>
              <a:rPr lang="pt-PT" altLang="pt-BR" noProof="0" dirty="0"/>
              <a:t>, celulares, </a:t>
            </a:r>
            <a:r>
              <a:rPr lang="pt-PT" altLang="pt-BR" i="1" noProof="0" dirty="0"/>
              <a:t>smartphones</a:t>
            </a:r>
            <a:endParaRPr lang="pt-PT" altLang="pt-BR" noProof="0" dirty="0"/>
          </a:p>
        </p:txBody>
      </p:sp>
      <p:sp>
        <p:nvSpPr>
          <p:cNvPr id="20481" name="Title 1">
            <a:extLst>
              <a:ext uri="{FF2B5EF4-FFF2-40B4-BE49-F238E27FC236}">
                <a16:creationId xmlns="" xmlns:a16="http://schemas.microsoft.com/office/drawing/2014/main" id="{B213DB88-D55E-1D4A-A296-656D79B1D12A}"/>
              </a:ext>
            </a:extLst>
          </p:cNvPr>
          <p:cNvSpPr>
            <a:spLocks noGrp="1"/>
          </p:cNvSpPr>
          <p:nvPr>
            <p:ph type="title"/>
          </p:nvPr>
        </p:nvSpPr>
        <p:spPr>
          <a:xfrm>
            <a:off x="457199" y="331200"/>
            <a:ext cx="8229600" cy="777875"/>
          </a:xfrm>
        </p:spPr>
        <p:txBody>
          <a:bodyPr/>
          <a:lstStyle/>
          <a:p>
            <a:r>
              <a:rPr lang="pt-PT" altLang="pt-BR" noProof="0" dirty="0"/>
              <a:t>Códigos maliciosos (1/5)</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501720" y="3506040"/>
              <a:ext cx="1065960" cy="394920"/>
            </p14:xfrm>
          </p:contentPart>
        </mc:Choice>
        <mc:Fallback xmlns="">
          <p:pic>
            <p:nvPicPr>
              <p:cNvPr id="2" name="Tinta 1"/>
              <p:cNvPicPr/>
              <p:nvPr/>
            </p:nvPicPr>
            <p:blipFill>
              <a:blip r:embed="rId4"/>
              <a:stretch>
                <a:fillRect/>
              </a:stretch>
            </p:blipFill>
            <p:spPr>
              <a:xfrm>
                <a:off x="3492360" y="3496680"/>
                <a:ext cx="1084680" cy="413640"/>
              </a:xfrm>
              <a:prstGeom prst="rect">
                <a:avLst/>
              </a:prstGeom>
            </p:spPr>
          </p:pic>
        </mc:Fallback>
      </mc:AlternateContent>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a:extLst>
              <a:ext uri="{FF2B5EF4-FFF2-40B4-BE49-F238E27FC236}">
                <a16:creationId xmlns="" xmlns:a16="http://schemas.microsoft.com/office/drawing/2014/main" id="{DB056BB8-9139-7A4C-90EF-68153897A542}"/>
              </a:ext>
            </a:extLst>
          </p:cNvPr>
          <p:cNvSpPr>
            <a:spLocks noGrp="1"/>
          </p:cNvSpPr>
          <p:nvPr>
            <p:ph idx="1"/>
          </p:nvPr>
        </p:nvSpPr>
        <p:spPr/>
        <p:txBody>
          <a:bodyPr/>
          <a:lstStyle/>
          <a:p>
            <a:r>
              <a:rPr lang="pt-PT" altLang="pt-BR" noProof="0" dirty="0"/>
              <a:t>Crie um disco de emergência de seu antivírus</a:t>
            </a:r>
          </a:p>
          <a:p>
            <a:pPr lvl="1"/>
            <a:r>
              <a:rPr lang="pt-PT" altLang="pt-BR" noProof="0" dirty="0"/>
              <a:t>use-o se desconfiar que:</a:t>
            </a:r>
          </a:p>
          <a:p>
            <a:pPr lvl="2"/>
            <a:r>
              <a:rPr lang="pt-PT" altLang="pt-BR" noProof="0" dirty="0"/>
              <a:t>o antivírus instalado está desabilitado ou comprometido</a:t>
            </a:r>
          </a:p>
          <a:p>
            <a:pPr lvl="2"/>
            <a:r>
              <a:rPr lang="pt-PT" altLang="pt-BR" noProof="0" dirty="0"/>
              <a:t>o comportamento do equipamento está estranho</a:t>
            </a:r>
          </a:p>
          <a:p>
            <a:pPr lvl="3"/>
            <a:r>
              <a:rPr lang="pt-PT" altLang="pt-BR" noProof="0" dirty="0"/>
              <a:t>mais lento</a:t>
            </a:r>
          </a:p>
          <a:p>
            <a:pPr lvl="3"/>
            <a:r>
              <a:rPr lang="pt-PT" altLang="pt-BR" noProof="0" dirty="0"/>
              <a:t>gravando ou lendo o disco rígido com muita frequência, etc.</a:t>
            </a:r>
          </a:p>
        </p:txBody>
      </p:sp>
      <p:sp>
        <p:nvSpPr>
          <p:cNvPr id="86017" name="Title 1">
            <a:extLst>
              <a:ext uri="{FF2B5EF4-FFF2-40B4-BE49-F238E27FC236}">
                <a16:creationId xmlns="" xmlns:a16="http://schemas.microsoft.com/office/drawing/2014/main" id="{F40B8342-5C4D-5147-927E-17DFCF6D0B80}"/>
              </a:ext>
            </a:extLst>
          </p:cNvPr>
          <p:cNvSpPr>
            <a:spLocks noGrp="1"/>
          </p:cNvSpPr>
          <p:nvPr>
            <p:ph type="title"/>
          </p:nvPr>
        </p:nvSpPr>
        <p:spPr/>
        <p:txBody>
          <a:bodyPr/>
          <a:lstStyle/>
          <a:p>
            <a:r>
              <a:rPr lang="pt-PT" altLang="pt-BR" noProof="0" dirty="0"/>
              <a:t>Use mecanismos de proteção (2/2)</a:t>
            </a:r>
          </a:p>
        </p:txBody>
      </p:sp>
      <p:pic>
        <p:nvPicPr>
          <p:cNvPr id="4" name="Picture 2">
            <a:extLst>
              <a:ext uri="{FF2B5EF4-FFF2-40B4-BE49-F238E27FC236}">
                <a16:creationId xmlns="" xmlns:a16="http://schemas.microsoft.com/office/drawing/2014/main" id="{4EFCE830-6F3E-C54F-8410-61C619FA42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436096" y="3775407"/>
            <a:ext cx="2890663" cy="219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 xmlns:a16="http://schemas.microsoft.com/office/drawing/2014/main" id="{06CC885A-74B3-6E4B-9F05-0801ED50417A}"/>
              </a:ext>
            </a:extLst>
          </p:cNvPr>
          <p:cNvSpPr txBox="1">
            <a:spLocks/>
          </p:cNvSpPr>
          <p:nvPr/>
        </p:nvSpPr>
        <p:spPr bwMode="auto">
          <a:xfrm>
            <a:off x="457199" y="4005064"/>
            <a:ext cx="4906889" cy="113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sz="1800" b="0"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PT" altLang="pt-BR" dirty="0"/>
              <a:t>Assegure-se de ter um </a:t>
            </a:r>
            <a:r>
              <a:rPr lang="pt-PT" altLang="pt-BR" i="1" dirty="0"/>
              <a:t>firewall</a:t>
            </a:r>
            <a:r>
              <a:rPr lang="pt-PT" altLang="pt-BR" dirty="0"/>
              <a:t> pessoal instalado e ativo</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771120" y="898200"/>
              <a:ext cx="8001360" cy="5574600"/>
            </p14:xfrm>
          </p:contentPart>
        </mc:Choice>
        <mc:Fallback xmlns="">
          <p:pic>
            <p:nvPicPr>
              <p:cNvPr id="2" name="Tinta 1"/>
              <p:cNvPicPr/>
              <p:nvPr/>
            </p:nvPicPr>
            <p:blipFill>
              <a:blip r:embed="rId5"/>
              <a:stretch>
                <a:fillRect/>
              </a:stretch>
            </p:blipFill>
            <p:spPr>
              <a:xfrm>
                <a:off x="761760" y="888840"/>
                <a:ext cx="8020080" cy="559332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a:extLst>
              <a:ext uri="{FF2B5EF4-FFF2-40B4-BE49-F238E27FC236}">
                <a16:creationId xmlns="" xmlns:a16="http://schemas.microsoft.com/office/drawing/2014/main" id="{1F526389-4984-9A41-B06C-71B2B6C740E3}"/>
              </a:ext>
            </a:extLst>
          </p:cNvPr>
          <p:cNvSpPr>
            <a:spLocks noGrp="1"/>
          </p:cNvSpPr>
          <p:nvPr>
            <p:ph idx="1"/>
          </p:nvPr>
        </p:nvSpPr>
        <p:spPr/>
        <p:txBody>
          <a:bodyPr/>
          <a:lstStyle/>
          <a:p>
            <a:r>
              <a:rPr lang="pt-PT" altLang="pt-BR" noProof="0" dirty="0"/>
              <a:t>Verifique se as permissões de instalação e execução são coerentes</a:t>
            </a:r>
          </a:p>
          <a:p>
            <a:r>
              <a:rPr lang="pt-PT" altLang="pt-BR" noProof="0" dirty="0"/>
              <a:t>Seja cuidadoso ao:</a:t>
            </a:r>
          </a:p>
          <a:p>
            <a:pPr lvl="1"/>
            <a:r>
              <a:rPr lang="pt-PT" altLang="pt-BR" noProof="0" dirty="0"/>
              <a:t>permitir que os aplicativos acessem seus dados pessoais</a:t>
            </a:r>
          </a:p>
          <a:p>
            <a:pPr lvl="1"/>
            <a:r>
              <a:rPr lang="pt-PT" altLang="pt-BR" noProof="0" dirty="0"/>
              <a:t>selecionar os aplicativos, escolhendo aqueles:</a:t>
            </a:r>
          </a:p>
          <a:p>
            <a:pPr lvl="2"/>
            <a:r>
              <a:rPr lang="pt-PT" altLang="pt-BR" noProof="0" dirty="0"/>
              <a:t>bem avaliados</a:t>
            </a:r>
          </a:p>
          <a:p>
            <a:pPr lvl="2"/>
            <a:r>
              <a:rPr lang="pt-PT" altLang="pt-BR" noProof="0" dirty="0"/>
              <a:t>com grande quantidade de usuários</a:t>
            </a:r>
          </a:p>
        </p:txBody>
      </p:sp>
      <p:sp>
        <p:nvSpPr>
          <p:cNvPr id="88065" name="Title 1">
            <a:extLst>
              <a:ext uri="{FF2B5EF4-FFF2-40B4-BE49-F238E27FC236}">
                <a16:creationId xmlns="" xmlns:a16="http://schemas.microsoft.com/office/drawing/2014/main" id="{42467012-B560-7F4A-A24D-CA7E2CAE69F8}"/>
              </a:ext>
            </a:extLst>
          </p:cNvPr>
          <p:cNvSpPr>
            <a:spLocks noGrp="1"/>
          </p:cNvSpPr>
          <p:nvPr>
            <p:ph type="title"/>
          </p:nvPr>
        </p:nvSpPr>
        <p:spPr>
          <a:xfrm>
            <a:off x="457199" y="331200"/>
            <a:ext cx="8229600" cy="777875"/>
          </a:xfrm>
        </p:spPr>
        <p:txBody>
          <a:bodyPr/>
          <a:lstStyle/>
          <a:p>
            <a:r>
              <a:rPr lang="pt-PT" altLang="pt-BR" noProof="0" dirty="0"/>
              <a:t>Ao instalar aplicativos de terceiros</a:t>
            </a:r>
          </a:p>
        </p:txBody>
      </p:sp>
      <p:pic>
        <p:nvPicPr>
          <p:cNvPr id="4" name="Picture 2">
            <a:extLst>
              <a:ext uri="{FF2B5EF4-FFF2-40B4-BE49-F238E27FC236}">
                <a16:creationId xmlns="" xmlns:a16="http://schemas.microsoft.com/office/drawing/2014/main" id="{6F520310-23C5-E04E-A866-169EB72EF0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376874" y="3662794"/>
            <a:ext cx="3309925" cy="246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a:extLst>
              <a:ext uri="{FF2B5EF4-FFF2-40B4-BE49-F238E27FC236}">
                <a16:creationId xmlns="" xmlns:a16="http://schemas.microsoft.com/office/drawing/2014/main" id="{F1090A00-8583-7C4D-AB3E-4115BAFA842F}"/>
              </a:ext>
            </a:extLst>
          </p:cNvPr>
          <p:cNvSpPr>
            <a:spLocks noGrp="1"/>
          </p:cNvSpPr>
          <p:nvPr>
            <p:ph idx="1"/>
          </p:nvPr>
        </p:nvSpPr>
        <p:spPr/>
        <p:txBody>
          <a:bodyPr/>
          <a:lstStyle/>
          <a:p>
            <a:r>
              <a:rPr lang="pt-PT" altLang="pt-BR" noProof="0" dirty="0"/>
              <a:t>Mantenha os </a:t>
            </a:r>
            <a:r>
              <a:rPr lang="pt-PT" altLang="pt-BR" i="1" noProof="0" dirty="0"/>
              <a:t>backups</a:t>
            </a:r>
            <a:r>
              <a:rPr lang="pt-PT" altLang="pt-BR" noProof="0" dirty="0"/>
              <a:t> atualizados</a:t>
            </a:r>
          </a:p>
          <a:p>
            <a:pPr lvl="1"/>
            <a:r>
              <a:rPr lang="pt-PT" altLang="pt-BR" noProof="0" dirty="0"/>
              <a:t>de acordo com a frequência de alteração dos dados</a:t>
            </a:r>
          </a:p>
          <a:p>
            <a:r>
              <a:rPr lang="pt-PT" altLang="pt-BR" dirty="0"/>
              <a:t>Configure para sejam feitos automaticamente</a:t>
            </a:r>
          </a:p>
          <a:p>
            <a:pPr lvl="1"/>
            <a:r>
              <a:rPr lang="pt-PT" altLang="pt-BR" dirty="0"/>
              <a:t>certifique-se de que estejam realmente sendo feitos</a:t>
            </a:r>
          </a:p>
          <a:p>
            <a:endParaRPr lang="pt-PT" altLang="pt-BR" sz="1800" noProof="0" dirty="0"/>
          </a:p>
        </p:txBody>
      </p:sp>
      <p:sp>
        <p:nvSpPr>
          <p:cNvPr id="90113" name="Title 1">
            <a:extLst>
              <a:ext uri="{FF2B5EF4-FFF2-40B4-BE49-F238E27FC236}">
                <a16:creationId xmlns="" xmlns:a16="http://schemas.microsoft.com/office/drawing/2014/main" id="{D3725C7C-ECB1-D04F-B846-C380972F16E1}"/>
              </a:ext>
            </a:extLst>
          </p:cNvPr>
          <p:cNvSpPr>
            <a:spLocks noGrp="1"/>
          </p:cNvSpPr>
          <p:nvPr>
            <p:ph type="title"/>
          </p:nvPr>
        </p:nvSpPr>
        <p:spPr/>
        <p:txBody>
          <a:bodyPr/>
          <a:lstStyle/>
          <a:p>
            <a:r>
              <a:rPr lang="pt-PT" altLang="pt-BR" noProof="0" dirty="0"/>
              <a:t>Faça </a:t>
            </a:r>
            <a:r>
              <a:rPr lang="pt-PT" altLang="pt-BR" i="1" noProof="0" dirty="0"/>
              <a:t>backups</a:t>
            </a:r>
            <a:r>
              <a:rPr lang="pt-PT" altLang="pt-BR" noProof="0" dirty="0"/>
              <a:t> regularmente (1/3)</a:t>
            </a:r>
          </a:p>
        </p:txBody>
      </p:sp>
      <p:pic>
        <p:nvPicPr>
          <p:cNvPr id="4" name="Picture 2">
            <a:extLst>
              <a:ext uri="{FF2B5EF4-FFF2-40B4-BE49-F238E27FC236}">
                <a16:creationId xmlns="" xmlns:a16="http://schemas.microsoft.com/office/drawing/2014/main" id="{60A8A727-0DDA-1348-A079-FF275F0A0F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804188" y="3140968"/>
            <a:ext cx="2624273" cy="271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 xmlns:a16="http://schemas.microsoft.com/office/drawing/2014/main" id="{974491CF-303B-7745-BF48-B74CF5936107}"/>
              </a:ext>
            </a:extLst>
          </p:cNvPr>
          <p:cNvSpPr txBox="1">
            <a:spLocks/>
          </p:cNvSpPr>
          <p:nvPr/>
        </p:nvSpPr>
        <p:spPr bwMode="auto">
          <a:xfrm>
            <a:off x="457200" y="3068960"/>
            <a:ext cx="5360578" cy="23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100000"/>
              </a:lnSpc>
              <a:spcBef>
                <a:spcPts val="600"/>
              </a:spcBef>
              <a:spcAft>
                <a:spcPct val="0"/>
              </a:spcAft>
              <a:buFont typeface="Arial" panose="020B0604020202020204" pitchFamily="34" charset="0"/>
              <a:buChar char="•"/>
              <a:defRPr sz="2200" b="1" kern="1200">
                <a:solidFill>
                  <a:schemeClr val="tx1"/>
                </a:solidFill>
                <a:latin typeface="Arial"/>
                <a:ea typeface="ＭＳ Ｐゴシック" charset="0"/>
                <a:cs typeface="Arial"/>
              </a:defRPr>
            </a:lvl1pPr>
            <a:lvl2pPr marL="742950" indent="-285750" algn="l" defTabSz="457200" rtl="0" eaLnBrk="0" fontAlgn="base" hangingPunct="0">
              <a:lnSpc>
                <a:spcPct val="100000"/>
              </a:lnSpc>
              <a:spcBef>
                <a:spcPts val="600"/>
              </a:spcBef>
              <a:spcAft>
                <a:spcPct val="0"/>
              </a:spcAft>
              <a:buFont typeface="Arial" panose="020B0604020202020204" pitchFamily="34" charset="0"/>
              <a:buChar char="–"/>
              <a:defRPr sz="2000" b="1" kern="1200">
                <a:solidFill>
                  <a:schemeClr val="tx1"/>
                </a:solidFill>
                <a:latin typeface="Arial"/>
                <a:ea typeface="ＭＳ Ｐゴシック" charset="0"/>
                <a:cs typeface="Arial"/>
              </a:defRPr>
            </a:lvl2pPr>
            <a:lvl3pPr marL="1143000" indent="-228600" algn="l" defTabSz="457200" rtl="0" eaLnBrk="0" fontAlgn="base" hangingPunct="0">
              <a:lnSpc>
                <a:spcPct val="100000"/>
              </a:lnSpc>
              <a:spcBef>
                <a:spcPts val="600"/>
              </a:spcBef>
              <a:spcAft>
                <a:spcPct val="0"/>
              </a:spcAft>
              <a:buFont typeface="Arial" panose="020B0604020202020204" pitchFamily="34" charset="0"/>
              <a:buChar char="•"/>
              <a:defRPr sz="1800" b="0" kern="1200">
                <a:solidFill>
                  <a:schemeClr val="tx1"/>
                </a:solidFill>
                <a:latin typeface="Arial"/>
                <a:ea typeface="ＭＳ Ｐゴシック" charset="0"/>
                <a:cs typeface="Arial"/>
              </a:defRPr>
            </a:lvl3pPr>
            <a:lvl4pPr marL="16002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4pPr>
            <a:lvl5pPr marL="2057400" indent="-228600" algn="l" defTabSz="457200" rtl="0" eaLnBrk="0" fontAlgn="base" hangingPunct="0">
              <a:lnSpc>
                <a:spcPct val="100000"/>
              </a:lnSpc>
              <a:spcBef>
                <a:spcPts val="600"/>
              </a:spcBef>
              <a:spcAft>
                <a:spcPct val="0"/>
              </a:spcAft>
              <a:buFont typeface="Arial" panose="020B0604020202020204" pitchFamily="34" charset="0"/>
              <a:buChar char="»"/>
              <a:defRPr sz="1600" b="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PT" altLang="pt-BR" dirty="0"/>
              <a:t>Mantenha várias cópias</a:t>
            </a:r>
          </a:p>
          <a:p>
            <a:pPr lvl="1"/>
            <a:r>
              <a:rPr lang="pt-PT" altLang="pt-BR" i="1" dirty="0"/>
              <a:t>backups</a:t>
            </a:r>
            <a:r>
              <a:rPr lang="pt-PT" altLang="pt-BR" dirty="0"/>
              <a:t> redundantes</a:t>
            </a:r>
          </a:p>
          <a:p>
            <a:pPr lvl="1"/>
            <a:r>
              <a:rPr lang="pt-PT" altLang="pt-BR" dirty="0"/>
              <a:t>para evitar perder seus dados:</a:t>
            </a:r>
          </a:p>
          <a:p>
            <a:pPr lvl="2"/>
            <a:r>
              <a:rPr lang="pt-PT" altLang="pt-BR" dirty="0"/>
              <a:t>em incêndio, inundação, furto ou pelo uso de mídias defeituosas</a:t>
            </a:r>
          </a:p>
          <a:p>
            <a:pPr lvl="2"/>
            <a:r>
              <a:rPr lang="pt-PT" altLang="pt-BR" dirty="0"/>
              <a:t>caso uma das cópias seja infectada</a:t>
            </a:r>
          </a:p>
        </p:txBody>
      </p:sp>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3147840" y="952560"/>
              <a:ext cx="4363560" cy="562680"/>
            </p14:xfrm>
          </p:contentPart>
        </mc:Choice>
        <mc:Fallback xmlns="">
          <p:pic>
            <p:nvPicPr>
              <p:cNvPr id="2" name="Tinta 1"/>
              <p:cNvPicPr/>
              <p:nvPr/>
            </p:nvPicPr>
            <p:blipFill>
              <a:blip r:embed="rId5"/>
              <a:stretch>
                <a:fillRect/>
              </a:stretch>
            </p:blipFill>
            <p:spPr>
              <a:xfrm>
                <a:off x="3138480" y="943200"/>
                <a:ext cx="4382280" cy="58140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a:extLst>
              <a:ext uri="{FF2B5EF4-FFF2-40B4-BE49-F238E27FC236}">
                <a16:creationId xmlns="" xmlns:a16="http://schemas.microsoft.com/office/drawing/2014/main" id="{6375060A-0566-FC48-9154-0604646DC78A}"/>
              </a:ext>
            </a:extLst>
          </p:cNvPr>
          <p:cNvSpPr>
            <a:spLocks noGrp="1"/>
          </p:cNvSpPr>
          <p:nvPr>
            <p:ph idx="1"/>
          </p:nvPr>
        </p:nvSpPr>
        <p:spPr/>
        <p:txBody>
          <a:bodyPr/>
          <a:lstStyle/>
          <a:p>
            <a:r>
              <a:rPr lang="pt-PT" altLang="pt-BR" noProof="0" dirty="0"/>
              <a:t>Assegure-se de conseguir recuperar seus </a:t>
            </a:r>
            <a:r>
              <a:rPr lang="pt-PT" altLang="pt-BR" i="1" noProof="0" dirty="0"/>
              <a:t>backups</a:t>
            </a:r>
            <a:endParaRPr lang="pt-PT" altLang="pt-BR" sz="1600" i="1" noProof="0" dirty="0"/>
          </a:p>
          <a:p>
            <a:r>
              <a:rPr lang="pt-PT" altLang="pt-BR" noProof="0" dirty="0"/>
              <a:t>Nunca recupere um </a:t>
            </a:r>
            <a:r>
              <a:rPr lang="pt-PT" altLang="pt-BR" i="1" noProof="0" dirty="0"/>
              <a:t>backup</a:t>
            </a:r>
            <a:r>
              <a:rPr lang="pt-PT" altLang="pt-BR" noProof="0" dirty="0"/>
              <a:t> se desconfiar que ele contém dados não confiáveis</a:t>
            </a:r>
            <a:endParaRPr lang="pt-PT" altLang="pt-BR" sz="1600" noProof="0" dirty="0"/>
          </a:p>
          <a:p>
            <a:r>
              <a:rPr lang="pt-PT" altLang="pt-BR" noProof="0" dirty="0"/>
              <a:t>Mantenha os </a:t>
            </a:r>
            <a:r>
              <a:rPr lang="pt-PT" altLang="pt-BR" i="1" noProof="0" dirty="0"/>
              <a:t>backups</a:t>
            </a:r>
            <a:r>
              <a:rPr lang="pt-PT" altLang="pt-BR" noProof="0" dirty="0"/>
              <a:t> desconectados do sistema</a:t>
            </a:r>
          </a:p>
          <a:p>
            <a:pPr marL="0" indent="0">
              <a:buNone/>
            </a:pPr>
            <a:endParaRPr lang="pt-PT" altLang="pt-BR" noProof="0" dirty="0"/>
          </a:p>
          <a:p>
            <a:pPr marL="0" indent="0">
              <a:buNone/>
            </a:pPr>
            <a:endParaRPr lang="pt-PT" altLang="pt-BR" noProof="0" dirty="0"/>
          </a:p>
        </p:txBody>
      </p:sp>
      <p:sp>
        <p:nvSpPr>
          <p:cNvPr id="92161" name="Title 1">
            <a:extLst>
              <a:ext uri="{FF2B5EF4-FFF2-40B4-BE49-F238E27FC236}">
                <a16:creationId xmlns="" xmlns:a16="http://schemas.microsoft.com/office/drawing/2014/main" id="{2EE95A0C-E4E9-F741-81EA-038245CE1C5D}"/>
              </a:ext>
            </a:extLst>
          </p:cNvPr>
          <p:cNvSpPr>
            <a:spLocks noGrp="1"/>
          </p:cNvSpPr>
          <p:nvPr>
            <p:ph type="title"/>
          </p:nvPr>
        </p:nvSpPr>
        <p:spPr>
          <a:xfrm>
            <a:off x="457199" y="331200"/>
            <a:ext cx="8229600" cy="777875"/>
          </a:xfrm>
        </p:spPr>
        <p:txBody>
          <a:bodyPr/>
          <a:lstStyle/>
          <a:p>
            <a:r>
              <a:rPr lang="pt-PT" altLang="pt-BR" noProof="0" dirty="0"/>
              <a:t>Faça </a:t>
            </a:r>
            <a:r>
              <a:rPr lang="pt-PT" altLang="pt-BR" i="1" noProof="0" dirty="0"/>
              <a:t>backups</a:t>
            </a:r>
            <a:r>
              <a:rPr lang="pt-PT" altLang="pt-BR" noProof="0" dirty="0"/>
              <a:t> regularmente (2/3)</a:t>
            </a:r>
          </a:p>
        </p:txBody>
      </p:sp>
      <p:pic>
        <p:nvPicPr>
          <p:cNvPr id="5" name="Picture 2">
            <a:extLst>
              <a:ext uri="{FF2B5EF4-FFF2-40B4-BE49-F238E27FC236}">
                <a16:creationId xmlns="" xmlns:a16="http://schemas.microsoft.com/office/drawing/2014/main" id="{A66453DD-F767-404F-A81A-6A2EB002BA5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2591779" y="3174311"/>
            <a:ext cx="3960440" cy="295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CFB0347-C9F8-4244-9077-44015B82D172}"/>
              </a:ext>
            </a:extLst>
          </p:cNvPr>
          <p:cNvSpPr>
            <a:spLocks noGrp="1"/>
          </p:cNvSpPr>
          <p:nvPr>
            <p:ph idx="1"/>
          </p:nvPr>
        </p:nvSpPr>
        <p:spPr>
          <a:xfrm>
            <a:off x="5076056" y="2744924"/>
            <a:ext cx="3092170" cy="1368152"/>
          </a:xfrm>
        </p:spPr>
        <p:txBody>
          <a:bodyPr/>
          <a:lstStyle/>
          <a:p>
            <a:pPr marL="0" indent="0">
              <a:buNone/>
            </a:pPr>
            <a:r>
              <a:rPr lang="pt-BR" altLang="x-none" sz="2400" i="1" dirty="0">
                <a:solidFill>
                  <a:schemeClr val="accent2"/>
                </a:solidFill>
              </a:rPr>
              <a:t>Backup</a:t>
            </a:r>
            <a:r>
              <a:rPr lang="pt-BR" altLang="x-none" sz="2400" dirty="0">
                <a:solidFill>
                  <a:schemeClr val="accent2"/>
                </a:solidFill>
              </a:rPr>
              <a:t> é a solução mais efetiva contra </a:t>
            </a:r>
            <a:r>
              <a:rPr lang="pt-BR" altLang="x-none" sz="2400" i="1" dirty="0">
                <a:solidFill>
                  <a:schemeClr val="accent2"/>
                </a:solidFill>
              </a:rPr>
              <a:t>ransomware</a:t>
            </a:r>
          </a:p>
          <a:p>
            <a:endParaRPr lang="pt-BR" altLang="x-none" sz="2400" dirty="0"/>
          </a:p>
        </p:txBody>
      </p:sp>
      <p:sp>
        <p:nvSpPr>
          <p:cNvPr id="32769" name="Title 1">
            <a:extLst>
              <a:ext uri="{FF2B5EF4-FFF2-40B4-BE49-F238E27FC236}">
                <a16:creationId xmlns="" xmlns:a16="http://schemas.microsoft.com/office/drawing/2014/main" id="{A083AD46-8CE4-C34D-A7A0-04571EE0C9D0}"/>
              </a:ext>
            </a:extLst>
          </p:cNvPr>
          <p:cNvSpPr>
            <a:spLocks noGrp="1"/>
          </p:cNvSpPr>
          <p:nvPr>
            <p:ph type="title"/>
          </p:nvPr>
        </p:nvSpPr>
        <p:spPr>
          <a:xfrm>
            <a:off x="457199" y="331200"/>
            <a:ext cx="8229600" cy="777875"/>
          </a:xfrm>
        </p:spPr>
        <p:txBody>
          <a:bodyPr/>
          <a:lstStyle/>
          <a:p>
            <a:r>
              <a:rPr lang="pt-BR" altLang="x-none" dirty="0"/>
              <a:t>Faça </a:t>
            </a:r>
            <a:r>
              <a:rPr lang="pt-BR" altLang="x-none" i="1" dirty="0"/>
              <a:t>backups</a:t>
            </a:r>
            <a:r>
              <a:rPr lang="pt-BR" altLang="x-none" dirty="0"/>
              <a:t> regularmente (3/3)</a:t>
            </a:r>
          </a:p>
        </p:txBody>
      </p:sp>
      <p:pic>
        <p:nvPicPr>
          <p:cNvPr id="32771" name="Picture 3">
            <a:extLst>
              <a:ext uri="{FF2B5EF4-FFF2-40B4-BE49-F238E27FC236}">
                <a16:creationId xmlns="" xmlns:a16="http://schemas.microsoft.com/office/drawing/2014/main" id="{7A2AD800-B4CF-F146-BA3E-0FC63522B5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1628800"/>
            <a:ext cx="3960812"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4717080" y="2635200"/>
              <a:ext cx="3719880" cy="1519920"/>
            </p14:xfrm>
          </p:contentPart>
        </mc:Choice>
        <mc:Fallback xmlns="">
          <p:pic>
            <p:nvPicPr>
              <p:cNvPr id="2" name="Tinta 1"/>
              <p:cNvPicPr/>
              <p:nvPr/>
            </p:nvPicPr>
            <p:blipFill>
              <a:blip r:embed="rId5"/>
              <a:stretch>
                <a:fillRect/>
              </a:stretch>
            </p:blipFill>
            <p:spPr>
              <a:xfrm>
                <a:off x="4701240" y="2571840"/>
                <a:ext cx="3751560" cy="1646640"/>
              </a:xfrm>
              <a:prstGeom prst="rect">
                <a:avLst/>
              </a:prstGeom>
            </p:spPr>
          </p:pic>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a:extLst>
              <a:ext uri="{FF2B5EF4-FFF2-40B4-BE49-F238E27FC236}">
                <a16:creationId xmlns="" xmlns:a16="http://schemas.microsoft.com/office/drawing/2014/main" id="{59222FF3-543C-BA40-97E7-2DED27294D86}"/>
              </a:ext>
            </a:extLst>
          </p:cNvPr>
          <p:cNvSpPr>
            <a:spLocks noGrp="1"/>
          </p:cNvSpPr>
          <p:nvPr>
            <p:ph idx="1"/>
          </p:nvPr>
        </p:nvSpPr>
        <p:spPr/>
        <p:txBody>
          <a:bodyPr/>
          <a:lstStyle/>
          <a:p>
            <a:r>
              <a:rPr lang="pt-PT" altLang="pt-BR" noProof="0" dirty="0"/>
              <a:t>Antes de clicar em um </a:t>
            </a:r>
            <a:r>
              <a:rPr lang="pt-PT" altLang="pt-BR" i="1" noProof="0" dirty="0"/>
              <a:t>link</a:t>
            </a:r>
            <a:r>
              <a:rPr lang="pt-PT" altLang="pt-BR" noProof="0" dirty="0"/>
              <a:t> curto:</a:t>
            </a:r>
          </a:p>
          <a:p>
            <a:pPr lvl="1"/>
            <a:r>
              <a:rPr lang="pt-PT" altLang="pt-BR" noProof="0" dirty="0"/>
              <a:t>use complementos que permitam visualizar o </a:t>
            </a:r>
            <a:r>
              <a:rPr lang="pt-PT" altLang="pt-BR" i="1" noProof="0" dirty="0"/>
              <a:t>link</a:t>
            </a:r>
            <a:r>
              <a:rPr lang="pt-PT" altLang="pt-BR" noProof="0" dirty="0"/>
              <a:t> de destino</a:t>
            </a:r>
          </a:p>
          <a:p>
            <a:endParaRPr lang="pt-PT" altLang="pt-BR" sz="1600" noProof="0" dirty="0"/>
          </a:p>
          <a:p>
            <a:r>
              <a:rPr lang="pt-PT" altLang="pt-BR" noProof="0" dirty="0"/>
              <a:t>Mensagens de conhecidos nem sempre são confiáveis</a:t>
            </a:r>
          </a:p>
          <a:p>
            <a:pPr lvl="1"/>
            <a:r>
              <a:rPr lang="pt-PT" altLang="pt-BR" noProof="0" dirty="0"/>
              <a:t>o campo de remetente do </a:t>
            </a:r>
            <a:r>
              <a:rPr lang="pt-PT" altLang="pt-BR" i="1" noProof="0" dirty="0"/>
              <a:t>e-mail</a:t>
            </a:r>
            <a:r>
              <a:rPr lang="pt-PT" altLang="pt-BR" noProof="0" dirty="0"/>
              <a:t> pode ter sido falsificado, ou</a:t>
            </a:r>
          </a:p>
          <a:p>
            <a:pPr lvl="1"/>
            <a:r>
              <a:rPr lang="pt-PT" altLang="pt-BR" noProof="0" dirty="0"/>
              <a:t>podem ter sido enviadas de contas falsas ou invadidas</a:t>
            </a:r>
          </a:p>
        </p:txBody>
      </p:sp>
      <p:sp>
        <p:nvSpPr>
          <p:cNvPr id="94209" name="Title 1">
            <a:extLst>
              <a:ext uri="{FF2B5EF4-FFF2-40B4-BE49-F238E27FC236}">
                <a16:creationId xmlns="" xmlns:a16="http://schemas.microsoft.com/office/drawing/2014/main" id="{14094792-CCA2-A446-B81C-1A7C9417A8E3}"/>
              </a:ext>
            </a:extLst>
          </p:cNvPr>
          <p:cNvSpPr>
            <a:spLocks noGrp="1"/>
          </p:cNvSpPr>
          <p:nvPr>
            <p:ph type="title"/>
          </p:nvPr>
        </p:nvSpPr>
        <p:spPr>
          <a:xfrm>
            <a:off x="457199" y="331200"/>
            <a:ext cx="8229600" cy="777875"/>
          </a:xfrm>
        </p:spPr>
        <p:txBody>
          <a:bodyPr/>
          <a:lstStyle/>
          <a:p>
            <a:r>
              <a:rPr lang="pt-PT" altLang="pt-BR" noProof="0" dirty="0"/>
              <a:t>Seja cuidadoso ao clicar em </a:t>
            </a:r>
            <a:r>
              <a:rPr lang="pt-PT" altLang="pt-BR" i="1" noProof="0" dirty="0"/>
              <a:t>links</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3274920" y="3619440"/>
              <a:ext cx="1841760" cy="308880"/>
            </p14:xfrm>
          </p:contentPart>
        </mc:Choice>
        <mc:Fallback xmlns="">
          <p:pic>
            <p:nvPicPr>
              <p:cNvPr id="2" name="Tinta 1"/>
              <p:cNvPicPr/>
              <p:nvPr/>
            </p:nvPicPr>
            <p:blipFill>
              <a:blip r:embed="rId4"/>
              <a:stretch>
                <a:fillRect/>
              </a:stretch>
            </p:blipFill>
            <p:spPr>
              <a:xfrm>
                <a:off x="3265560" y="3610080"/>
                <a:ext cx="18604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Tinta 2"/>
              <p14:cNvContentPartPr/>
              <p14:nvPr/>
            </p14:nvContentPartPr>
            <p14:xfrm>
              <a:off x="3733920" y="2628720"/>
              <a:ext cx="4635720" cy="3175560"/>
            </p14:xfrm>
          </p:contentPart>
        </mc:Choice>
        <mc:Fallback>
          <p:pic>
            <p:nvPicPr>
              <p:cNvPr id="3" name="Tinta 2"/>
              <p:cNvPicPr/>
              <p:nvPr/>
            </p:nvPicPr>
            <p:blipFill>
              <a:blip r:embed="rId6"/>
              <a:stretch>
                <a:fillRect/>
              </a:stretch>
            </p:blipFill>
            <p:spPr>
              <a:xfrm>
                <a:off x="3724560" y="2619360"/>
                <a:ext cx="4654440" cy="319428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2">
            <a:extLst>
              <a:ext uri="{FF2B5EF4-FFF2-40B4-BE49-F238E27FC236}">
                <a16:creationId xmlns="" xmlns:a16="http://schemas.microsoft.com/office/drawing/2014/main" id="{CCF784B2-2E5F-4E4B-B0E6-904565F99549}"/>
              </a:ext>
            </a:extLst>
          </p:cNvPr>
          <p:cNvSpPr>
            <a:spLocks noGrp="1"/>
          </p:cNvSpPr>
          <p:nvPr>
            <p:ph idx="1"/>
          </p:nvPr>
        </p:nvSpPr>
        <p:spPr/>
        <p:txBody>
          <a:bodyPr/>
          <a:lstStyle/>
          <a:p>
            <a:r>
              <a:rPr lang="pt-PT" altLang="pt-BR" noProof="0" dirty="0"/>
              <a:t>Use a conta de administrador do sistema apenas quando necessário</a:t>
            </a:r>
          </a:p>
          <a:p>
            <a:pPr lvl="1"/>
            <a:r>
              <a:rPr lang="pt-PT" altLang="pt-BR" noProof="0" dirty="0"/>
              <a:t>a ação do código malicioso será limitada às permissões de acesso do usuário que estiver acessando o sistema</a:t>
            </a:r>
          </a:p>
          <a:p>
            <a:r>
              <a:rPr lang="pt-PT" altLang="pt-BR" noProof="0" dirty="0"/>
              <a:t>Cuidado com extensões ocultas</a:t>
            </a:r>
          </a:p>
          <a:p>
            <a:pPr lvl="1"/>
            <a:r>
              <a:rPr lang="pt-PT" altLang="pt-BR" noProof="0" dirty="0"/>
              <a:t>alguns sistemas possuem como configuração padrão ocultar a extensão de tipos de arquivos conhecidos</a:t>
            </a:r>
          </a:p>
          <a:p>
            <a:r>
              <a:rPr lang="pt-PT" altLang="pt-BR" noProof="0" dirty="0"/>
              <a:t>Desabilite a auto-execução de:</a:t>
            </a:r>
          </a:p>
          <a:p>
            <a:pPr lvl="1"/>
            <a:r>
              <a:rPr lang="pt-PT" altLang="pt-BR" noProof="0" dirty="0"/>
              <a:t>mídias removíveis</a:t>
            </a:r>
          </a:p>
          <a:p>
            <a:pPr lvl="1"/>
            <a:r>
              <a:rPr lang="pt-PT" altLang="pt-BR" noProof="0" dirty="0"/>
              <a:t>arquivos anexados</a:t>
            </a:r>
          </a:p>
        </p:txBody>
      </p:sp>
      <p:sp>
        <p:nvSpPr>
          <p:cNvPr id="96257" name="Title 1">
            <a:extLst>
              <a:ext uri="{FF2B5EF4-FFF2-40B4-BE49-F238E27FC236}">
                <a16:creationId xmlns="" xmlns:a16="http://schemas.microsoft.com/office/drawing/2014/main" id="{5907773B-4ABB-1443-8CAC-24DECC529FD7}"/>
              </a:ext>
            </a:extLst>
          </p:cNvPr>
          <p:cNvSpPr>
            <a:spLocks noGrp="1"/>
          </p:cNvSpPr>
          <p:nvPr>
            <p:ph type="title"/>
          </p:nvPr>
        </p:nvSpPr>
        <p:spPr>
          <a:xfrm>
            <a:off x="457199" y="331200"/>
            <a:ext cx="8229600" cy="777875"/>
          </a:xfrm>
        </p:spPr>
        <p:txBody>
          <a:bodyPr/>
          <a:lstStyle/>
          <a:p>
            <a:r>
              <a:rPr lang="pt-PT" altLang="pt-BR" noProof="0" dirty="0"/>
              <a:t>Outros</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2394720" y="258480"/>
              <a:ext cx="2839680" cy="3860280"/>
            </p14:xfrm>
          </p:contentPart>
        </mc:Choice>
        <mc:Fallback xmlns="">
          <p:pic>
            <p:nvPicPr>
              <p:cNvPr id="2" name="Tinta 1"/>
              <p:cNvPicPr/>
              <p:nvPr/>
            </p:nvPicPr>
            <p:blipFill>
              <a:blip r:embed="rId4"/>
              <a:stretch>
                <a:fillRect/>
              </a:stretch>
            </p:blipFill>
            <p:spPr>
              <a:xfrm>
                <a:off x="2385360" y="249120"/>
                <a:ext cx="2858400" cy="387900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 xmlns:a16="http://schemas.microsoft.com/office/drawing/2014/main" id="{975913CF-27AE-A440-8EAD-809230616A0A}"/>
              </a:ext>
            </a:extLst>
          </p:cNvPr>
          <p:cNvSpPr>
            <a:spLocks noGrp="1"/>
          </p:cNvSpPr>
          <p:nvPr>
            <p:ph idx="1"/>
          </p:nvPr>
        </p:nvSpPr>
        <p:spPr/>
        <p:txBody>
          <a:bodyPr/>
          <a:lstStyle/>
          <a:p>
            <a:r>
              <a:rPr lang="pt-PT" altLang="pt-BR" noProof="0" dirty="0"/>
              <a:t>Um equipamento pode ser infectado ou comprometido:</a:t>
            </a:r>
          </a:p>
          <a:p>
            <a:pPr lvl="1"/>
            <a:r>
              <a:rPr lang="pt-PT" altLang="pt-BR" noProof="0" dirty="0"/>
              <a:t>pela exploração de vulnerabilidades nos programas instalados</a:t>
            </a:r>
          </a:p>
          <a:p>
            <a:pPr lvl="1"/>
            <a:r>
              <a:rPr lang="pt-PT" altLang="pt-BR" noProof="0" dirty="0"/>
              <a:t>pela auto-execução de mídias removíveis infectadas</a:t>
            </a:r>
          </a:p>
          <a:p>
            <a:pPr lvl="1"/>
            <a:r>
              <a:rPr lang="pt-PT" altLang="pt-BR" noProof="0" dirty="0"/>
              <a:t>pelo acesso a páginas </a:t>
            </a:r>
            <a:r>
              <a:rPr lang="pt-PT" altLang="pt-BR" i="1" noProof="0" dirty="0"/>
              <a:t>web</a:t>
            </a:r>
            <a:r>
              <a:rPr lang="pt-PT" altLang="pt-BR" noProof="0" dirty="0"/>
              <a:t> maliciosas, via navegadores vulneráveis</a:t>
            </a:r>
          </a:p>
          <a:p>
            <a:pPr lvl="1"/>
            <a:r>
              <a:rPr lang="pt-PT" altLang="pt-BR" noProof="0" dirty="0"/>
              <a:t>pela ação direta de atacantes</a:t>
            </a:r>
          </a:p>
          <a:p>
            <a:pPr lvl="1"/>
            <a:r>
              <a:rPr lang="pt-PT" altLang="pt-BR" noProof="0" dirty="0"/>
              <a:t>pela execução de arquivos previamente </a:t>
            </a:r>
            <a:r>
              <a:rPr lang="pt-PT" altLang="pt-BR" noProof="0" dirty="0" err="1"/>
              <a:t>infectados</a:t>
            </a:r>
            <a:r>
              <a:rPr lang="pt-PT" altLang="pt-BR" noProof="0" dirty="0"/>
              <a:t>, obtidos:</a:t>
            </a:r>
          </a:p>
          <a:p>
            <a:pPr lvl="2"/>
            <a:r>
              <a:rPr lang="pt-PT" altLang="pt-BR" sz="1600" noProof="0" dirty="0"/>
              <a:t>anexos em mensagens eletrônicas</a:t>
            </a:r>
          </a:p>
          <a:p>
            <a:pPr lvl="2"/>
            <a:r>
              <a:rPr lang="pt-PT" altLang="pt-BR" sz="1600" noProof="0" dirty="0"/>
              <a:t>via </a:t>
            </a:r>
            <a:r>
              <a:rPr lang="pt-PT" altLang="pt-BR" sz="1600" i="1" noProof="0" dirty="0"/>
              <a:t>links</a:t>
            </a:r>
            <a:r>
              <a:rPr lang="pt-PT" altLang="pt-BR" sz="1600" noProof="0" dirty="0"/>
              <a:t> recebidos por mensagens eletrônicas e redes sociais</a:t>
            </a:r>
          </a:p>
          <a:p>
            <a:pPr lvl="2"/>
            <a:r>
              <a:rPr lang="pt-PT" altLang="pt-BR" sz="1600" noProof="0" dirty="0"/>
              <a:t>via mídias removíveis</a:t>
            </a:r>
          </a:p>
          <a:p>
            <a:pPr lvl="2"/>
            <a:r>
              <a:rPr lang="pt-PT" altLang="pt-BR" sz="1600" noProof="0" dirty="0"/>
              <a:t>em páginas </a:t>
            </a:r>
            <a:r>
              <a:rPr lang="pt-PT" altLang="pt-BR" sz="1600" i="1" noProof="0" dirty="0"/>
              <a:t>web</a:t>
            </a:r>
          </a:p>
          <a:p>
            <a:pPr lvl="2"/>
            <a:r>
              <a:rPr lang="pt-PT" altLang="pt-BR" sz="1600" noProof="0" dirty="0"/>
              <a:t>diretamente de outros equipamentos</a:t>
            </a:r>
          </a:p>
        </p:txBody>
      </p:sp>
      <p:sp>
        <p:nvSpPr>
          <p:cNvPr id="22529" name="Title 1">
            <a:extLst>
              <a:ext uri="{FF2B5EF4-FFF2-40B4-BE49-F238E27FC236}">
                <a16:creationId xmlns="" xmlns:a16="http://schemas.microsoft.com/office/drawing/2014/main" id="{D2727973-017E-9447-BA8F-B20AA9906033}"/>
              </a:ext>
            </a:extLst>
          </p:cNvPr>
          <p:cNvSpPr>
            <a:spLocks noGrp="1"/>
          </p:cNvSpPr>
          <p:nvPr>
            <p:ph type="title"/>
          </p:nvPr>
        </p:nvSpPr>
        <p:spPr>
          <a:xfrm>
            <a:off x="457199" y="331200"/>
            <a:ext cx="8229600" cy="777875"/>
          </a:xfrm>
        </p:spPr>
        <p:txBody>
          <a:bodyPr/>
          <a:lstStyle/>
          <a:p>
            <a:r>
              <a:rPr lang="pt-PT" altLang="pt-BR" noProof="0" dirty="0"/>
              <a:t>Códigos maliciosos (2/5)</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056960" y="1968480"/>
              <a:ext cx="8069400" cy="3778560"/>
            </p14:xfrm>
          </p:contentPart>
        </mc:Choice>
        <mc:Fallback xmlns="">
          <p:pic>
            <p:nvPicPr>
              <p:cNvPr id="2" name="Tinta 1"/>
              <p:cNvPicPr/>
              <p:nvPr/>
            </p:nvPicPr>
            <p:blipFill>
              <a:blip r:embed="rId4"/>
              <a:stretch>
                <a:fillRect/>
              </a:stretch>
            </p:blipFill>
            <p:spPr>
              <a:xfrm>
                <a:off x="1047600" y="1959120"/>
                <a:ext cx="8088120" cy="3797280"/>
              </a:xfrm>
              <a:prstGeom prst="rect">
                <a:avLst/>
              </a:prstGeom>
            </p:spPr>
          </p:pic>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 xmlns:a16="http://schemas.microsoft.com/office/drawing/2014/main" id="{FC935929-724C-C743-BEAC-12F7C73FB036}"/>
              </a:ext>
            </a:extLst>
          </p:cNvPr>
          <p:cNvSpPr>
            <a:spLocks noGrp="1"/>
          </p:cNvSpPr>
          <p:nvPr>
            <p:ph idx="1"/>
          </p:nvPr>
        </p:nvSpPr>
        <p:spPr/>
        <p:txBody>
          <a:bodyPr/>
          <a:lstStyle/>
          <a:p>
            <a:r>
              <a:rPr lang="pt-PT" altLang="pt-BR" noProof="0" dirty="0"/>
              <a:t>Porque são desenvolvidos e propagados:</a:t>
            </a:r>
          </a:p>
          <a:p>
            <a:pPr lvl="1"/>
            <a:r>
              <a:rPr lang="pt-PT" altLang="pt-BR" noProof="0" dirty="0"/>
              <a:t>obtenção de vantagens financeiras</a:t>
            </a:r>
          </a:p>
          <a:p>
            <a:pPr lvl="1"/>
            <a:r>
              <a:rPr lang="pt-PT" altLang="pt-BR" noProof="0" dirty="0"/>
              <a:t>coleta de informações confidenciais</a:t>
            </a:r>
          </a:p>
          <a:p>
            <a:pPr lvl="1"/>
            <a:r>
              <a:rPr lang="pt-PT" altLang="pt-BR" noProof="0" dirty="0"/>
              <a:t>desejo de autopromoção</a:t>
            </a:r>
          </a:p>
          <a:p>
            <a:pPr lvl="1"/>
            <a:r>
              <a:rPr lang="pt-PT" altLang="pt-BR" noProof="0" dirty="0"/>
              <a:t>vandalismo</a:t>
            </a:r>
          </a:p>
          <a:p>
            <a:pPr lvl="1"/>
            <a:r>
              <a:rPr lang="pt-PT" altLang="pt-BR" noProof="0" dirty="0"/>
              <a:t>extorsão</a:t>
            </a:r>
          </a:p>
          <a:p>
            <a:pPr marL="0" indent="0">
              <a:buNone/>
            </a:pPr>
            <a:endParaRPr lang="pt-PT" altLang="pt-BR" sz="1600" noProof="0" dirty="0"/>
          </a:p>
          <a:p>
            <a:r>
              <a:rPr lang="pt-PT" altLang="pt-BR" noProof="0" dirty="0"/>
              <a:t>São usados como intermediários, possibilitam:</a:t>
            </a:r>
          </a:p>
          <a:p>
            <a:pPr lvl="1"/>
            <a:r>
              <a:rPr lang="pt-PT" altLang="pt-BR" noProof="0" dirty="0"/>
              <a:t>prática de golpes</a:t>
            </a:r>
          </a:p>
          <a:p>
            <a:pPr lvl="1"/>
            <a:r>
              <a:rPr lang="pt-PT" altLang="pt-BR" noProof="0" dirty="0"/>
              <a:t>realização de ataques</a:t>
            </a:r>
          </a:p>
          <a:p>
            <a:pPr lvl="1"/>
            <a:r>
              <a:rPr lang="pt-PT" altLang="pt-BR" noProof="0" dirty="0"/>
              <a:t>disseminação de </a:t>
            </a:r>
            <a:r>
              <a:rPr lang="pt-PT" altLang="pt-BR" i="1" noProof="0" dirty="0"/>
              <a:t>spam</a:t>
            </a:r>
          </a:p>
        </p:txBody>
      </p:sp>
      <p:sp>
        <p:nvSpPr>
          <p:cNvPr id="24577" name="Title 1">
            <a:extLst>
              <a:ext uri="{FF2B5EF4-FFF2-40B4-BE49-F238E27FC236}">
                <a16:creationId xmlns="" xmlns:a16="http://schemas.microsoft.com/office/drawing/2014/main" id="{434A8E73-2B50-5C43-A139-1A9B03C84EEE}"/>
              </a:ext>
            </a:extLst>
          </p:cNvPr>
          <p:cNvSpPr>
            <a:spLocks noGrp="1"/>
          </p:cNvSpPr>
          <p:nvPr>
            <p:ph type="title"/>
          </p:nvPr>
        </p:nvSpPr>
        <p:spPr>
          <a:xfrm>
            <a:off x="457199" y="331200"/>
            <a:ext cx="8229600" cy="777875"/>
          </a:xfrm>
        </p:spPr>
        <p:txBody>
          <a:bodyPr/>
          <a:lstStyle/>
          <a:p>
            <a:r>
              <a:rPr lang="pt-PT" altLang="pt-BR" noProof="0" dirty="0"/>
              <a:t>Códigos maliciosos (3/5)</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317840" y="2707920"/>
              <a:ext cx="2626560" cy="2912040"/>
            </p14:xfrm>
          </p:contentPart>
        </mc:Choice>
        <mc:Fallback xmlns="">
          <p:pic>
            <p:nvPicPr>
              <p:cNvPr id="2" name="Tinta 1"/>
              <p:cNvPicPr/>
              <p:nvPr/>
            </p:nvPicPr>
            <p:blipFill>
              <a:blip r:embed="rId4"/>
              <a:stretch>
                <a:fillRect/>
              </a:stretch>
            </p:blipFill>
            <p:spPr>
              <a:xfrm>
                <a:off x="4308480" y="2698560"/>
                <a:ext cx="2645280" cy="2930760"/>
              </a:xfrm>
              <a:prstGeom prst="rect">
                <a:avLst/>
              </a:prstGeom>
            </p:spPr>
          </p:pic>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F8CD7AC-B520-1740-B924-090D0014DF3B}"/>
              </a:ext>
            </a:extLst>
          </p:cNvPr>
          <p:cNvSpPr>
            <a:spLocks noGrp="1"/>
          </p:cNvSpPr>
          <p:nvPr>
            <p:ph idx="1"/>
          </p:nvPr>
        </p:nvSpPr>
        <p:spPr>
          <a:xfrm>
            <a:off x="457200" y="1440000"/>
            <a:ext cx="8507288" cy="4525963"/>
          </a:xfrm>
        </p:spPr>
        <p:txBody>
          <a:bodyPr/>
          <a:lstStyle/>
          <a:p>
            <a:r>
              <a:rPr lang="pt-PT" altLang="pt-BR" noProof="0" dirty="0"/>
              <a:t>Uma vez instalados:</a:t>
            </a:r>
          </a:p>
          <a:p>
            <a:pPr lvl="1"/>
            <a:r>
              <a:rPr lang="pt-PT" altLang="pt-BR" noProof="0" dirty="0"/>
              <a:t>passam a ter acesso aos dados armazenados no equipamento</a:t>
            </a:r>
          </a:p>
          <a:p>
            <a:pPr lvl="1"/>
            <a:r>
              <a:rPr lang="pt-PT" altLang="pt-BR" noProof="0" dirty="0"/>
              <a:t>podem executar ações em nome do usuário</a:t>
            </a:r>
          </a:p>
          <a:p>
            <a:pPr lvl="2"/>
            <a:r>
              <a:rPr lang="pt-PT" altLang="pt-BR" noProof="0" dirty="0"/>
              <a:t>acessar informações</a:t>
            </a:r>
          </a:p>
          <a:p>
            <a:pPr lvl="2"/>
            <a:r>
              <a:rPr lang="pt-PT" altLang="pt-BR" noProof="0" dirty="0"/>
              <a:t>apagar arquivos </a:t>
            </a:r>
          </a:p>
          <a:p>
            <a:pPr lvl="2"/>
            <a:r>
              <a:rPr lang="pt-PT" altLang="pt-BR" noProof="0" dirty="0"/>
              <a:t>criptografar dados</a:t>
            </a:r>
          </a:p>
          <a:p>
            <a:pPr lvl="2"/>
            <a:r>
              <a:rPr lang="pt-PT" altLang="pt-BR" noProof="0" dirty="0"/>
              <a:t>conectar-se à Internet</a:t>
            </a:r>
          </a:p>
          <a:p>
            <a:pPr lvl="2"/>
            <a:r>
              <a:rPr lang="pt-PT" altLang="pt-BR" noProof="0" dirty="0"/>
              <a:t>enviar mensagens</a:t>
            </a:r>
          </a:p>
          <a:p>
            <a:pPr lvl="2"/>
            <a:r>
              <a:rPr lang="pt-PT" altLang="pt-BR" noProof="0" dirty="0"/>
              <a:t>instalar outros códigos maliciosos</a:t>
            </a:r>
          </a:p>
        </p:txBody>
      </p:sp>
      <p:sp>
        <p:nvSpPr>
          <p:cNvPr id="26625" name="Title 1">
            <a:extLst>
              <a:ext uri="{FF2B5EF4-FFF2-40B4-BE49-F238E27FC236}">
                <a16:creationId xmlns="" xmlns:a16="http://schemas.microsoft.com/office/drawing/2014/main" id="{42C2C4C1-4365-2942-8C30-8407125C6A3F}"/>
              </a:ext>
            </a:extLst>
          </p:cNvPr>
          <p:cNvSpPr>
            <a:spLocks noGrp="1"/>
          </p:cNvSpPr>
          <p:nvPr>
            <p:ph type="title"/>
          </p:nvPr>
        </p:nvSpPr>
        <p:spPr/>
        <p:txBody>
          <a:bodyPr/>
          <a:lstStyle/>
          <a:p>
            <a:r>
              <a:rPr lang="pt-PT" altLang="pt-BR" noProof="0" dirty="0"/>
              <a:t>Códigos maliciosos (4/5)</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086720" y="4680720"/>
              <a:ext cx="2036880" cy="1093680"/>
            </p14:xfrm>
          </p:contentPart>
        </mc:Choice>
        <mc:Fallback xmlns="">
          <p:pic>
            <p:nvPicPr>
              <p:cNvPr id="2" name="Tinta 1"/>
              <p:cNvPicPr/>
              <p:nvPr/>
            </p:nvPicPr>
            <p:blipFill>
              <a:blip r:embed="rId4"/>
              <a:stretch>
                <a:fillRect/>
              </a:stretch>
            </p:blipFill>
            <p:spPr>
              <a:xfrm>
                <a:off x="4077360" y="4671360"/>
                <a:ext cx="2055600" cy="1112400"/>
              </a:xfrm>
              <a:prstGeom prst="rect">
                <a:avLst/>
              </a:prstGeom>
            </p:spPr>
          </p:pic>
        </mc:Fallback>
      </mc:AlternateContent>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 xmlns:a16="http://schemas.microsoft.com/office/drawing/2014/main" id="{03AF92FE-16C7-A44D-BC88-35E5118684CC}"/>
              </a:ext>
            </a:extLst>
          </p:cNvPr>
          <p:cNvSpPr>
            <a:spLocks noGrp="1"/>
          </p:cNvSpPr>
          <p:nvPr>
            <p:ph idx="1"/>
          </p:nvPr>
        </p:nvSpPr>
        <p:spPr/>
        <p:txBody>
          <a:bodyPr/>
          <a:lstStyle/>
          <a:p>
            <a:r>
              <a:rPr lang="pt-PT" altLang="pt-BR" noProof="0" dirty="0"/>
              <a:t>Melhor prevenção</a:t>
            </a:r>
          </a:p>
          <a:p>
            <a:pPr lvl="1"/>
            <a:r>
              <a:rPr lang="pt-PT" altLang="pt-BR" noProof="0" dirty="0">
                <a:solidFill>
                  <a:schemeClr val="accent2"/>
                </a:solidFill>
              </a:rPr>
              <a:t>impedir que a infecção ocorra</a:t>
            </a:r>
          </a:p>
          <a:p>
            <a:pPr lvl="1"/>
            <a:r>
              <a:rPr lang="pt-PT" altLang="pt-BR" noProof="0" dirty="0"/>
              <a:t>nem sempre é possível reverter as ações danosas já feitas ou recuperar totalmente os dados</a:t>
            </a:r>
          </a:p>
        </p:txBody>
      </p:sp>
      <p:sp>
        <p:nvSpPr>
          <p:cNvPr id="28673" name="Title 1">
            <a:extLst>
              <a:ext uri="{FF2B5EF4-FFF2-40B4-BE49-F238E27FC236}">
                <a16:creationId xmlns="" xmlns:a16="http://schemas.microsoft.com/office/drawing/2014/main" id="{4C46DC3B-4855-AC4B-B7E2-7E7B550C8E28}"/>
              </a:ext>
            </a:extLst>
          </p:cNvPr>
          <p:cNvSpPr>
            <a:spLocks noGrp="1"/>
          </p:cNvSpPr>
          <p:nvPr>
            <p:ph type="title"/>
          </p:nvPr>
        </p:nvSpPr>
        <p:spPr>
          <a:xfrm>
            <a:off x="457199" y="331200"/>
            <a:ext cx="8229600" cy="777875"/>
          </a:xfrm>
        </p:spPr>
        <p:txBody>
          <a:bodyPr/>
          <a:lstStyle/>
          <a:p>
            <a:r>
              <a:rPr lang="pt-PT" altLang="pt-BR" noProof="0" dirty="0"/>
              <a:t>Códigos maliciosos (5/5)</a:t>
            </a:r>
          </a:p>
        </p:txBody>
      </p:sp>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4984920" y="3587760"/>
              <a:ext cx="360" cy="360"/>
            </p14:xfrm>
          </p:contentPart>
        </mc:Choice>
        <mc:Fallback xmlns="">
          <p:pic>
            <p:nvPicPr>
              <p:cNvPr id="2" name="Tinta 1"/>
              <p:cNvPicPr/>
              <p:nvPr/>
            </p:nvPicPr>
            <p:blipFill>
              <a:blip r:embed="rId4"/>
              <a:stretch>
                <a:fillRect/>
              </a:stretch>
            </p:blipFill>
            <p:spPr>
              <a:xfrm>
                <a:off x="4975560" y="3578400"/>
                <a:ext cx="19080" cy="19080"/>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 xmlns:a16="http://schemas.microsoft.com/office/drawing/2014/main" id="{41D00085-CA89-7D4D-9A24-75C2344CE538}"/>
              </a:ext>
            </a:extLst>
          </p:cNvPr>
          <p:cNvSpPr>
            <a:spLocks noGrp="1"/>
          </p:cNvSpPr>
          <p:nvPr>
            <p:ph type="ctrTitle"/>
          </p:nvPr>
        </p:nvSpPr>
        <p:spPr/>
        <p:txBody>
          <a:bodyPr>
            <a:normAutofit/>
          </a:bodyPr>
          <a:lstStyle/>
          <a:p>
            <a:r>
              <a:rPr lang="pt-PT" altLang="pt-BR" sz="3600" noProof="0" dirty="0"/>
              <a:t>Tipos</a:t>
            </a:r>
            <a:br>
              <a:rPr lang="pt-PT" altLang="pt-BR" sz="3600" noProof="0" dirty="0"/>
            </a:br>
            <a:r>
              <a:rPr lang="pt-PT" altLang="pt-BR" sz="3600" noProof="0" dirty="0"/>
              <a:t>principais</a:t>
            </a:r>
          </a:p>
        </p:txBody>
      </p:sp>
      <p:pic>
        <p:nvPicPr>
          <p:cNvPr id="30723" name="Picture Placeholder 2">
            <a:extLst>
              <a:ext uri="{FF2B5EF4-FFF2-40B4-BE49-F238E27FC236}">
                <a16:creationId xmlns="" xmlns:a16="http://schemas.microsoft.com/office/drawing/2014/main" id="{78E6A00B-2664-984D-8567-4301DED1CEB8}"/>
              </a:ext>
            </a:extLst>
          </p:cNvPr>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a:stretch/>
        </p:blipFill>
        <p:spPr>
          <a:xfrm>
            <a:off x="1939207" y="2060965"/>
            <a:ext cx="5265585" cy="4044162"/>
          </a:xfrm>
        </p:spPr>
      </p:pic>
      <p:sp>
        <p:nvSpPr>
          <p:cNvPr id="30722" name="TextBox 1">
            <a:extLst>
              <a:ext uri="{FF2B5EF4-FFF2-40B4-BE49-F238E27FC236}">
                <a16:creationId xmlns="" xmlns:a16="http://schemas.microsoft.com/office/drawing/2014/main" id="{3E1879F2-35BF-9B44-824D-B0D66BC2AD38}"/>
              </a:ext>
            </a:extLst>
          </p:cNvPr>
          <p:cNvSpPr txBox="1">
            <a:spLocks noChangeArrowheads="1"/>
          </p:cNvSpPr>
          <p:nvPr/>
        </p:nvSpPr>
        <p:spPr bwMode="auto">
          <a:xfrm>
            <a:off x="3281363" y="84613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 xmlns:a16="http://schemas.microsoft.com/office/drawing/2014/main" id="{4637F208-43A0-424D-AD17-88976A9FEF8E}"/>
              </a:ext>
            </a:extLst>
          </p:cNvPr>
          <p:cNvSpPr>
            <a:spLocks noGrp="1"/>
          </p:cNvSpPr>
          <p:nvPr>
            <p:ph idx="1"/>
          </p:nvPr>
        </p:nvSpPr>
        <p:spPr/>
        <p:txBody>
          <a:bodyPr/>
          <a:lstStyle/>
          <a:p>
            <a:pPr marL="0" indent="0">
              <a:buNone/>
            </a:pPr>
            <a:r>
              <a:rPr lang="pt-PT" altLang="pt-BR" noProof="0" dirty="0">
                <a:solidFill>
                  <a:schemeClr val="accent2"/>
                </a:solidFill>
              </a:rPr>
              <a:t>Programa ou parte de um programa de computador, normalmente malicioso, que se propaga inserindo cópias de si mesmo e se tornando parte de outros programas e arquivos</a:t>
            </a:r>
          </a:p>
          <a:p>
            <a:pPr marL="0" indent="0">
              <a:buNone/>
            </a:pPr>
            <a:endParaRPr lang="pt-PT" altLang="pt-BR" sz="1600" noProof="0" dirty="0"/>
          </a:p>
          <a:p>
            <a:r>
              <a:rPr lang="pt-PT" altLang="pt-BR" noProof="0" dirty="0"/>
              <a:t>Depende da execução do programa/arquivo hospedeiro para:</a:t>
            </a:r>
          </a:p>
          <a:p>
            <a:pPr lvl="1"/>
            <a:r>
              <a:rPr lang="pt-PT" altLang="pt-BR" noProof="0" dirty="0"/>
              <a:t>tornar-se ativo</a:t>
            </a:r>
          </a:p>
          <a:p>
            <a:pPr lvl="1"/>
            <a:r>
              <a:rPr lang="pt-PT" altLang="pt-BR" noProof="0" dirty="0"/>
              <a:t>dar continuidade ao processo de infecção</a:t>
            </a:r>
          </a:p>
          <a:p>
            <a:pPr lvl="2"/>
            <a:r>
              <a:rPr lang="pt-PT" altLang="pt-BR" noProof="0" dirty="0"/>
              <a:t>para que o equipamento seja infectado é preciso que um programa já infectado seja executado</a:t>
            </a:r>
          </a:p>
          <a:p>
            <a:r>
              <a:rPr lang="pt-PT" altLang="pt-BR" noProof="0" dirty="0"/>
              <a:t>Principais meios de propagação: </a:t>
            </a:r>
            <a:r>
              <a:rPr lang="pt-PT" altLang="pt-BR" i="1" noProof="0" dirty="0"/>
              <a:t>e-mail</a:t>
            </a:r>
            <a:r>
              <a:rPr lang="pt-PT" altLang="pt-BR" noProof="0" dirty="0"/>
              <a:t> e </a:t>
            </a:r>
            <a:r>
              <a:rPr lang="pt-PT" altLang="pt-BR" i="1" noProof="0" dirty="0"/>
              <a:t>pen drive</a:t>
            </a:r>
            <a:endParaRPr lang="pt-PT" altLang="pt-BR" noProof="0" dirty="0"/>
          </a:p>
        </p:txBody>
      </p:sp>
      <p:sp>
        <p:nvSpPr>
          <p:cNvPr id="32770" name="Title 1">
            <a:extLst>
              <a:ext uri="{FF2B5EF4-FFF2-40B4-BE49-F238E27FC236}">
                <a16:creationId xmlns="" xmlns:a16="http://schemas.microsoft.com/office/drawing/2014/main" id="{1D1A0382-3EE7-3646-B00A-CF092D9727EA}"/>
              </a:ext>
            </a:extLst>
          </p:cNvPr>
          <p:cNvSpPr>
            <a:spLocks noGrp="1"/>
          </p:cNvSpPr>
          <p:nvPr>
            <p:ph type="title"/>
          </p:nvPr>
        </p:nvSpPr>
        <p:spPr/>
        <p:txBody>
          <a:bodyPr/>
          <a:lstStyle/>
          <a:p>
            <a:r>
              <a:rPr lang="pt-PT" altLang="pt-BR" noProof="0" dirty="0"/>
              <a:t>Vírus </a:t>
            </a:r>
          </a:p>
        </p:txBody>
      </p:sp>
      <p:pic>
        <p:nvPicPr>
          <p:cNvPr id="32771" name="Picture 1">
            <a:extLst>
              <a:ext uri="{FF2B5EF4-FFF2-40B4-BE49-F238E27FC236}">
                <a16:creationId xmlns="" xmlns:a16="http://schemas.microsoft.com/office/drawing/2014/main" id="{B4C9F5F9-CC67-C845-BC4E-A7C694B346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7524328" y="243067"/>
            <a:ext cx="1351280" cy="129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Tinta 1"/>
              <p14:cNvContentPartPr/>
              <p14:nvPr/>
            </p14:nvContentPartPr>
            <p14:xfrm>
              <a:off x="539640" y="2462760"/>
              <a:ext cx="7271280" cy="3293280"/>
            </p14:xfrm>
          </p:contentPart>
        </mc:Choice>
        <mc:Fallback xmlns="">
          <p:pic>
            <p:nvPicPr>
              <p:cNvPr id="2" name="Tinta 1"/>
              <p:cNvPicPr/>
              <p:nvPr/>
            </p:nvPicPr>
            <p:blipFill>
              <a:blip r:embed="rId5"/>
              <a:stretch>
                <a:fillRect/>
              </a:stretch>
            </p:blipFill>
            <p:spPr>
              <a:xfrm>
                <a:off x="530280" y="2453400"/>
                <a:ext cx="7290000" cy="3312000"/>
              </a:xfrm>
              <a:prstGeom prst="rect">
                <a:avLst/>
              </a:prstGeom>
            </p:spPr>
          </p:pic>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ascículo Códigos maliciosos">
      <a:dk1>
        <a:srgbClr val="000000"/>
      </a:dk1>
      <a:lt1>
        <a:srgbClr val="FFFFFF"/>
      </a:lt1>
      <a:dk2>
        <a:srgbClr val="000000"/>
      </a:dk2>
      <a:lt2>
        <a:srgbClr val="EEECE1"/>
      </a:lt2>
      <a:accent1>
        <a:srgbClr val="D53C27"/>
      </a:accent1>
      <a:accent2>
        <a:srgbClr val="5674A6"/>
      </a:accent2>
      <a:accent3>
        <a:srgbClr val="A3A3A3"/>
      </a:accent3>
      <a:accent4>
        <a:srgbClr val="8064A2"/>
      </a:accent4>
      <a:accent5>
        <a:srgbClr val="4BACC6"/>
      </a:accent5>
      <a:accent6>
        <a:srgbClr val="F79646"/>
      </a:accent6>
      <a:hlink>
        <a:srgbClr val="5674A6"/>
      </a:hlink>
      <a:folHlink>
        <a:srgbClr val="5674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Fascículo Códigos maliciosos">
      <a:dk1>
        <a:srgbClr val="000000"/>
      </a:dk1>
      <a:lt1>
        <a:srgbClr val="FFFFFF"/>
      </a:lt1>
      <a:dk2>
        <a:srgbClr val="000000"/>
      </a:dk2>
      <a:lt2>
        <a:srgbClr val="EEECE1"/>
      </a:lt2>
      <a:accent1>
        <a:srgbClr val="D53C27"/>
      </a:accent1>
      <a:accent2>
        <a:srgbClr val="5674A6"/>
      </a:accent2>
      <a:accent3>
        <a:srgbClr val="A3A3A3"/>
      </a:accent3>
      <a:accent4>
        <a:srgbClr val="8064A2"/>
      </a:accent4>
      <a:accent5>
        <a:srgbClr val="4BACC6"/>
      </a:accent5>
      <a:accent6>
        <a:srgbClr val="F79646"/>
      </a:accent6>
      <a:hlink>
        <a:srgbClr val="5674A6"/>
      </a:hlink>
      <a:folHlink>
        <a:srgbClr val="5674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19720</TotalTime>
  <Words>5506</Words>
  <Application>Microsoft Office PowerPoint</Application>
  <PresentationFormat>Apresentação na tela (4:3)</PresentationFormat>
  <Paragraphs>463</Paragraphs>
  <Slides>36</Slides>
  <Notes>36</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36</vt:i4>
      </vt:variant>
    </vt:vector>
  </HeadingPairs>
  <TitlesOfParts>
    <vt:vector size="40" baseType="lpstr">
      <vt:lpstr>ＭＳ Ｐゴシック</vt:lpstr>
      <vt:lpstr>Arial</vt:lpstr>
      <vt:lpstr>Arial Black</vt:lpstr>
      <vt:lpstr>Office Theme</vt:lpstr>
      <vt:lpstr>Apresentação do PowerPoint</vt:lpstr>
      <vt:lpstr>Agenda</vt:lpstr>
      <vt:lpstr>Códigos maliciosos (1/5)</vt:lpstr>
      <vt:lpstr>Códigos maliciosos (2/5)</vt:lpstr>
      <vt:lpstr>Códigos maliciosos (3/5)</vt:lpstr>
      <vt:lpstr>Códigos maliciosos (4/5)</vt:lpstr>
      <vt:lpstr>Códigos maliciosos (5/5)</vt:lpstr>
      <vt:lpstr>Tipos principais</vt:lpstr>
      <vt:lpstr>Vírus </vt:lpstr>
      <vt:lpstr>Tipos mais comuns de vírus</vt:lpstr>
      <vt:lpstr>Cavalo de troia/trojan</vt:lpstr>
      <vt:lpstr>Tipos de trojans</vt:lpstr>
      <vt:lpstr>Ransomware (1/2)</vt:lpstr>
      <vt:lpstr>Ransomware (2/2)</vt:lpstr>
      <vt:lpstr>Backdoor (1/2)</vt:lpstr>
      <vt:lpstr>Backdoor (2/2)</vt:lpstr>
      <vt:lpstr>RAT (Remote Access Trojan)</vt:lpstr>
      <vt:lpstr>Worm (1/2)</vt:lpstr>
      <vt:lpstr>Worm (2/2)</vt:lpstr>
      <vt:lpstr>Bot </vt:lpstr>
      <vt:lpstr>Zumbi</vt:lpstr>
      <vt:lpstr>Botnet</vt:lpstr>
      <vt:lpstr>Spyware</vt:lpstr>
      <vt:lpstr>Tipos de spyware </vt:lpstr>
      <vt:lpstr>Rootkit</vt:lpstr>
      <vt:lpstr>Cuidados a  serem tomados</vt:lpstr>
      <vt:lpstr>Mantenha os equipamentos atualizados (1/2)</vt:lpstr>
      <vt:lpstr>Mantenha os equipamentos atualizados (2/2)</vt:lpstr>
      <vt:lpstr>Use mecanismos de proteção (1/2)</vt:lpstr>
      <vt:lpstr>Use mecanismos de proteção (2/2)</vt:lpstr>
      <vt:lpstr>Ao instalar aplicativos de terceiros</vt:lpstr>
      <vt:lpstr>Faça backups regularmente (1/3)</vt:lpstr>
      <vt:lpstr>Faça backups regularmente (2/3)</vt:lpstr>
      <vt:lpstr>Faça backups regularmente (3/3)</vt:lpstr>
      <vt:lpstr>Seja cuidadoso ao clicar em links</vt:lpstr>
      <vt:lpstr>Outros</vt:lpstr>
    </vt:vector>
  </TitlesOfParts>
  <Manager/>
  <Company>NIC.br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Códigos Maliciosos - Cartilha de Segurança para Internet</dc:title>
  <dc:subject>Códigos Maliciosos - Cartilha de Segurança para Internet</dc:subject>
  <dc:creator>CERT.br / NIC.br</dc:creator>
  <cp:keywords>cartilha, segurança, Internet, fascículo, riscos, prevenção, proteção, cuidados, códigos maliciosos, malware, vírus, worm, trojan, bot, botnet, ransomware, keylogger, screenlogger, rat, backdoor, adware, rootkit, antivírus, golpes</cp:keywords>
  <dc:description/>
  <cp:lastModifiedBy>Conta da Microsoft</cp:lastModifiedBy>
  <cp:revision>955</cp:revision>
  <cp:lastPrinted>2020-12-30T18:36:30Z</cp:lastPrinted>
  <dcterms:created xsi:type="dcterms:W3CDTF">2012-08-02T20:00:10Z</dcterms:created>
  <dcterms:modified xsi:type="dcterms:W3CDTF">2022-04-20T22:02:11Z</dcterms:modified>
  <cp:category/>
</cp:coreProperties>
</file>